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33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A4693-CE2E-41E9-B904-C02A74689225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7EBA-E5ED-4F76-A27E-91E7303A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3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7B10A97C-731D-4C21-96D8-9E85CAAE8339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59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BB813D-F328-4677-85E6-B4D842BD681C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AD0B2-F11B-4F12-9A01-9573CBED7667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28E2FAC-FAD3-467B-97BC-F94841B2FE1A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450A706-3EE5-4749-ABBA-744E8ACBD99C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9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1B70534-B173-47F3-A4F2-B1A629814805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5E21B19-CA43-4AB5-BFEF-BEA344EAC730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FD64FDA-CF89-40F2-9987-FBF0E1454316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8DC0BF-174D-4FC8-98C6-D17BE421AD97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7945475-8729-4111-8C45-90A4B73754A6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7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82327368-D24F-4C12-8B58-CECCDA718E79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88BBF54D-A86E-4548-8BFD-73B672200738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211F2BB8-1E4D-4DA0-A0E4-72C938E4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22</a:t>
            </a:r>
            <a:br>
              <a:rPr lang="en-US" dirty="0"/>
            </a:br>
            <a:r>
              <a:rPr lang="en-US" dirty="0"/>
              <a:t>JavaFX Graphics </a:t>
            </a:r>
            <a:r>
              <a:rPr lang="en-US"/>
              <a:t>and Multimedia</a:t>
            </a:r>
            <a:endParaRPr lang="en-US" dirty="0"/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0">
            <a:extLst>
              <a:ext uri="{FF2B5EF4-FFF2-40B4-BE49-F238E27FC236}">
                <a16:creationId xmlns:a16="http://schemas.microsoft.com/office/drawing/2014/main" id="{D1CBA7DC-60D5-4352-A9C9-C0453B20B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348436-D900-42CF-A7B3-760079B5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0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1">
            <a:extLst>
              <a:ext uri="{FF2B5EF4-FFF2-40B4-BE49-F238E27FC236}">
                <a16:creationId xmlns:a16="http://schemas.microsoft.com/office/drawing/2014/main" id="{7BDA203A-D445-4110-AE25-C37DA42D78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777EE3-1EC2-487D-9230-7F0D50C4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911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2">
            <a:extLst>
              <a:ext uri="{FF2B5EF4-FFF2-40B4-BE49-F238E27FC236}">
                <a16:creationId xmlns:a16="http://schemas.microsoft.com/office/drawing/2014/main" id="{0A41F550-9C19-47B1-9BF9-755A413F4E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" y="0"/>
            <a:ext cx="12098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F520E8-0751-4BD9-BFA3-699BFAD4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591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3">
            <a:extLst>
              <a:ext uri="{FF2B5EF4-FFF2-40B4-BE49-F238E27FC236}">
                <a16:creationId xmlns:a16="http://schemas.microsoft.com/office/drawing/2014/main" id="{814138BC-3FC8-4B11-A30A-D550BF1607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025"/>
            <a:ext cx="12192000" cy="5949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7FE270-F430-4522-BC05-0BA55DFD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579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4">
            <a:extLst>
              <a:ext uri="{FF2B5EF4-FFF2-40B4-BE49-F238E27FC236}">
                <a16:creationId xmlns:a16="http://schemas.microsoft.com/office/drawing/2014/main" id="{48BE94C6-F930-4B42-9FEA-A93BC23F5B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AA7D00-F1A5-42B3-9F15-409E7481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762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5">
            <a:extLst>
              <a:ext uri="{FF2B5EF4-FFF2-40B4-BE49-F238E27FC236}">
                <a16:creationId xmlns:a16="http://schemas.microsoft.com/office/drawing/2014/main" id="{AE14BABD-1E6C-4EC5-BCCB-F1A9386815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F52D7A-109F-4DB6-8D56-36846936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957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6">
            <a:extLst>
              <a:ext uri="{FF2B5EF4-FFF2-40B4-BE49-F238E27FC236}">
                <a16:creationId xmlns:a16="http://schemas.microsoft.com/office/drawing/2014/main" id="{367B233F-964A-4292-AF0A-5F565F2014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0"/>
            <a:ext cx="109251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DEE707-3CA3-47B3-8408-DF30FE71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597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7">
            <a:extLst>
              <a:ext uri="{FF2B5EF4-FFF2-40B4-BE49-F238E27FC236}">
                <a16:creationId xmlns:a16="http://schemas.microsoft.com/office/drawing/2014/main" id="{257BB4C1-9195-476F-AD81-83E1861066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24D8A-1CDC-4C84-AFEE-7089194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10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8">
            <a:extLst>
              <a:ext uri="{FF2B5EF4-FFF2-40B4-BE49-F238E27FC236}">
                <a16:creationId xmlns:a16="http://schemas.microsoft.com/office/drawing/2014/main" id="{83CAD34A-DBE6-4AC8-BD1F-198CDB1D87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57206-EEFD-462C-966F-08A5DF81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67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19">
            <a:extLst>
              <a:ext uri="{FF2B5EF4-FFF2-40B4-BE49-F238E27FC236}">
                <a16:creationId xmlns:a16="http://schemas.microsoft.com/office/drawing/2014/main" id="{D2BBB802-67C5-443F-B7DA-DA19EFA702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13"/>
            <a:ext cx="12192000" cy="60721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3A0B34-D14B-4F0F-9F31-EAD6F5C4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03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2">
            <a:extLst>
              <a:ext uri="{FF2B5EF4-FFF2-40B4-BE49-F238E27FC236}">
                <a16:creationId xmlns:a16="http://schemas.microsoft.com/office/drawing/2014/main" id="{0B98F9D7-0A29-43A9-83EF-1D27F7C1C8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51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0267CE-FDB4-49CB-8A8C-97F4A2CB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976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0">
            <a:extLst>
              <a:ext uri="{FF2B5EF4-FFF2-40B4-BE49-F238E27FC236}">
                <a16:creationId xmlns:a16="http://schemas.microsoft.com/office/drawing/2014/main" id="{7EF61587-88F0-413E-B858-8050946AD8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13"/>
            <a:ext cx="12192000" cy="60721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E2A0A-BD29-4B52-A1EE-BA1BBEA9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037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1">
            <a:extLst>
              <a:ext uri="{FF2B5EF4-FFF2-40B4-BE49-F238E27FC236}">
                <a16:creationId xmlns:a16="http://schemas.microsoft.com/office/drawing/2014/main" id="{C8A09EC9-8CE1-419C-B1BE-49F5266EF6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13"/>
            <a:ext cx="12192000" cy="60721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05CA9-AC77-4EFD-9B29-B3B9C985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056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2">
            <a:extLst>
              <a:ext uri="{FF2B5EF4-FFF2-40B4-BE49-F238E27FC236}">
                <a16:creationId xmlns:a16="http://schemas.microsoft.com/office/drawing/2014/main" id="{C9DA27AC-5DDF-4499-A592-698E487121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63C0B-AFAC-4756-9F6E-E3BCC01D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486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3">
            <a:extLst>
              <a:ext uri="{FF2B5EF4-FFF2-40B4-BE49-F238E27FC236}">
                <a16:creationId xmlns:a16="http://schemas.microsoft.com/office/drawing/2014/main" id="{D2A3714B-D5C0-44FF-AA79-99FEA7FB3F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EB29EC-53FB-4E02-8C11-BA89FB49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102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4">
            <a:extLst>
              <a:ext uri="{FF2B5EF4-FFF2-40B4-BE49-F238E27FC236}">
                <a16:creationId xmlns:a16="http://schemas.microsoft.com/office/drawing/2014/main" id="{BB4E1D6C-8052-44ED-81C7-3BB3A04944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E1B0B-392E-4A1D-B978-2A20A46A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35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5">
            <a:extLst>
              <a:ext uri="{FF2B5EF4-FFF2-40B4-BE49-F238E27FC236}">
                <a16:creationId xmlns:a16="http://schemas.microsoft.com/office/drawing/2014/main" id="{1194666D-8640-4BD6-AD7F-6E07F272AB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473CE-9209-4113-87A8-FC172BBB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4236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6">
            <a:extLst>
              <a:ext uri="{FF2B5EF4-FFF2-40B4-BE49-F238E27FC236}">
                <a16:creationId xmlns:a16="http://schemas.microsoft.com/office/drawing/2014/main" id="{B906A3AA-BA06-466B-BC2D-F9003E63C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4DA18D-166E-4F83-B654-DA8A9A5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4821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7">
            <a:extLst>
              <a:ext uri="{FF2B5EF4-FFF2-40B4-BE49-F238E27FC236}">
                <a16:creationId xmlns:a16="http://schemas.microsoft.com/office/drawing/2014/main" id="{0F1F9E1E-0E30-4CBD-B8EA-749B0C2811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B1646-633C-47B4-A349-4ED7BBBB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3835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8">
            <a:extLst>
              <a:ext uri="{FF2B5EF4-FFF2-40B4-BE49-F238E27FC236}">
                <a16:creationId xmlns:a16="http://schemas.microsoft.com/office/drawing/2014/main" id="{F7CE5EC1-C86B-4479-9B26-98D2D357CD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A2292-16BC-4AEA-8786-EA335FAA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527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29">
            <a:extLst>
              <a:ext uri="{FF2B5EF4-FFF2-40B4-BE49-F238E27FC236}">
                <a16:creationId xmlns:a16="http://schemas.microsoft.com/office/drawing/2014/main" id="{BC4AA79E-BACF-420E-9B6B-975E97FD95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78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2C9365-6696-486D-92FF-4D3FA6BB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34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3">
            <a:extLst>
              <a:ext uri="{FF2B5EF4-FFF2-40B4-BE49-F238E27FC236}">
                <a16:creationId xmlns:a16="http://schemas.microsoft.com/office/drawing/2014/main" id="{FCB7245F-B81A-4005-A52B-656927EAFD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0"/>
            <a:ext cx="109331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E79F2B-ECD6-457D-893E-7F025E4D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7241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0">
            <a:extLst>
              <a:ext uri="{FF2B5EF4-FFF2-40B4-BE49-F238E27FC236}">
                <a16:creationId xmlns:a16="http://schemas.microsoft.com/office/drawing/2014/main" id="{14E654C0-6FD5-4D59-81BB-85DC8EA900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88"/>
            <a:ext cx="12192000" cy="62690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F7DB57-283D-4A76-98AB-E416D23A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2734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1">
            <a:extLst>
              <a:ext uri="{FF2B5EF4-FFF2-40B4-BE49-F238E27FC236}">
                <a16:creationId xmlns:a16="http://schemas.microsoft.com/office/drawing/2014/main" id="{0AACB7D4-A6F8-4B2F-B27A-3A9A8D4C12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688"/>
            <a:ext cx="12192000" cy="62690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DA196-1F0E-4C49-9A85-AC6280EC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7968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2">
            <a:extLst>
              <a:ext uri="{FF2B5EF4-FFF2-40B4-BE49-F238E27FC236}">
                <a16:creationId xmlns:a16="http://schemas.microsoft.com/office/drawing/2014/main" id="{0EAE7AF7-F819-4132-8C20-6F3603675A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8" y="0"/>
            <a:ext cx="10701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313128-0BC6-443F-90DD-C311D828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3167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3">
            <a:extLst>
              <a:ext uri="{FF2B5EF4-FFF2-40B4-BE49-F238E27FC236}">
                <a16:creationId xmlns:a16="http://schemas.microsoft.com/office/drawing/2014/main" id="{2C5FA147-4016-40E9-B131-D06458DEB4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0"/>
            <a:ext cx="105886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C2F620-12B3-4875-A340-A21B7DB0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0581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4">
            <a:extLst>
              <a:ext uri="{FF2B5EF4-FFF2-40B4-BE49-F238E27FC236}">
                <a16:creationId xmlns:a16="http://schemas.microsoft.com/office/drawing/2014/main" id="{A46CF0E1-E060-49EA-961C-612D3B43AB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984A15-B455-49C3-8F3C-08B3C04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0471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5">
            <a:extLst>
              <a:ext uri="{FF2B5EF4-FFF2-40B4-BE49-F238E27FC236}">
                <a16:creationId xmlns:a16="http://schemas.microsoft.com/office/drawing/2014/main" id="{E037B4FC-2CA7-4715-B6FB-8453964CE9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AFA2C5-51C8-43BC-A537-2B9203A2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223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6">
            <a:extLst>
              <a:ext uri="{FF2B5EF4-FFF2-40B4-BE49-F238E27FC236}">
                <a16:creationId xmlns:a16="http://schemas.microsoft.com/office/drawing/2014/main" id="{59FACCA7-1AAD-4941-81CE-B428AF042C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D7581C-0DF7-4F78-A1C3-17F9893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0038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7">
            <a:extLst>
              <a:ext uri="{FF2B5EF4-FFF2-40B4-BE49-F238E27FC236}">
                <a16:creationId xmlns:a16="http://schemas.microsoft.com/office/drawing/2014/main" id="{011AD06D-112D-4102-9344-45475F286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89346A-EE0B-4CC3-959B-67C049B8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782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8">
            <a:extLst>
              <a:ext uri="{FF2B5EF4-FFF2-40B4-BE49-F238E27FC236}">
                <a16:creationId xmlns:a16="http://schemas.microsoft.com/office/drawing/2014/main" id="{F325F41B-6560-4A26-B360-0C4FB93765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FB4FD-52AD-4813-9968-049C69F6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5194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39">
            <a:extLst>
              <a:ext uri="{FF2B5EF4-FFF2-40B4-BE49-F238E27FC236}">
                <a16:creationId xmlns:a16="http://schemas.microsoft.com/office/drawing/2014/main" id="{E2A3AE2F-0268-406D-B0E0-9E8CE0A755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604D9-3EA5-440B-AFE2-7A45EAB7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351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4">
            <a:extLst>
              <a:ext uri="{FF2B5EF4-FFF2-40B4-BE49-F238E27FC236}">
                <a16:creationId xmlns:a16="http://schemas.microsoft.com/office/drawing/2014/main" id="{A1F99E64-2BDE-4857-9DA9-4E70A48199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8" y="0"/>
            <a:ext cx="119967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F4493-86FF-46E1-AC52-AB7B2A4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2230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0">
            <a:extLst>
              <a:ext uri="{FF2B5EF4-FFF2-40B4-BE49-F238E27FC236}">
                <a16:creationId xmlns:a16="http://schemas.microsoft.com/office/drawing/2014/main" id="{539EAA94-6F2C-4A91-9606-0B5E113405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3B5B09-E56A-4AA5-92C1-72C1AA27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153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1">
            <a:extLst>
              <a:ext uri="{FF2B5EF4-FFF2-40B4-BE49-F238E27FC236}">
                <a16:creationId xmlns:a16="http://schemas.microsoft.com/office/drawing/2014/main" id="{34C027F9-A342-48D8-9DCB-0753B71F03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EA50A6-A299-4AB1-9C07-00D61C6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5879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2">
            <a:extLst>
              <a:ext uri="{FF2B5EF4-FFF2-40B4-BE49-F238E27FC236}">
                <a16:creationId xmlns:a16="http://schemas.microsoft.com/office/drawing/2014/main" id="{F785E614-6D6D-462B-A144-2E5E1E0C1B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9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CF30B7-C637-454B-9FFA-934E7C0D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0852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3">
            <a:extLst>
              <a:ext uri="{FF2B5EF4-FFF2-40B4-BE49-F238E27FC236}">
                <a16:creationId xmlns:a16="http://schemas.microsoft.com/office/drawing/2014/main" id="{FFF12378-7AB4-42E4-A3CF-9D00E51627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9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14CFC1-7AFB-4D0E-A69C-39C4A7D4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0806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4">
            <a:extLst>
              <a:ext uri="{FF2B5EF4-FFF2-40B4-BE49-F238E27FC236}">
                <a16:creationId xmlns:a16="http://schemas.microsoft.com/office/drawing/2014/main" id="{A0472C19-6DE0-4345-A28B-12E054A12D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"/>
            <a:ext cx="12192000" cy="6229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714B27-CDD1-421A-82C7-0D516FAB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8696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5">
            <a:extLst>
              <a:ext uri="{FF2B5EF4-FFF2-40B4-BE49-F238E27FC236}">
                <a16:creationId xmlns:a16="http://schemas.microsoft.com/office/drawing/2014/main" id="{DA966012-5070-452B-9616-51B6492212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6FFA5F-B791-491E-89C8-64DC83C3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1827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6">
            <a:extLst>
              <a:ext uri="{FF2B5EF4-FFF2-40B4-BE49-F238E27FC236}">
                <a16:creationId xmlns:a16="http://schemas.microsoft.com/office/drawing/2014/main" id="{9FE0C96E-2665-40B3-8E6E-50A523F54F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50"/>
            <a:ext cx="12192000" cy="6108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42C6E6-2BB6-485D-9A49-69C053D7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6255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7">
            <a:extLst>
              <a:ext uri="{FF2B5EF4-FFF2-40B4-BE49-F238E27FC236}">
                <a16:creationId xmlns:a16="http://schemas.microsoft.com/office/drawing/2014/main" id="{8E27C040-9E6A-40E9-BD3F-5D3F162578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F9BB5A-F2BD-4B77-90A1-AD0BEC24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280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8">
            <a:extLst>
              <a:ext uri="{FF2B5EF4-FFF2-40B4-BE49-F238E27FC236}">
                <a16:creationId xmlns:a16="http://schemas.microsoft.com/office/drawing/2014/main" id="{2859AFC6-590E-4723-8C8B-F1E8943B4C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79EA9C-06C9-4C4E-9752-D7D252CA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5585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49">
            <a:extLst>
              <a:ext uri="{FF2B5EF4-FFF2-40B4-BE49-F238E27FC236}">
                <a16:creationId xmlns:a16="http://schemas.microsoft.com/office/drawing/2014/main" id="{4804D17F-1C9B-4B3F-836B-8D8E2A3FD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4DF1A4-39C2-48F2-A3F1-183C4854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10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5">
            <a:extLst>
              <a:ext uri="{FF2B5EF4-FFF2-40B4-BE49-F238E27FC236}">
                <a16:creationId xmlns:a16="http://schemas.microsoft.com/office/drawing/2014/main" id="{7A9E626A-714A-401A-B791-6E5C7B220D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31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1D3B44-F0A9-4F0E-8711-CADF06C2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2315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0">
            <a:extLst>
              <a:ext uri="{FF2B5EF4-FFF2-40B4-BE49-F238E27FC236}">
                <a16:creationId xmlns:a16="http://schemas.microsoft.com/office/drawing/2014/main" id="{07640744-78F6-4026-B668-FE947BACA6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C9879F-2CB2-43AD-A0B7-CBD3016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7911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1">
            <a:extLst>
              <a:ext uri="{FF2B5EF4-FFF2-40B4-BE49-F238E27FC236}">
                <a16:creationId xmlns:a16="http://schemas.microsoft.com/office/drawing/2014/main" id="{EEFFFEF8-CF1E-4B60-A183-91387F98F6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D378DC-5F99-4CF2-BEEA-CBC0F8F0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2468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2">
            <a:extLst>
              <a:ext uri="{FF2B5EF4-FFF2-40B4-BE49-F238E27FC236}">
                <a16:creationId xmlns:a16="http://schemas.microsoft.com/office/drawing/2014/main" id="{3EADB501-5DD3-4289-9980-F3C4D05172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E0D59C-92FD-412E-9B34-8CEDB94D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5970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3">
            <a:extLst>
              <a:ext uri="{FF2B5EF4-FFF2-40B4-BE49-F238E27FC236}">
                <a16:creationId xmlns:a16="http://schemas.microsoft.com/office/drawing/2014/main" id="{95D335DC-F470-4ED5-A01A-10484E1DD1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FF828A-52AB-470C-85D8-36835E84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5782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4">
            <a:extLst>
              <a:ext uri="{FF2B5EF4-FFF2-40B4-BE49-F238E27FC236}">
                <a16:creationId xmlns:a16="http://schemas.microsoft.com/office/drawing/2014/main" id="{D6EDEC40-1E64-4F48-8B73-1F9A8B15F4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A92CC7-DE5E-4614-A194-71A90A5D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6410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5">
            <a:extLst>
              <a:ext uri="{FF2B5EF4-FFF2-40B4-BE49-F238E27FC236}">
                <a16:creationId xmlns:a16="http://schemas.microsoft.com/office/drawing/2014/main" id="{C56B2CA9-CEC8-4D45-A811-58AEE7439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A407C5-14BE-45E1-A500-35665E11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2527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6">
            <a:extLst>
              <a:ext uri="{FF2B5EF4-FFF2-40B4-BE49-F238E27FC236}">
                <a16:creationId xmlns:a16="http://schemas.microsoft.com/office/drawing/2014/main" id="{CBA5A001-B557-4CB1-914F-67C499191C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ED768-C00D-48C2-BB24-8EFCFF6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5661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7">
            <a:extLst>
              <a:ext uri="{FF2B5EF4-FFF2-40B4-BE49-F238E27FC236}">
                <a16:creationId xmlns:a16="http://schemas.microsoft.com/office/drawing/2014/main" id="{76EADCDF-02BA-4AA9-9C20-DF9A2E9447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75"/>
            <a:ext cx="12192000" cy="66722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E9178-8FCC-4479-8EFC-6AAD2D58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7876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8">
            <a:extLst>
              <a:ext uri="{FF2B5EF4-FFF2-40B4-BE49-F238E27FC236}">
                <a16:creationId xmlns:a16="http://schemas.microsoft.com/office/drawing/2014/main" id="{D1A4957F-27AB-47ED-8EBD-9588A11C5C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88"/>
            <a:ext cx="12192000" cy="66262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B26FDA-BDA5-4EC4-A0C2-87269A6B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6011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59">
            <a:extLst>
              <a:ext uri="{FF2B5EF4-FFF2-40B4-BE49-F238E27FC236}">
                <a16:creationId xmlns:a16="http://schemas.microsoft.com/office/drawing/2014/main" id="{90DAD6CC-6D6D-4DB6-82BB-D1BF1A265B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64F8F-231D-4F38-A45A-49F7898D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336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6">
            <a:extLst>
              <a:ext uri="{FF2B5EF4-FFF2-40B4-BE49-F238E27FC236}">
                <a16:creationId xmlns:a16="http://schemas.microsoft.com/office/drawing/2014/main" id="{5CFD242F-F7AE-4A37-95A2-038B18E6E0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488"/>
            <a:ext cx="12192000" cy="54070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84C5C7-5A87-4D0D-8858-01356E36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494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0">
            <a:extLst>
              <a:ext uri="{FF2B5EF4-FFF2-40B4-BE49-F238E27FC236}">
                <a16:creationId xmlns:a16="http://schemas.microsoft.com/office/drawing/2014/main" id="{068FC42B-FEEA-4BDA-8D13-788A554E1E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B135A3-4ED2-468B-AD70-95471702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1910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1">
            <a:extLst>
              <a:ext uri="{FF2B5EF4-FFF2-40B4-BE49-F238E27FC236}">
                <a16:creationId xmlns:a16="http://schemas.microsoft.com/office/drawing/2014/main" id="{7642781E-109A-4CF6-AC14-09CA2D7AE9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2E6690-67D0-497B-99AF-52FBCA30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3476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2">
            <a:extLst>
              <a:ext uri="{FF2B5EF4-FFF2-40B4-BE49-F238E27FC236}">
                <a16:creationId xmlns:a16="http://schemas.microsoft.com/office/drawing/2014/main" id="{C8EF964E-CA92-4203-8C73-3DB86B1F09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D80D3A-5398-43F8-86D8-1AF29B5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5412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3">
            <a:extLst>
              <a:ext uri="{FF2B5EF4-FFF2-40B4-BE49-F238E27FC236}">
                <a16:creationId xmlns:a16="http://schemas.microsoft.com/office/drawing/2014/main" id="{59AA3A9B-337B-410D-8B38-E8FFCE3B7B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688"/>
            <a:ext cx="12192000" cy="32210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979048-5EE5-40CD-AC36-89FAFD3B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2465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4">
            <a:extLst>
              <a:ext uri="{FF2B5EF4-FFF2-40B4-BE49-F238E27FC236}">
                <a16:creationId xmlns:a16="http://schemas.microsoft.com/office/drawing/2014/main" id="{A1468887-CBA9-4B7F-8FE9-17AE3949CA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329AE6-23BC-430D-A9A6-F8A4E0F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35201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5">
            <a:extLst>
              <a:ext uri="{FF2B5EF4-FFF2-40B4-BE49-F238E27FC236}">
                <a16:creationId xmlns:a16="http://schemas.microsoft.com/office/drawing/2014/main" id="{F6BCBAED-2747-4979-B4A5-6E46C3990F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4DBEAD-D9EC-4B04-8379-6180282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4562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6">
            <a:extLst>
              <a:ext uri="{FF2B5EF4-FFF2-40B4-BE49-F238E27FC236}">
                <a16:creationId xmlns:a16="http://schemas.microsoft.com/office/drawing/2014/main" id="{4B9725F9-2889-4D71-9771-303C989665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AEBC4-9147-4666-B1DC-195AF97D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3325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7">
            <a:extLst>
              <a:ext uri="{FF2B5EF4-FFF2-40B4-BE49-F238E27FC236}">
                <a16:creationId xmlns:a16="http://schemas.microsoft.com/office/drawing/2014/main" id="{2B853C18-4C1F-43BE-9E80-C61310A4C4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751D1-640B-4848-9342-E411578D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0905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8">
            <a:extLst>
              <a:ext uri="{FF2B5EF4-FFF2-40B4-BE49-F238E27FC236}">
                <a16:creationId xmlns:a16="http://schemas.microsoft.com/office/drawing/2014/main" id="{F87B915C-2889-4FCD-A82B-032A34DBEE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2663"/>
            <a:ext cx="12192000" cy="48910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5C5CB-2B0F-45C6-9CD1-5DA3B0BC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6812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69">
            <a:extLst>
              <a:ext uri="{FF2B5EF4-FFF2-40B4-BE49-F238E27FC236}">
                <a16:creationId xmlns:a16="http://schemas.microsoft.com/office/drawing/2014/main" id="{4DFF4286-6CEA-402F-9EAD-A31934F492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01394-3F10-4370-A1DE-6B2059B8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90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7">
            <a:extLst>
              <a:ext uri="{FF2B5EF4-FFF2-40B4-BE49-F238E27FC236}">
                <a16:creationId xmlns:a16="http://schemas.microsoft.com/office/drawing/2014/main" id="{ECED261B-83E7-420B-A0AC-D7BEC03A65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5"/>
            <a:ext cx="12192000" cy="5467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51DB7-9CCA-46F8-B22D-AF06E59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4263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70">
            <a:extLst>
              <a:ext uri="{FF2B5EF4-FFF2-40B4-BE49-F238E27FC236}">
                <a16:creationId xmlns:a16="http://schemas.microsoft.com/office/drawing/2014/main" id="{428FF66C-2C51-4691-B0E1-422D54C3CA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0"/>
            <a:ext cx="99568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33AFEC-BA04-4E92-B86D-9086AB55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8052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71">
            <a:extLst>
              <a:ext uri="{FF2B5EF4-FFF2-40B4-BE49-F238E27FC236}">
                <a16:creationId xmlns:a16="http://schemas.microsoft.com/office/drawing/2014/main" id="{FCAEF034-F9A3-4B83-870C-A9C3D65F82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1DE95A-3420-4D72-BF70-494285C6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61451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72">
            <a:extLst>
              <a:ext uri="{FF2B5EF4-FFF2-40B4-BE49-F238E27FC236}">
                <a16:creationId xmlns:a16="http://schemas.microsoft.com/office/drawing/2014/main" id="{2BC882F8-94D1-4655-90C0-DED511F1C2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F3D1E-AC9E-4F38-A555-8E642DB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54493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73">
            <a:extLst>
              <a:ext uri="{FF2B5EF4-FFF2-40B4-BE49-F238E27FC236}">
                <a16:creationId xmlns:a16="http://schemas.microsoft.com/office/drawing/2014/main" id="{94346509-FC37-4688-86BC-0C3216CB25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138"/>
            <a:ext cx="12192000" cy="59261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42FD92-7C37-429F-9480-07BF11DF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792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8">
            <a:extLst>
              <a:ext uri="{FF2B5EF4-FFF2-40B4-BE49-F238E27FC236}">
                <a16:creationId xmlns:a16="http://schemas.microsoft.com/office/drawing/2014/main" id="{B0BDB38A-D736-4201-8D5A-CC0C1421B1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413"/>
            <a:ext cx="12192000" cy="55895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3E82BA-249D-457A-A263-0C859D6A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970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22_FXGraphics_Page_09">
            <a:extLst>
              <a:ext uri="{FF2B5EF4-FFF2-40B4-BE49-F238E27FC236}">
                <a16:creationId xmlns:a16="http://schemas.microsoft.com/office/drawing/2014/main" id="{4F19E450-1683-44AB-93EC-87CA0665A3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2E4348-6556-48FE-9EC2-1B4FDC43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013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1</TotalTime>
  <Words>970</Words>
  <Application>Microsoft Office PowerPoint</Application>
  <PresentationFormat>Widescreen</PresentationFormat>
  <Paragraphs>77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22 JavaFX Graphics and Multimedia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 JavaFX Graphics and Multimedia</dc:title>
  <dc:creator>Paul Deitel</dc:creator>
  <cp:lastModifiedBy>Paul Deitel</cp:lastModifiedBy>
  <cp:revision>2</cp:revision>
  <dcterms:created xsi:type="dcterms:W3CDTF">2017-07-15T17:01:11Z</dcterms:created>
  <dcterms:modified xsi:type="dcterms:W3CDTF">2017-07-15T17:02:38Z</dcterms:modified>
</cp:coreProperties>
</file>