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idole" charset="1" panose="02000503000000000000"/>
      <p:regular r:id="rId10"/>
    </p:embeddedFont>
    <p:embeddedFont>
      <p:font typeface="League Spartan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06" r="0" b="770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-5400000">
            <a:off x="3735194" y="-3906778"/>
            <a:ext cx="1870900" cy="9341288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842142" y="2452002"/>
            <a:ext cx="12603717" cy="7484839"/>
            <a:chOff x="0" y="0"/>
            <a:chExt cx="16804956" cy="997978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6859"/>
              <a:ext cx="16442224" cy="4059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993"/>
                </a:lnSpc>
              </a:pPr>
              <a:r>
                <a:rPr lang="en-US" sz="4994" spc="299">
                  <a:solidFill>
                    <a:srgbClr val="FFFFFF"/>
                  </a:solidFill>
                  <a:latin typeface="League Spartan Bold"/>
                </a:rPr>
                <a:t>PROGRAM APLIKASI LAYANAN PEMESANAN KAMAR PASIEN RUMAH SAKIT DENGAN MENGGUNAKAN BPJS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71689" y="5639810"/>
              <a:ext cx="7451783" cy="4263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81"/>
                </a:lnSpc>
              </a:pPr>
              <a:r>
                <a:rPr lang="en-US" sz="2447" spc="171">
                  <a:solidFill>
                    <a:srgbClr val="FFFFFF"/>
                  </a:solidFill>
                  <a:latin typeface="Gidole"/>
                </a:rPr>
                <a:t>Tugas Akhir Dasar Sistem Komputer</a:t>
              </a:r>
            </a:p>
            <a:p>
              <a:pPr>
                <a:lnSpc>
                  <a:spcPts val="3181"/>
                </a:lnSpc>
              </a:pPr>
              <a:r>
                <a:rPr lang="en-US" sz="2447" spc="171">
                  <a:solidFill>
                    <a:srgbClr val="FFFFFF"/>
                  </a:solidFill>
                  <a:latin typeface="Gidole"/>
                </a:rPr>
                <a:t>Nama : Ainul Pasha Mayang Suri</a:t>
              </a:r>
            </a:p>
            <a:p>
              <a:pPr>
                <a:lnSpc>
                  <a:spcPts val="3181"/>
                </a:lnSpc>
              </a:pPr>
              <a:r>
                <a:rPr lang="en-US" sz="2447" spc="171">
                  <a:solidFill>
                    <a:srgbClr val="FFFFFF"/>
                  </a:solidFill>
                  <a:latin typeface="Gidole"/>
                </a:rPr>
                <a:t>Nim   : 2200018005</a:t>
              </a:r>
            </a:p>
            <a:p>
              <a:pPr>
                <a:lnSpc>
                  <a:spcPts val="3181"/>
                </a:lnSpc>
              </a:pPr>
              <a:r>
                <a:rPr lang="en-US" sz="2447" spc="171">
                  <a:solidFill>
                    <a:srgbClr val="FFFFFF"/>
                  </a:solidFill>
                  <a:latin typeface="Gidole"/>
                </a:rPr>
                <a:t>Kelas : A</a:t>
              </a:r>
            </a:p>
            <a:p>
              <a:pPr>
                <a:lnSpc>
                  <a:spcPts val="3181"/>
                </a:lnSpc>
              </a:pPr>
              <a:r>
                <a:rPr lang="en-US" sz="2447" spc="171">
                  <a:solidFill>
                    <a:srgbClr val="FFFFFF"/>
                  </a:solidFill>
                  <a:latin typeface="Gidole"/>
                </a:rPr>
                <a:t>Link GitHub : https://pppopcurn.github.io/TUGAS-DSK-ASSEMBLY/</a:t>
              </a:r>
            </a:p>
            <a:p>
              <a:pPr>
                <a:lnSpc>
                  <a:spcPts val="3181"/>
                </a:lnSpc>
              </a:pPr>
              <a:r>
                <a:rPr lang="en-US" sz="2447" spc="171">
                  <a:solidFill>
                    <a:srgbClr val="FFFFFF"/>
                  </a:solidFill>
                  <a:latin typeface="Gidole"/>
                </a:rPr>
                <a:t>Dosen Pengampu : Ali Tarmuji 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4827996"/>
              <a:ext cx="16804956" cy="70772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18935" y="127972"/>
            <a:ext cx="1865289" cy="127178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521083" y="386715"/>
            <a:ext cx="6622917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spc="215">
                <a:solidFill>
                  <a:srgbClr val="03313D"/>
                </a:solidFill>
                <a:latin typeface="Gidole Bold"/>
              </a:rPr>
              <a:t>UNIVERSITAS AHMAD DAHLAN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125135" y="4076700"/>
            <a:ext cx="14037730" cy="2272493"/>
            <a:chOff x="0" y="0"/>
            <a:chExt cx="18716974" cy="30299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3825"/>
              <a:ext cx="18716974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 spc="179">
                  <a:solidFill>
                    <a:srgbClr val="FFFFFF"/>
                  </a:solidFill>
                  <a:latin typeface="League Spartan Italics"/>
                </a:rPr>
                <a:t>TERIMAKASIH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536515" y="2334666"/>
              <a:ext cx="6902303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>
                  <a:solidFill>
                    <a:srgbClr val="03313D"/>
                  </a:solidFill>
                  <a:latin typeface="Gidole"/>
                </a:rPr>
                <a:t>A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20708" y="1028700"/>
            <a:ext cx="1138592" cy="785628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8241212"/>
            <a:ext cx="14037730" cy="1459970"/>
            <a:chOff x="0" y="0"/>
            <a:chExt cx="18716974" cy="194662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546225"/>
              <a:ext cx="18716974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582754"/>
              <a:ext cx="7975333" cy="136387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36515" y="912266"/>
              <a:ext cx="6902303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>
                  <a:solidFill>
                    <a:srgbClr val="03313D"/>
                  </a:solidFill>
                  <a:latin typeface="Gidole"/>
                </a:rPr>
                <a:t>AINUL PASHA MAYANG 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68905" y="-226285"/>
            <a:ext cx="19025809" cy="7564074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076043" y="854532"/>
            <a:ext cx="4374105" cy="5492087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1799342"/>
            <a:ext cx="8922688" cy="3915658"/>
            <a:chOff x="0" y="0"/>
            <a:chExt cx="11896917" cy="522087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220502"/>
              <a:ext cx="11770150" cy="3000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3313D"/>
                  </a:solidFill>
                  <a:latin typeface="Gidole"/>
                </a:rPr>
                <a:t>Aplikasi ini dibuat untuk memberikan layanan bagi para pengguna BPJS agar dengan mudah melakukan pemesanan kamar Pasien melalui smartphone, tanpa harus berinteraksi langsung dengan pihak rumah sakit.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1896917" cy="1646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179">
                  <a:solidFill>
                    <a:srgbClr val="03313D"/>
                  </a:solidFill>
                  <a:latin typeface="League Spartan Bold"/>
                </a:rPr>
                <a:t>APP MOBILE COMPATIBLE</a:t>
              </a:r>
              <a:r>
                <a:rPr lang="en-US" sz="3600" spc="179">
                  <a:solidFill>
                    <a:srgbClr val="03313D"/>
                  </a:solidFill>
                  <a:latin typeface="League Spartan Bold"/>
                </a:rPr>
                <a:t> DENGAN SMARTPHONE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35833" y="7659101"/>
            <a:ext cx="14816334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  <a:spcBef>
                <a:spcPct val="0"/>
              </a:spcBef>
            </a:pPr>
            <a:r>
              <a:rPr lang="en-US" sz="4600" spc="276">
                <a:solidFill>
                  <a:srgbClr val="FFFFFF"/>
                </a:solidFill>
                <a:latin typeface="League Spartan Bold"/>
              </a:rPr>
              <a:t>APLIKASI LAYANAN PEMESANAN KAMAR PASIEN RUMAH SAKIT DENGAN MENGGUNAKAN BPJS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29012"/>
            <a:ext cx="3886200" cy="5729288"/>
            <a:chOff x="0" y="0"/>
            <a:chExt cx="5181600" cy="7639050"/>
          </a:xfrm>
        </p:grpSpPr>
        <p:sp>
          <p:nvSpPr>
            <p:cNvPr name="AutoShape 3" id="3"/>
            <p:cNvSpPr/>
            <p:nvPr/>
          </p:nvSpPr>
          <p:spPr>
            <a:xfrm rot="0">
              <a:off x="0" y="1413345"/>
              <a:ext cx="5181600" cy="6225705"/>
            </a:xfrm>
            <a:prstGeom prst="rect">
              <a:avLst/>
            </a:prstGeom>
            <a:solidFill>
              <a:srgbClr val="03313D"/>
            </a:solidFill>
          </p:spPr>
        </p:sp>
        <p:grpSp>
          <p:nvGrpSpPr>
            <p:cNvPr name="Group 4" id="4"/>
            <p:cNvGrpSpPr/>
            <p:nvPr/>
          </p:nvGrpSpPr>
          <p:grpSpPr>
            <a:xfrm rot="0">
              <a:off x="1150562" y="0"/>
              <a:ext cx="2880475" cy="2880475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3313D"/>
              </a:solidFill>
            </p:spPr>
          </p:sp>
        </p:grpSp>
      </p:grpSp>
      <p:grpSp>
        <p:nvGrpSpPr>
          <p:cNvPr name="Group 6" id="6"/>
          <p:cNvGrpSpPr/>
          <p:nvPr/>
        </p:nvGrpSpPr>
        <p:grpSpPr>
          <a:xfrm rot="0">
            <a:off x="13373100" y="3529012"/>
            <a:ext cx="3886200" cy="5729288"/>
            <a:chOff x="0" y="0"/>
            <a:chExt cx="5181600" cy="763905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150562" y="0"/>
              <a:ext cx="2880475" cy="2880475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3313D"/>
              </a:solidFill>
            </p:spPr>
          </p:sp>
        </p:grpSp>
        <p:sp>
          <p:nvSpPr>
            <p:cNvPr name="AutoShape 9" id="9"/>
            <p:cNvSpPr/>
            <p:nvPr/>
          </p:nvSpPr>
          <p:spPr>
            <a:xfrm rot="0">
              <a:off x="0" y="1413345"/>
              <a:ext cx="5181600" cy="6225705"/>
            </a:xfrm>
            <a:prstGeom prst="rect">
              <a:avLst/>
            </a:prstGeom>
            <a:solidFill>
              <a:srgbClr val="03313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43500" y="3508843"/>
            <a:ext cx="3886200" cy="5749457"/>
            <a:chOff x="0" y="0"/>
            <a:chExt cx="5181600" cy="766594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150562" y="0"/>
              <a:ext cx="2880475" cy="2880475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3313D"/>
              </a:solidFill>
            </p:spPr>
          </p:sp>
        </p:grpSp>
        <p:sp>
          <p:nvSpPr>
            <p:cNvPr name="AutoShape 13" id="13"/>
            <p:cNvSpPr/>
            <p:nvPr/>
          </p:nvSpPr>
          <p:spPr>
            <a:xfrm rot="0">
              <a:off x="0" y="1440238"/>
              <a:ext cx="5181600" cy="6225705"/>
            </a:xfrm>
            <a:prstGeom prst="rect">
              <a:avLst/>
            </a:prstGeom>
            <a:solidFill>
              <a:srgbClr val="03313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58300" y="3529012"/>
            <a:ext cx="3886200" cy="5729288"/>
            <a:chOff x="0" y="0"/>
            <a:chExt cx="5181600" cy="763905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1150562" y="0"/>
              <a:ext cx="2880475" cy="2880475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3313D"/>
              </a:solidFill>
            </p:spPr>
          </p:sp>
        </p:grpSp>
        <p:sp>
          <p:nvSpPr>
            <p:cNvPr name="AutoShape 17" id="17"/>
            <p:cNvSpPr/>
            <p:nvPr/>
          </p:nvSpPr>
          <p:spPr>
            <a:xfrm rot="0">
              <a:off x="0" y="1413345"/>
              <a:ext cx="5181600" cy="6225705"/>
            </a:xfrm>
            <a:prstGeom prst="rect">
              <a:avLst/>
            </a:prstGeom>
            <a:solidFill>
              <a:srgbClr val="03313D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507225" y="3897564"/>
            <a:ext cx="1158750" cy="789591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543814" y="3844270"/>
            <a:ext cx="1315172" cy="89617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31815" y="3844270"/>
            <a:ext cx="1479971" cy="80665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735175" y="3773897"/>
            <a:ext cx="1271049" cy="877024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754132" y="1213337"/>
            <a:ext cx="1455113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179">
                <a:solidFill>
                  <a:srgbClr val="03313D"/>
                </a:solidFill>
                <a:latin typeface="League Spartan Italics"/>
              </a:rPr>
              <a:t>Fitur-Fitur Aplikasi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76800" y="5143500"/>
            <a:ext cx="2989999" cy="2825699"/>
            <a:chOff x="0" y="0"/>
            <a:chExt cx="3986665" cy="376759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3986665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League Spartan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191403"/>
              <a:ext cx="3986665" cy="2614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Gidole"/>
                </a:rPr>
                <a:t>Fitur untuk memulai pendaftaran atau pemesanan Kamar Pasien.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821200" y="5143500"/>
            <a:ext cx="2989999" cy="3320999"/>
            <a:chOff x="0" y="0"/>
            <a:chExt cx="3986665" cy="442799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28575"/>
              <a:ext cx="3986665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League Spartan Bold"/>
                </a:rPr>
                <a:t>4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191403"/>
              <a:ext cx="3986665" cy="32746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Gidole"/>
                </a:rPr>
                <a:t>Fitur untuk membagikan, menyimpan, dan mencetak bukti pemesanan.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591600" y="5143500"/>
            <a:ext cx="2989999" cy="3816299"/>
            <a:chOff x="0" y="0"/>
            <a:chExt cx="3986665" cy="5088398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28575"/>
              <a:ext cx="3986665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League Spartan Bold"/>
                </a:rPr>
                <a:t>2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191403"/>
              <a:ext cx="3986665" cy="3935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Gidole"/>
                </a:rPr>
                <a:t>Fitur untuk mengisi Biodata, serta data-data lain yang diperlukan dalam pemesanan Kamar seperti No BPJS dll.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706400" y="5143500"/>
            <a:ext cx="2989999" cy="1835099"/>
            <a:chOff x="0" y="0"/>
            <a:chExt cx="3986665" cy="2446798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28575"/>
              <a:ext cx="3986665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spc="179">
                  <a:solidFill>
                    <a:srgbClr val="FFFFFF"/>
                  </a:solidFill>
                  <a:latin typeface="League Spartan Bold"/>
                </a:rPr>
                <a:t>3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191403"/>
              <a:ext cx="3986665" cy="1293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spc="26">
                  <a:solidFill>
                    <a:srgbClr val="FFFFFF"/>
                  </a:solidFill>
                  <a:latin typeface="Gidole"/>
                </a:rPr>
                <a:t>Fitur Hasil atau bukti pemesanan.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07277" y="-264322"/>
            <a:ext cx="9537310" cy="1081564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8320796" y="150973"/>
            <a:ext cx="7773756" cy="1755454"/>
            <a:chOff x="0" y="0"/>
            <a:chExt cx="10365008" cy="234060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80136" y="478617"/>
              <a:ext cx="6884872" cy="1288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3"/>
                </a:lnSpc>
              </a:pPr>
              <a:r>
                <a:rPr lang="en-US" sz="2609" spc="26">
                  <a:solidFill>
                    <a:srgbClr val="FFFFFF"/>
                  </a:solidFill>
                  <a:latin typeface="Gidole"/>
                </a:rPr>
                <a:t>Pengguna mengisi data diri dengan benar.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0"/>
              <a:ext cx="2340606" cy="2340606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8320796" y="2391096"/>
            <a:ext cx="7773756" cy="1755454"/>
            <a:chOff x="0" y="0"/>
            <a:chExt cx="10365008" cy="234060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340606" cy="2340606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480136" y="66267"/>
              <a:ext cx="6884872" cy="1950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3"/>
                </a:lnSpc>
              </a:pPr>
              <a:r>
                <a:rPr lang="en-US" sz="2609" spc="26">
                  <a:solidFill>
                    <a:srgbClr val="FFFFFF"/>
                  </a:solidFill>
                  <a:latin typeface="Gidole"/>
                </a:rPr>
                <a:t>Menunggu data terverifikasi secara otomatis, jika semua data benar atau tidak ada data yang salah.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20796" y="4929123"/>
            <a:ext cx="8135235" cy="1837083"/>
            <a:chOff x="0" y="0"/>
            <a:chExt cx="10846980" cy="244944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449443" cy="2449443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641962" y="168066"/>
              <a:ext cx="7205017" cy="2027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95"/>
                </a:lnSpc>
              </a:pPr>
              <a:r>
                <a:rPr lang="en-US" sz="2730" spc="27">
                  <a:solidFill>
                    <a:srgbClr val="FFFFFF"/>
                  </a:solidFill>
                  <a:latin typeface="Gidole"/>
                </a:rPr>
                <a:t>Aplikasi akan langsung menampilkan bukti pemesanan kamar pasien dan kode pemesanan.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320796" y="7182253"/>
            <a:ext cx="8135235" cy="1976538"/>
            <a:chOff x="0" y="0"/>
            <a:chExt cx="10846980" cy="263538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92970"/>
              <a:ext cx="2449443" cy="2449443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641962" y="-85725"/>
              <a:ext cx="7205017" cy="2721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95"/>
                </a:lnSpc>
              </a:pPr>
              <a:r>
                <a:rPr lang="en-US" sz="2730" spc="27">
                  <a:solidFill>
                    <a:srgbClr val="FFFFFF"/>
                  </a:solidFill>
                  <a:latin typeface="Gidole"/>
                </a:rPr>
                <a:t>Pengguna dapat membagikan, menyimpan, ataupun mencetak bukti pemesanan langsung dari fitur yang telah disediakan oleh Aplikasi.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54059" y="499840"/>
            <a:ext cx="951949" cy="105772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54059" y="5371690"/>
            <a:ext cx="951949" cy="95194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14157" y="2850237"/>
            <a:ext cx="859686" cy="85968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87466" y="7711251"/>
            <a:ext cx="918541" cy="91854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028700" y="8233881"/>
            <a:ext cx="6716944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spc="179">
                <a:solidFill>
                  <a:srgbClr val="03313D"/>
                </a:solidFill>
                <a:latin typeface="League Spartan Bold"/>
              </a:rPr>
              <a:t>LAYANAN YANG DIRENCANAKAN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2265" y="962025"/>
            <a:ext cx="6716942" cy="318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50"/>
              </a:lnSpc>
            </a:pPr>
            <a:r>
              <a:rPr lang="en-US" sz="6500" spc="325">
                <a:solidFill>
                  <a:srgbClr val="03313D"/>
                </a:solidFill>
                <a:latin typeface="League Spartan Bold"/>
              </a:rPr>
              <a:t>ALUR KERJA PADA APLIKASI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8381610" y="-7415694"/>
            <a:ext cx="1524780" cy="16689514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07818" y="2183837"/>
            <a:ext cx="13472364" cy="6173409"/>
            <a:chOff x="0" y="0"/>
            <a:chExt cx="17963152" cy="823121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761" t="0" r="761" b="0"/>
            <a:stretch>
              <a:fillRect/>
            </a:stretch>
          </p:blipFill>
          <p:spPr>
            <a:xfrm>
              <a:off x="0" y="0"/>
              <a:ext cx="5733717" cy="8231212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761" t="0" r="761" b="0"/>
            <a:stretch>
              <a:fillRect/>
            </a:stretch>
          </p:blipFill>
          <p:spPr>
            <a:xfrm>
              <a:off x="6114717" y="0"/>
              <a:ext cx="5733717" cy="8231212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761" t="0" r="761" b="0"/>
            <a:stretch>
              <a:fillRect/>
            </a:stretch>
          </p:blipFill>
          <p:spPr>
            <a:xfrm>
              <a:off x="12229435" y="0"/>
              <a:ext cx="5733717" cy="823121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407818" y="8460105"/>
            <a:ext cx="4232060" cy="149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26">
                <a:solidFill>
                  <a:srgbClr val="FFFFFF"/>
                </a:solidFill>
                <a:latin typeface="Gidole"/>
              </a:rPr>
              <a:t>Tampilan antar muka pertama pada aplikasi, yaitu pada saat pengguna memulai pendaftaran.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7432" y="395663"/>
            <a:ext cx="1622186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5"/>
              </a:lnSpc>
            </a:pPr>
            <a:r>
              <a:rPr lang="en-US" sz="5625" spc="168">
                <a:solidFill>
                  <a:srgbClr val="03313D"/>
                </a:solidFill>
                <a:latin typeface="League Spartan"/>
              </a:rPr>
              <a:t>Sketsa antar muka yang direncanakan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8701" y="8460105"/>
            <a:ext cx="3850598" cy="149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26">
                <a:solidFill>
                  <a:srgbClr val="FFFFFF"/>
                </a:solidFill>
                <a:latin typeface="Gidole"/>
              </a:rPr>
              <a:t>Tampilan antar muka kedua pada aplikasi, yaitu pada saat pengguna mengisi data diri.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93224" y="8460105"/>
            <a:ext cx="3889157" cy="149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600" spc="26">
                <a:solidFill>
                  <a:srgbClr val="FFFFFF"/>
                </a:solidFill>
                <a:latin typeface="Gidole"/>
              </a:rPr>
              <a:t>Tampilan antar muka terakhir pada aplikasi, yaitu pada saat bukti hasil pendaftaran.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776912" y="6544541"/>
            <a:ext cx="3146350" cy="2365878"/>
          </a:xfrm>
          <a:prstGeom prst="rect">
            <a:avLst/>
          </a:prstGeom>
          <a:solidFill>
            <a:srgbClr val="03313D"/>
          </a:solidFill>
        </p:spPr>
      </p:sp>
      <p:sp>
        <p:nvSpPr>
          <p:cNvPr name="AutoShape 3" id="3"/>
          <p:cNvSpPr/>
          <p:nvPr/>
        </p:nvSpPr>
        <p:spPr>
          <a:xfrm rot="0">
            <a:off x="6185935" y="6544541"/>
            <a:ext cx="3325090" cy="2365878"/>
          </a:xfrm>
          <a:prstGeom prst="rect">
            <a:avLst/>
          </a:prstGeom>
          <a:solidFill>
            <a:srgbClr val="03313D"/>
          </a:solidFill>
        </p:spPr>
      </p:sp>
      <p:sp>
        <p:nvSpPr>
          <p:cNvPr name="AutoShape 4" id="4"/>
          <p:cNvSpPr/>
          <p:nvPr/>
        </p:nvSpPr>
        <p:spPr>
          <a:xfrm rot="0">
            <a:off x="379101" y="6544541"/>
            <a:ext cx="2635009" cy="2365878"/>
          </a:xfrm>
          <a:prstGeom prst="rect">
            <a:avLst/>
          </a:prstGeom>
          <a:solidFill>
            <a:srgbClr val="03313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391688" y="2598141"/>
            <a:ext cx="16433583" cy="3441575"/>
            <a:chOff x="0" y="0"/>
            <a:chExt cx="21911444" cy="458876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14094" b="0"/>
            <a:stretch>
              <a:fillRect/>
            </a:stretch>
          </p:blipFill>
          <p:spPr>
            <a:xfrm>
              <a:off x="0" y="0"/>
              <a:ext cx="7017748" cy="4588767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0" r="14094" b="0"/>
            <a:stretch>
              <a:fillRect/>
            </a:stretch>
          </p:blipFill>
          <p:spPr>
            <a:xfrm>
              <a:off x="7446848" y="0"/>
              <a:ext cx="7017748" cy="4588767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0" r="14094" b="0"/>
            <a:stretch>
              <a:fillRect/>
            </a:stretch>
          </p:blipFill>
          <p:spPr>
            <a:xfrm>
              <a:off x="14893696" y="0"/>
              <a:ext cx="7017748" cy="4588767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2659523" y="456878"/>
            <a:ext cx="13983863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spc="250">
                <a:solidFill>
                  <a:srgbClr val="03313D"/>
                </a:solidFill>
                <a:latin typeface="League Spartan Bold"/>
              </a:rPr>
              <a:t>CODING YANG DIGUNAKAN UNTUK MEMBUAT APLIKASI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7676" y="6577549"/>
            <a:ext cx="2011847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FFFFF"/>
                </a:solidFill>
                <a:latin typeface="Gidole"/>
              </a:rPr>
              <a:t>Kode program </a:t>
            </a:r>
          </a:p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FFFFF"/>
                </a:solidFill>
                <a:latin typeface="Gidole"/>
              </a:rPr>
              <a:t>saat Input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40437" y="7149049"/>
            <a:ext cx="226804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FFFFF"/>
                </a:solidFill>
                <a:latin typeface="Gidole"/>
              </a:rPr>
              <a:t>Kode program saat proses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48362" y="6577549"/>
            <a:ext cx="1914426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FFFFFF"/>
                </a:solidFill>
                <a:latin typeface="Gidole"/>
              </a:rPr>
              <a:t>Kode program saat Output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0"/>
            <a:ext cx="15233894" cy="855716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525932" y="8661939"/>
            <a:ext cx="11762068" cy="1402156"/>
            <a:chOff x="0" y="0"/>
            <a:chExt cx="15682758" cy="1869541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5682758" cy="1869541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73030" y="474489"/>
              <a:ext cx="12606811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3313D"/>
                  </a:solidFill>
                  <a:latin typeface="Gidole"/>
                </a:rPr>
                <a:t>Tampilan Luaran Program saat sudah berhasil di Running.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30874" y="2122064"/>
            <a:ext cx="18949749" cy="6042872"/>
          </a:xfrm>
          <a:prstGeom prst="rect">
            <a:avLst/>
          </a:prstGeom>
          <a:solidFill>
            <a:srgbClr val="03313D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868279" y="1253314"/>
            <a:ext cx="11403116" cy="64587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411798" y="2602027"/>
            <a:ext cx="10876202" cy="623682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833279" y="384564"/>
            <a:ext cx="12621442" cy="1737500"/>
            <a:chOff x="0" y="0"/>
            <a:chExt cx="16828590" cy="231666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6828590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 spc="150">
                  <a:solidFill>
                    <a:srgbClr val="03313D"/>
                  </a:solidFill>
                  <a:latin typeface="League Spartan Italics"/>
                </a:rPr>
                <a:t>Bukti unggahan pada GitHub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02292"/>
              <a:ext cx="16828590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3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07277" y="9602524"/>
            <a:ext cx="18778614" cy="984874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93462" y="3366972"/>
            <a:ext cx="5211150" cy="355305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553574" y="3848100"/>
            <a:ext cx="7705726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sz="3399" spc="339">
                <a:solidFill>
                  <a:srgbClr val="FFFFFF"/>
                </a:solidFill>
                <a:latin typeface="Gidole"/>
              </a:rPr>
              <a:t>APLIKASI INI DIBUAT KHUSUS BAGI PARA PENGGUNA BPJS, DAN DAPAT DIGUNAKAN UNTUK SEMUA KALANGAN MASYARAKAT. </a:t>
            </a:r>
          </a:p>
          <a:p>
            <a:pPr>
              <a:lnSpc>
                <a:spcPts val="4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899037" y="962025"/>
            <a:ext cx="12377737" cy="105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50"/>
              </a:lnSpc>
            </a:pPr>
            <a:r>
              <a:rPr lang="en-US" sz="6500" spc="325">
                <a:solidFill>
                  <a:srgbClr val="FFFFFF"/>
                </a:solidFill>
                <a:latin typeface="League Spartan Bold"/>
              </a:rPr>
              <a:t>INFORMASI APLIKASI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DAFWkIcL0rk</dc:identifier>
  <dcterms:modified xsi:type="dcterms:W3CDTF">2011-08-01T06:04:30Z</dcterms:modified>
  <cp:revision>1</cp:revision>
  <dc:title>PT. Mitra Pendakian Puncak</dc:title>
</cp:coreProperties>
</file>