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a4556d2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a4556d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aa19693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aa19693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aa196932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aa19693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aaebce0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aaebce0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aaebce0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aaebce0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aa19693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aa19693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aebce0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aebce0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4556d2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a4556d2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aa196932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aa196932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aa196932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aa196932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0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Asynchronous </a:t>
            </a:r>
            <a:r>
              <a:rPr b="1" i="1" lang="en-GB"/>
              <a:t>trong</a:t>
            </a:r>
            <a:r>
              <a:rPr b="1" i="1" lang="en-GB"/>
              <a:t> JS</a:t>
            </a:r>
            <a:endParaRPr b="1"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21020658 - Đoàn Vũ Quang Phú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-2341225" y="200300"/>
            <a:ext cx="8296800" cy="18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500"/>
              <a:t>Async/ </a:t>
            </a:r>
            <a:endParaRPr b="1" i="1"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500"/>
              <a:t>Await</a:t>
            </a:r>
            <a:endParaRPr b="1" i="1" sz="4500"/>
          </a:p>
        </p:txBody>
      </p:sp>
      <p:sp>
        <p:nvSpPr>
          <p:cNvPr id="121" name="Google Shape;121;p22"/>
          <p:cNvSpPr txBox="1"/>
          <p:nvPr/>
        </p:nvSpPr>
        <p:spPr>
          <a:xfrm>
            <a:off x="597600" y="2452500"/>
            <a:ext cx="274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Cơ chế xử lý đồng bộ các hàm bất đồng bộ dễ nhìn hơn do tương tự với cách code đồng bộ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600" y="0"/>
            <a:ext cx="51953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2420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Thank you for watching</a:t>
            </a:r>
            <a:endParaRPr b="1" i="1"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21020658 - Đoàn Vũ Quang Phú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-1660442" y="-910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Synchronous</a:t>
            </a:r>
            <a:endParaRPr b="1" i="1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850" y="1026950"/>
            <a:ext cx="4771622" cy="36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16650" y="1446050"/>
            <a:ext cx="385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Chạy tất cả trên thread chính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Gây ra </a:t>
            </a:r>
            <a:r>
              <a:rPr lang="en-GB" sz="1800">
                <a:solidFill>
                  <a:schemeClr val="dk2"/>
                </a:solidFill>
              </a:rPr>
              <a:t>blocking main thread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Ví dụ: Đọc file tốn nhiều thời gian,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Task C sẽ phải chờ lâu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-940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Asynchronous trong JS</a:t>
            </a:r>
            <a:endParaRPr b="1" i="1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529725" y="1625075"/>
            <a:ext cx="34191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i="1" lang="en-GB" sz="1360" u="sng"/>
              <a:t>Là ngôn ngữ: single-thread</a:t>
            </a:r>
            <a:endParaRPr b="1" i="1" sz="1360" u="sng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360"/>
              <a:t>=&gt; Chỉ có một luồng, chia luồng thực chất sắp xếp thời gian một task được hoạt động, </a:t>
            </a:r>
            <a:r>
              <a:rPr lang="en-GB" sz="1360"/>
              <a:t>tất cả thực thi đều hoạt động</a:t>
            </a:r>
            <a:r>
              <a:rPr lang="en-GB" sz="1360"/>
              <a:t> trong luồng duy nhất</a:t>
            </a:r>
            <a:endParaRPr sz="136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50" y="1625075"/>
            <a:ext cx="3858526" cy="4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175" y="2216574"/>
            <a:ext cx="2423687" cy="7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949125" y="3054625"/>
            <a:ext cx="3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chemeClr val="dk2"/>
                </a:solidFill>
              </a:rPr>
              <a:t>Vẫn là một luồng, nhưng cơ chế async cho phép </a:t>
            </a:r>
            <a:r>
              <a:rPr i="1" lang="en-GB" sz="1200">
                <a:solidFill>
                  <a:schemeClr val="dk2"/>
                </a:solidFill>
              </a:rPr>
              <a:t>các task hoạt động và thực thi theo logic của Event Loop</a:t>
            </a:r>
            <a:endParaRPr i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-940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Event Loop</a:t>
            </a:r>
            <a:endParaRPr b="1" i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874" y="1079175"/>
            <a:ext cx="5575127" cy="40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39525" y="1151175"/>
            <a:ext cx="3135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Cơ chế để xử lý các task đồng bộ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và bất đồng bộ trong JS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 sz="1300">
                <a:solidFill>
                  <a:schemeClr val="dk2"/>
                </a:solidFill>
              </a:rPr>
              <a:t>Các hàm đồng bộ được thực thi trước, các hàm bất đồng bộ được đẩy vào Web API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 sz="1300">
                <a:solidFill>
                  <a:schemeClr val="dk2"/>
                </a:solidFill>
              </a:rPr>
              <a:t>Các hàm bất đồng bộ ngay khi được đưa vào call stack sẽ đẩy sang Web Apis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 sz="1300">
                <a:solidFill>
                  <a:schemeClr val="dk2"/>
                </a:solidFill>
              </a:rPr>
              <a:t>Hoàn thành hàm nào trong Web Apis sẽ được đẩy tới Callback queue, rồi đẩy lên Call Stack để thực hiện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819200" y="1607125"/>
            <a:ext cx="128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Các hàm lần lượt xếp vào đây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339475" y="1536075"/>
            <a:ext cx="352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Các hàm </a:t>
            </a:r>
            <a:r>
              <a:rPr lang="en-GB" sz="1800">
                <a:solidFill>
                  <a:schemeClr val="dk2"/>
                </a:solidFill>
              </a:rPr>
              <a:t>bất đồng bộ</a:t>
            </a:r>
            <a:r>
              <a:rPr lang="en-GB" sz="1800">
                <a:solidFill>
                  <a:schemeClr val="dk2"/>
                </a:solidFill>
              </a:rPr>
              <a:t> lần lượt xếp vào đây </a:t>
            </a:r>
            <a:r>
              <a:rPr lang="en-GB" sz="1800">
                <a:solidFill>
                  <a:schemeClr val="dk2"/>
                </a:solidFill>
              </a:rPr>
              <a:t>từ call stack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819200" y="4256225"/>
            <a:ext cx="501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Hàm từ Web Apis hoàn thành trước thì vào trước, rồi đẩy lên call stack khi call stack đã trống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-2021017" y="-351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300"/>
              <a:t>Event Loop </a:t>
            </a:r>
            <a:endParaRPr b="1" i="1"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300"/>
              <a:t>Ví dụ</a:t>
            </a:r>
            <a:endParaRPr b="1" i="1" sz="4300"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152900" y="1701275"/>
            <a:ext cx="34191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i="1" lang="en-GB" sz="1360" u="sng"/>
              <a:t>Các hàm được đẩy vào event loop</a:t>
            </a:r>
            <a:endParaRPr b="1" i="1" sz="1360" u="sng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i="1" sz="1360" u="sng"/>
          </a:p>
          <a:p>
            <a:pPr indent="-3149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-GB" sz="1360"/>
              <a:t>Hàm đồng bộ được thực thi trước: Task D</a:t>
            </a:r>
            <a:endParaRPr sz="13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/>
          </a:p>
          <a:p>
            <a:pPr indent="-3149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-GB" sz="1360"/>
              <a:t>Hàm pro</a:t>
            </a:r>
            <a:r>
              <a:rPr lang="en-GB" sz="1360"/>
              <a:t>mise được đưa vào Web API: Task A, Task B, Task C</a:t>
            </a:r>
            <a:endParaRPr sz="13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/>
          </a:p>
          <a:p>
            <a:pPr indent="-3149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-GB" sz="1360"/>
              <a:t>Task C xong trước (0.1s)</a:t>
            </a:r>
            <a:endParaRPr sz="136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60"/>
              <a:t>=&gt; Thực thi trước</a:t>
            </a:r>
            <a:endParaRPr sz="136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/>
          </a:p>
          <a:p>
            <a:pPr indent="-3149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-GB" sz="1360"/>
              <a:t>Task B xong (1s)</a:t>
            </a:r>
            <a:endParaRPr sz="13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60"/>
              <a:t>=&gt; Thực thi</a:t>
            </a:r>
            <a:endParaRPr sz="13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60" u="sng"/>
          </a:p>
          <a:p>
            <a:pPr indent="-3149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-GB" sz="1360"/>
              <a:t>Task A xong (2s)</a:t>
            </a:r>
            <a:endParaRPr sz="13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60"/>
              <a:t>=&gt; Thực thi cuối cùng</a:t>
            </a:r>
            <a:endParaRPr sz="136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975" y="0"/>
            <a:ext cx="32040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362500"/>
            <a:ext cx="85206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/>
              <a:t>Loại As</a:t>
            </a:r>
            <a:r>
              <a:rPr b="1" lang="en-GB" sz="3800"/>
              <a:t>ynchronous</a:t>
            </a:r>
            <a:endParaRPr b="1" sz="3800"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603225" y="1655575"/>
            <a:ext cx="85206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7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AutoNum type="arabicPeriod"/>
            </a:pPr>
            <a:r>
              <a:rPr lang="en-GB" sz="1940"/>
              <a:t>Callback</a:t>
            </a:r>
            <a:endParaRPr sz="194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  <a:p>
            <a:pPr indent="-3517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AutoNum type="arabicPeriod"/>
            </a:pPr>
            <a:r>
              <a:rPr lang="en-GB" sz="1940"/>
              <a:t>Promise</a:t>
            </a:r>
            <a:endParaRPr sz="194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  <a:p>
            <a:pPr indent="-3517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AutoNum type="arabicPeriod"/>
            </a:pPr>
            <a:r>
              <a:rPr lang="en-GB" sz="1940"/>
              <a:t>Async/Await</a:t>
            </a:r>
            <a:endParaRPr sz="19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40"/>
              <a:t>Đều là các cơ chế xử lý đồng bộ các task bất đồng bộ</a:t>
            </a:r>
            <a:endParaRPr sz="19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-2608375" y="235150"/>
            <a:ext cx="8296800" cy="18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500"/>
              <a:t>Callback</a:t>
            </a:r>
            <a:endParaRPr b="1" i="1" sz="45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051" y="0"/>
            <a:ext cx="61009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97600" y="2452500"/>
            <a:ext cx="21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Tham số của một hàm là một hàm khác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-2248275" y="211925"/>
            <a:ext cx="8296800" cy="18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500"/>
              <a:t>Callback </a:t>
            </a:r>
            <a:r>
              <a:rPr b="1" i="1" lang="en-GB" sz="4500"/>
              <a:t>Hell</a:t>
            </a:r>
            <a:endParaRPr b="1" i="1" sz="4500"/>
          </a:p>
        </p:txBody>
      </p:sp>
      <p:sp>
        <p:nvSpPr>
          <p:cNvPr id="107" name="Google Shape;107;p20"/>
          <p:cNvSpPr txBox="1"/>
          <p:nvPr/>
        </p:nvSpPr>
        <p:spPr>
          <a:xfrm>
            <a:off x="597600" y="2452500"/>
            <a:ext cx="2741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Việc gọi nhiều hàm callback có thể gây khó đọc hiểu mã nguồn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450" y="0"/>
            <a:ext cx="49065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-2248275" y="211925"/>
            <a:ext cx="8296800" cy="18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500"/>
              <a:t>Promise</a:t>
            </a:r>
            <a:endParaRPr b="1" i="1" sz="4500"/>
          </a:p>
        </p:txBody>
      </p:sp>
      <p:sp>
        <p:nvSpPr>
          <p:cNvPr id="114" name="Google Shape;114;p21"/>
          <p:cNvSpPr txBox="1"/>
          <p:nvPr/>
        </p:nvSpPr>
        <p:spPr>
          <a:xfrm>
            <a:off x="597600" y="2452500"/>
            <a:ext cx="274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Cách viết dễ hiểu hơn Callback nhưng vẫn chưa giống cách viết mã nguồn tuần tự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600" y="0"/>
            <a:ext cx="51954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