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1C3CB-13EC-48C9-B4D0-A39B596CE1A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7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2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7D18-F53A-47D3-9B95-4C7940EE50C1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9EB3D3-741A-4067-A0AE-B5D29135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WeHelp!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8450" y="4050836"/>
            <a:ext cx="8025553" cy="14127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102590044	</a:t>
            </a:r>
            <a:r>
              <a:rPr lang="zh-CN" altLang="en-US" dirty="0" smtClean="0"/>
              <a:t>梁桂花</a:t>
            </a:r>
            <a:endParaRPr lang="en-US" altLang="zh-CN" dirty="0" smtClean="0"/>
          </a:p>
          <a:p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://www.cc.ntut.edu.tw/~t102590044/midterm2/index.html</a:t>
            </a:r>
          </a:p>
        </p:txBody>
      </p:sp>
    </p:spTree>
    <p:extLst>
      <p:ext uri="{BB962C8B-B14F-4D97-AF65-F5344CB8AC3E}">
        <p14:creationId xmlns:p14="http://schemas.microsoft.com/office/powerpoint/2010/main" val="8400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de-DE" dirty="0" smtClean="0"/>
              <a:t>Wrong scale menu 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" t="11047" r="72898" b="12897"/>
          <a:stretch/>
        </p:blipFill>
        <p:spPr>
          <a:xfrm>
            <a:off x="806395" y="1728257"/>
            <a:ext cx="1804034" cy="28547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6423" y="1728257"/>
            <a:ext cx="5153193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The menu bar’s size scale is not constant. </a:t>
            </a:r>
            <a:br>
              <a:rPr lang="en-US" dirty="0" smtClean="0"/>
            </a:br>
            <a:r>
              <a:rPr lang="en-US" dirty="0" smtClean="0"/>
              <a:t>Its size depends on width and height of website.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Using grid to initialize menu bar’s scale.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59" t="13511" r="73379" b="18103"/>
          <a:stretch/>
        </p:blipFill>
        <p:spPr>
          <a:xfrm>
            <a:off x="2739490" y="1728257"/>
            <a:ext cx="1837872" cy="28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Color change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" t="11096" r="76074" b="32926"/>
          <a:stretch/>
        </p:blipFill>
        <p:spPr>
          <a:xfrm>
            <a:off x="862863" y="1607930"/>
            <a:ext cx="2384934" cy="31628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6423" y="1728257"/>
            <a:ext cx="5153193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The menu bar’s color does not change when pointer hovering over.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Change background color where is pointed.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8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Left blank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51" t="21895" r="6053" b="8691"/>
          <a:stretch/>
        </p:blipFill>
        <p:spPr>
          <a:xfrm>
            <a:off x="395925" y="2023916"/>
            <a:ext cx="4201834" cy="1931554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4706423" y="1728257"/>
            <a:ext cx="515319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‘Post’ button and effect still working even though text is left blank.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Change the ‘Post’ button and effect to disable class.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8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4.Text still appears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80" t="53830" r="70621" b="19233"/>
          <a:stretch/>
        </p:blipFill>
        <p:spPr>
          <a:xfrm>
            <a:off x="1012185" y="1799247"/>
            <a:ext cx="2550016" cy="1970468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4706423" y="1728257"/>
            <a:ext cx="515319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Text still appears after clicking ‘comment’ button.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Change comment box to none text.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2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 ‘comment by’ person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06423" y="1728257"/>
            <a:ext cx="515319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There is no telling who is comment on the post which could cause any mistake.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Add more of ‘comment by’.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780" t="53830" r="6637" b="19233"/>
          <a:stretch/>
        </p:blipFill>
        <p:spPr>
          <a:xfrm>
            <a:off x="338011" y="2615583"/>
            <a:ext cx="4246438" cy="7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en-US" dirty="0" smtClean="0"/>
              <a:t>No 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r>
              <a:rPr lang="en-US" dirty="0" smtClean="0"/>
              <a:t>There is no connection with the database which makes all post and comment disappear every time user clicks </a:t>
            </a:r>
            <a:r>
              <a:rPr lang="en-US" smtClean="0"/>
              <a:t>refresh.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r>
              <a:rPr lang="en-US" dirty="0" smtClean="0"/>
              <a:t>Use PHP to connect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392926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177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华文新魏</vt:lpstr>
      <vt:lpstr>Arial</vt:lpstr>
      <vt:lpstr>Trebuchet MS</vt:lpstr>
      <vt:lpstr>Wingdings 3</vt:lpstr>
      <vt:lpstr>Facet</vt:lpstr>
      <vt:lpstr>WeHelp!</vt:lpstr>
      <vt:lpstr>1. Wrong scale menu bar</vt:lpstr>
      <vt:lpstr>2. Color change</vt:lpstr>
      <vt:lpstr>3. Left blank</vt:lpstr>
      <vt:lpstr>4.Text still appears</vt:lpstr>
      <vt:lpstr>5. No ‘comment by’ person</vt:lpstr>
      <vt:lpstr>6. No database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WeHelp!</dc:title>
  <dc:creator>Ladapa Hatthakijphong</dc:creator>
  <cp:lastModifiedBy>Ladapa Hatthakijphong</cp:lastModifiedBy>
  <cp:revision>9</cp:revision>
  <dcterms:created xsi:type="dcterms:W3CDTF">2016-05-17T10:04:51Z</dcterms:created>
  <dcterms:modified xsi:type="dcterms:W3CDTF">2016-05-17T14:23:22Z</dcterms:modified>
</cp:coreProperties>
</file>