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3048000" cy="6858000"/>
  <p:notesSz cx="6858000" cy="9144000"/>
  <p:defaultTextStyle>
    <a:defPPr>
      <a:defRPr lang="en-US"/>
    </a:defPPr>
    <a:lvl1pPr marL="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2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2590800" cy="2387600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02038"/>
            <a:ext cx="2286000" cy="1655762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" y="365125"/>
            <a:ext cx="6572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365125"/>
            <a:ext cx="193357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3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1709740"/>
            <a:ext cx="2628900" cy="285273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3" y="4589465"/>
            <a:ext cx="2628900" cy="1500187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825625"/>
            <a:ext cx="12954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" y="1825625"/>
            <a:ext cx="12954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365127"/>
            <a:ext cx="26289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" y="1681163"/>
            <a:ext cx="1289447" cy="82391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" y="2505075"/>
            <a:ext cx="128944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" y="1681163"/>
            <a:ext cx="1295797" cy="82391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" y="2505075"/>
            <a:ext cx="129579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457200"/>
            <a:ext cx="983059" cy="16002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" y="987427"/>
            <a:ext cx="1543050" cy="4873625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2057400"/>
            <a:ext cx="983059" cy="3811588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457200"/>
            <a:ext cx="983059" cy="16002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" y="987427"/>
            <a:ext cx="1543050" cy="4873625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2057400"/>
            <a:ext cx="983059" cy="3811588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" y="365127"/>
            <a:ext cx="2628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1825625"/>
            <a:ext cx="2628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" y="63563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7F43-BD7E-47E5-B69B-857C771A664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" y="63563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BF76B-9DAD-4ECB-88D1-6C934E8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6624" y="339782"/>
            <a:ext cx="2933567" cy="1002930"/>
            <a:chOff x="0" y="214310"/>
            <a:chExt cx="3048000" cy="1042052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214310"/>
              <a:ext cx="3048000" cy="1042052"/>
              <a:chOff x="0" y="455471"/>
              <a:chExt cx="3048000" cy="1042052"/>
            </a:xfrm>
          </p:grpSpPr>
          <p:pic>
            <p:nvPicPr>
              <p:cNvPr id="5" name="Picture 2" descr="http://th.xn--12c6c3axydj1a7gg5i.com/wp-content/uploads/2015/09/Koh-Lipe0-1170x400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  <a14:imgEffect>
                          <a14:saturation sat="2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55472"/>
                <a:ext cx="3048000" cy="104205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0" y="455471"/>
                <a:ext cx="3048000" cy="971395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3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85" y="264305"/>
              <a:ext cx="1654629" cy="435702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4" y="87562"/>
            <a:ext cx="209090" cy="206267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262000" y="1465384"/>
            <a:ext cx="2550798" cy="3634502"/>
            <a:chOff x="203976" y="1443364"/>
            <a:chExt cx="2650299" cy="3776276"/>
          </a:xfrm>
        </p:grpSpPr>
        <p:pic>
          <p:nvPicPr>
            <p:cNvPr id="18" name="Picture 4" descr="http://lsa.assets.s3.amazonaws.com/wp-content/uploads/sites/2/2013/12/p116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53"/>
            <a:stretch/>
          </p:blipFill>
          <p:spPr bwMode="auto">
            <a:xfrm>
              <a:off x="203976" y="1443364"/>
              <a:ext cx="1320026" cy="63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topicstock.pantip.com/food/topicstock/2012/05/D12155594/D12155594-1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8" b="6556"/>
            <a:stretch/>
          </p:blipFill>
          <p:spPr bwMode="auto">
            <a:xfrm>
              <a:off x="1530891" y="2073363"/>
              <a:ext cx="1323384" cy="63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http://f.ptcdn.info/565/032/000/1434641455-15-o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39" b="9549"/>
            <a:stretch/>
          </p:blipFill>
          <p:spPr bwMode="auto">
            <a:xfrm>
              <a:off x="1530891" y="2710117"/>
              <a:ext cx="1322408" cy="638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http://www.travelchannel.com/content/dam/images/travel/fullset/2012/03/12/5e/outdoor-adventures-thailand.rend.tccom.616.462.jpe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01" b="25334"/>
            <a:stretch/>
          </p:blipFill>
          <p:spPr bwMode="auto">
            <a:xfrm>
              <a:off x="208670" y="3340216"/>
              <a:ext cx="1325509" cy="63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http://f.ptcdn.info/011/015/000/1390907595-DSC07913Cu-o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35" b="12635"/>
            <a:stretch/>
          </p:blipFill>
          <p:spPr bwMode="auto">
            <a:xfrm>
              <a:off x="1530558" y="3965962"/>
              <a:ext cx="1323074" cy="628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 descr="http://img.tnews.co.th/tnews_1427351199_342.jp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9" b="8326"/>
            <a:stretch/>
          </p:blipFill>
          <p:spPr bwMode="auto">
            <a:xfrm>
              <a:off x="208670" y="4590642"/>
              <a:ext cx="1322408" cy="628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170616" y="1454030"/>
            <a:ext cx="2679329" cy="3636163"/>
            <a:chOff x="100047" y="1437705"/>
            <a:chExt cx="2783844" cy="3778002"/>
          </a:xfrm>
        </p:grpSpPr>
        <p:sp>
          <p:nvSpPr>
            <p:cNvPr id="25" name="Rectangle 24"/>
            <p:cNvSpPr/>
            <p:nvPr/>
          </p:nvSpPr>
          <p:spPr>
            <a:xfrm>
              <a:off x="193723" y="1437705"/>
              <a:ext cx="1322408" cy="670734"/>
            </a:xfrm>
            <a:prstGeom prst="rect">
              <a:avLst/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3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6131" y="1942847"/>
              <a:ext cx="1322408" cy="767571"/>
            </a:xfrm>
            <a:prstGeom prst="rect">
              <a:avLst/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3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6130" y="2716526"/>
              <a:ext cx="1367761" cy="631987"/>
            </a:xfrm>
            <a:prstGeom prst="rect">
              <a:avLst/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3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0047" y="3313897"/>
              <a:ext cx="1430844" cy="658817"/>
            </a:xfrm>
            <a:prstGeom prst="rect">
              <a:avLst/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3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6130" y="3951244"/>
              <a:ext cx="1322408" cy="638794"/>
            </a:xfrm>
            <a:prstGeom prst="rect">
              <a:avLst/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3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1974" y="4593366"/>
              <a:ext cx="1322408" cy="622341"/>
            </a:xfrm>
            <a:prstGeom prst="rect">
              <a:avLst/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8717" y="1504291"/>
            <a:ext cx="2558669" cy="3548020"/>
            <a:chOff x="199587" y="1493853"/>
            <a:chExt cx="2658478" cy="3686420"/>
          </a:xfrm>
        </p:grpSpPr>
        <p:sp>
          <p:nvSpPr>
            <p:cNvPr id="36" name="TextBox 35"/>
            <p:cNvSpPr txBox="1"/>
            <p:nvPr/>
          </p:nvSpPr>
          <p:spPr>
            <a:xfrm>
              <a:off x="1543745" y="1493853"/>
              <a:ext cx="1275049" cy="51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Foods &amp; Drinks</a:t>
              </a:r>
            </a:p>
            <a:p>
              <a:pPr algn="ctr"/>
              <a:endParaRPr lang="en-US" sz="1011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  <a:p>
              <a:pPr algn="ctr"/>
              <a:r>
                <a:rPr lang="en-US" sz="577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What to eat and drink</a:t>
              </a:r>
              <a:endParaRPr lang="en-US" sz="577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37734" y="1763223"/>
              <a:ext cx="88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99587" y="2119029"/>
              <a:ext cx="1275049" cy="51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Desserts</a:t>
              </a:r>
            </a:p>
            <a:p>
              <a:pPr algn="ctr"/>
              <a:endParaRPr lang="en-US" sz="1011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  <a:p>
              <a:pPr algn="ctr"/>
              <a:r>
                <a:rPr lang="en-US" altLang="zh-CN" sz="577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Original Thai desserts</a:t>
              </a:r>
              <a:endParaRPr lang="en-US" sz="577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93575" y="2388399"/>
              <a:ext cx="88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01234" y="2736228"/>
              <a:ext cx="1275049" cy="51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Travel</a:t>
              </a:r>
            </a:p>
            <a:p>
              <a:pPr algn="ctr"/>
              <a:endParaRPr lang="en-US" sz="1011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  <a:p>
              <a:pPr algn="ctr"/>
              <a:r>
                <a:rPr lang="en-US" sz="577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Place to visit</a:t>
              </a:r>
              <a:endParaRPr lang="en-US" sz="577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95222" y="3005599"/>
              <a:ext cx="88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78249" y="3407200"/>
              <a:ext cx="1275049" cy="51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Activities</a:t>
              </a:r>
            </a:p>
            <a:p>
              <a:pPr algn="ctr"/>
              <a:endParaRPr lang="en-US" sz="1011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  <a:p>
              <a:pPr algn="ctr"/>
              <a:r>
                <a:rPr lang="en-US" sz="577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Amazing adventures</a:t>
              </a:r>
              <a:endParaRPr lang="en-US" sz="577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72238" y="3676570"/>
              <a:ext cx="88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9587" y="4026401"/>
              <a:ext cx="1275049" cy="51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History &amp; Culture</a:t>
              </a:r>
            </a:p>
            <a:p>
              <a:pPr algn="ctr"/>
              <a:endParaRPr lang="en-US" sz="1011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  <a:p>
              <a:pPr algn="ctr"/>
              <a:r>
                <a:rPr lang="en-US" sz="577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Unseen in Thailand</a:t>
              </a:r>
              <a:endParaRPr lang="en-US" sz="577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93575" y="4295771"/>
              <a:ext cx="88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3016" y="4660609"/>
              <a:ext cx="1275049" cy="51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Festivals</a:t>
              </a:r>
            </a:p>
            <a:p>
              <a:pPr algn="ctr"/>
              <a:endParaRPr lang="en-US" sz="1011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  <a:p>
              <a:pPr algn="ctr"/>
              <a:r>
                <a:rPr lang="en-US" sz="577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xton Sketch" panose="03080500000500000004" pitchFamily="66" charset="0"/>
                </a:rPr>
                <a:t>Fun times!</a:t>
              </a:r>
              <a:endParaRPr lang="en-US" sz="577" dirty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777004" y="4929979"/>
              <a:ext cx="882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53753" y="5300183"/>
            <a:ext cx="2159306" cy="301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46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About Us</a:t>
            </a:r>
            <a:endParaRPr lang="en-US" sz="109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5421" y="5596404"/>
            <a:ext cx="2159306" cy="301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46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What People Say</a:t>
            </a:r>
            <a:endParaRPr lang="en-US" sz="109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5421" y="5892624"/>
            <a:ext cx="2159306" cy="301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46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Share Your Moment</a:t>
            </a:r>
            <a:endParaRPr lang="en-US" sz="109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6624" y="6317179"/>
            <a:ext cx="29335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37111" y="6358888"/>
            <a:ext cx="1375924" cy="20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3" dirty="0">
                <a:solidFill>
                  <a:schemeClr val="bg1">
                    <a:lumMod val="65000"/>
                  </a:schemeClr>
                </a:solidFill>
                <a:latin typeface="Buxton Sketch" panose="03080500000500000004" pitchFamily="66" charset="0"/>
              </a:rPr>
              <a:t>We welcome you to Thailand</a:t>
            </a:r>
            <a:endParaRPr lang="en-US" sz="693" dirty="0">
              <a:solidFill>
                <a:schemeClr val="bg1">
                  <a:lumMod val="6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5441" y="6535410"/>
            <a:ext cx="1375924" cy="19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3" dirty="0">
                <a:solidFill>
                  <a:schemeClr val="bg1">
                    <a:lumMod val="65000"/>
                  </a:schemeClr>
                </a:solidFill>
                <a:latin typeface="Buxton Sketch" panose="03080500000500000004" pitchFamily="66" charset="0"/>
              </a:rPr>
              <a:t>Copyright © 2016</a:t>
            </a:r>
            <a:endParaRPr lang="en-US" sz="693" dirty="0">
              <a:solidFill>
                <a:schemeClr val="bg1">
                  <a:lumMod val="65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Buxton Sketch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Ladapa Hatthakijphong</dc:creator>
  <cp:lastModifiedBy>Ladapa Hatthakijphong</cp:lastModifiedBy>
  <cp:revision>6</cp:revision>
  <dcterms:created xsi:type="dcterms:W3CDTF">2016-05-17T08:19:43Z</dcterms:created>
  <dcterms:modified xsi:type="dcterms:W3CDTF">2016-05-17T09:24:10Z</dcterms:modified>
</cp:coreProperties>
</file>