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5744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46" d="100"/>
          <a:sy n="46" d="100"/>
        </p:scale>
        <p:origin x="720" y="-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6758"/>
            <a:ext cx="10363200" cy="548153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69679"/>
            <a:ext cx="9144000" cy="380135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266"/>
            <a:ext cx="2628900" cy="133430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266"/>
            <a:ext cx="7734300" cy="133430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277"/>
            <a:ext cx="10515600" cy="65494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6646"/>
            <a:ext cx="10515600" cy="344417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9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331"/>
            <a:ext cx="5181600" cy="99899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331"/>
            <a:ext cx="5181600" cy="99899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269"/>
            <a:ext cx="10515600" cy="3043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59670"/>
            <a:ext cx="5157787" cy="189156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235"/>
            <a:ext cx="5157787" cy="845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59670"/>
            <a:ext cx="5183188" cy="189156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235"/>
            <a:ext cx="5183188" cy="845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655"/>
            <a:ext cx="3932237" cy="367379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6967"/>
            <a:ext cx="6172200" cy="1118903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447"/>
            <a:ext cx="3932237" cy="875077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655"/>
            <a:ext cx="3932237" cy="367379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6967"/>
            <a:ext cx="6172200" cy="1118903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447"/>
            <a:ext cx="3932237" cy="875077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269"/>
            <a:ext cx="10515600" cy="3043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331"/>
            <a:ext cx="10515600" cy="998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3124"/>
            <a:ext cx="2743200" cy="838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2ABB-9050-4307-919A-E5C8ABC6BBC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3124"/>
            <a:ext cx="4114800" cy="838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3124"/>
            <a:ext cx="2743200" cy="838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B648-BCA7-45E5-BA28-3E57DF56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0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056"/>
            <a:ext cx="438150" cy="1574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53850" y="-19056"/>
            <a:ext cx="438150" cy="1574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8150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9337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0524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1711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22898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4085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65272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36459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07646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78833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150020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21207" y="-19056"/>
            <a:ext cx="628650" cy="157448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9138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403298" y="1578170"/>
            <a:ext cx="3582941" cy="1228235"/>
            <a:chOff x="434157" y="137039"/>
            <a:chExt cx="2575017" cy="845881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38150" y="137039"/>
              <a:ext cx="2571024" cy="845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34157" y="137039"/>
              <a:ext cx="2575017" cy="845881"/>
              <a:chOff x="434157" y="137039"/>
              <a:chExt cx="2575017" cy="845881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38150" y="137039"/>
                <a:ext cx="2571024" cy="8458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H="1">
                <a:off x="434157" y="137039"/>
                <a:ext cx="2575017" cy="8406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/>
          <p:cNvGrpSpPr/>
          <p:nvPr/>
        </p:nvGrpSpPr>
        <p:grpSpPr>
          <a:xfrm>
            <a:off x="368273" y="7371953"/>
            <a:ext cx="11381584" cy="3650456"/>
            <a:chOff x="403677" y="10049190"/>
            <a:chExt cx="11381584" cy="3650456"/>
          </a:xfrm>
        </p:grpSpPr>
        <p:grpSp>
          <p:nvGrpSpPr>
            <p:cNvPr id="99" name="Group 98"/>
            <p:cNvGrpSpPr/>
            <p:nvPr/>
          </p:nvGrpSpPr>
          <p:grpSpPr>
            <a:xfrm>
              <a:off x="403677" y="10049190"/>
              <a:ext cx="3769463" cy="1813558"/>
              <a:chOff x="434157" y="137039"/>
              <a:chExt cx="2575017" cy="845881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438150" y="137039"/>
                <a:ext cx="2571024" cy="8458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434157" y="137039"/>
                <a:ext cx="2575017" cy="845881"/>
                <a:chOff x="434157" y="137039"/>
                <a:chExt cx="2575017" cy="845881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438150" y="137039"/>
                  <a:ext cx="2571024" cy="8458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434157" y="137039"/>
                  <a:ext cx="2575017" cy="840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4" name="Group 103"/>
            <p:cNvGrpSpPr/>
            <p:nvPr/>
          </p:nvGrpSpPr>
          <p:grpSpPr>
            <a:xfrm>
              <a:off x="4211267" y="10072530"/>
              <a:ext cx="3769463" cy="1813558"/>
              <a:chOff x="434157" y="137039"/>
              <a:chExt cx="2575017" cy="845881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438150" y="137039"/>
                <a:ext cx="2571024" cy="8458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434157" y="137039"/>
                <a:ext cx="2575017" cy="845881"/>
                <a:chOff x="434157" y="137039"/>
                <a:chExt cx="2575017" cy="845881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438150" y="137039"/>
                  <a:ext cx="2571024" cy="8458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434157" y="137039"/>
                  <a:ext cx="2575017" cy="840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9" name="Group 108"/>
            <p:cNvGrpSpPr/>
            <p:nvPr/>
          </p:nvGrpSpPr>
          <p:grpSpPr>
            <a:xfrm>
              <a:off x="8009657" y="10061323"/>
              <a:ext cx="3769463" cy="1813558"/>
              <a:chOff x="434157" y="137039"/>
              <a:chExt cx="2575017" cy="845881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438150" y="137039"/>
                <a:ext cx="2571024" cy="8458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/>
              <p:cNvGrpSpPr/>
              <p:nvPr/>
            </p:nvGrpSpPr>
            <p:grpSpPr>
              <a:xfrm>
                <a:off x="434157" y="137039"/>
                <a:ext cx="2575017" cy="845881"/>
                <a:chOff x="434157" y="137039"/>
                <a:chExt cx="2575017" cy="845881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38150" y="137039"/>
                  <a:ext cx="2571024" cy="8458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434157" y="137039"/>
                  <a:ext cx="2575017" cy="840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Group 113"/>
            <p:cNvGrpSpPr/>
            <p:nvPr/>
          </p:nvGrpSpPr>
          <p:grpSpPr>
            <a:xfrm>
              <a:off x="410741" y="11886088"/>
              <a:ext cx="3769463" cy="1813558"/>
              <a:chOff x="434157" y="137039"/>
              <a:chExt cx="2575017" cy="845881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438150" y="137039"/>
                <a:ext cx="2571024" cy="8458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/>
              <p:cNvGrpSpPr/>
              <p:nvPr/>
            </p:nvGrpSpPr>
            <p:grpSpPr>
              <a:xfrm>
                <a:off x="434157" y="137039"/>
                <a:ext cx="2575017" cy="845881"/>
                <a:chOff x="434157" y="137039"/>
                <a:chExt cx="2575017" cy="845881"/>
              </a:xfrm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438150" y="137039"/>
                  <a:ext cx="2571024" cy="8458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/>
                <p:cNvCxnSpPr/>
                <p:nvPr/>
              </p:nvCxnSpPr>
              <p:spPr>
                <a:xfrm flipH="1">
                  <a:off x="434157" y="137039"/>
                  <a:ext cx="2575017" cy="840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4212576" y="11886088"/>
              <a:ext cx="3769463" cy="1813558"/>
              <a:chOff x="434157" y="137039"/>
              <a:chExt cx="2575017" cy="845881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438150" y="137039"/>
                <a:ext cx="2571024" cy="8458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434157" y="137039"/>
                <a:ext cx="2575017" cy="845881"/>
                <a:chOff x="434157" y="137039"/>
                <a:chExt cx="2575017" cy="845881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438150" y="137039"/>
                  <a:ext cx="2571024" cy="8458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434157" y="137039"/>
                  <a:ext cx="2575017" cy="840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" name="Group 123"/>
            <p:cNvGrpSpPr/>
            <p:nvPr/>
          </p:nvGrpSpPr>
          <p:grpSpPr>
            <a:xfrm>
              <a:off x="8015798" y="11886088"/>
              <a:ext cx="3769463" cy="1813558"/>
              <a:chOff x="434157" y="137039"/>
              <a:chExt cx="2575017" cy="845881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38150" y="137039"/>
                <a:ext cx="2571024" cy="8458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434157" y="137039"/>
                <a:ext cx="2575017" cy="845881"/>
                <a:chOff x="434157" y="137039"/>
                <a:chExt cx="2575017" cy="845881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438150" y="137039"/>
                  <a:ext cx="2571024" cy="8458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434157" y="137039"/>
                  <a:ext cx="2575017" cy="8406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9" name="Group 128"/>
          <p:cNvGrpSpPr/>
          <p:nvPr/>
        </p:nvGrpSpPr>
        <p:grpSpPr>
          <a:xfrm>
            <a:off x="10207" y="1240193"/>
            <a:ext cx="12191999" cy="4179427"/>
            <a:chOff x="434157" y="137039"/>
            <a:chExt cx="2575017" cy="845881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438150" y="137039"/>
              <a:ext cx="2571024" cy="845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434157" y="137039"/>
              <a:ext cx="2575017" cy="845881"/>
              <a:chOff x="434157" y="137039"/>
              <a:chExt cx="2575017" cy="84588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438150" y="137039"/>
                <a:ext cx="2571024" cy="8458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 flipH="1">
                <a:off x="434157" y="137039"/>
                <a:ext cx="2575017" cy="8406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TextBox 143"/>
          <p:cNvSpPr txBox="1"/>
          <p:nvPr/>
        </p:nvSpPr>
        <p:spPr>
          <a:xfrm>
            <a:off x="438150" y="11228184"/>
            <a:ext cx="11320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uxton Sketch" panose="03080500000500000004" pitchFamily="66" charset="0"/>
              </a:rPr>
              <a:t>What </a:t>
            </a:r>
            <a:r>
              <a:rPr lang="en-US" sz="3600" dirty="0">
                <a:latin typeface="Buxton Sketch" panose="03080500000500000004" pitchFamily="66" charset="0"/>
              </a:rPr>
              <a:t>P</a:t>
            </a:r>
            <a:r>
              <a:rPr lang="en-US" sz="3600" dirty="0" smtClean="0">
                <a:latin typeface="Buxton Sketch" panose="03080500000500000004" pitchFamily="66" charset="0"/>
              </a:rPr>
              <a:t>eople </a:t>
            </a:r>
            <a:r>
              <a:rPr lang="en-US" sz="3600" dirty="0">
                <a:latin typeface="Buxton Sketch" panose="03080500000500000004" pitchFamily="66" charset="0"/>
              </a:rPr>
              <a:t>S</a:t>
            </a:r>
            <a:r>
              <a:rPr lang="en-US" sz="3600" dirty="0" smtClean="0">
                <a:latin typeface="Buxton Sketch" panose="03080500000500000004" pitchFamily="66" charset="0"/>
              </a:rPr>
              <a:t>ay</a:t>
            </a:r>
          </a:p>
          <a:p>
            <a:pPr algn="ctr"/>
            <a:endParaRPr lang="en-US" dirty="0"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latin typeface="Buxton Sketch" panose="03080500000500000004" pitchFamily="66" charset="0"/>
              </a:rPr>
              <a:t>“Worth it”</a:t>
            </a:r>
          </a:p>
          <a:p>
            <a:pPr algn="ctr"/>
            <a:endParaRPr lang="en-US" dirty="0" smtClean="0"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latin typeface="Buxton Sketch" panose="03080500000500000004" pitchFamily="66" charset="0"/>
              </a:rPr>
              <a:t>Spending my holiday in Thailand is a brilliant idea. I’ve been in many beautiful places, none of them can compare to Thailand.</a:t>
            </a:r>
          </a:p>
          <a:p>
            <a:pPr algn="ctr"/>
            <a:r>
              <a:rPr lang="en-US" dirty="0" smtClean="0">
                <a:latin typeface="Buxton Sketch" panose="03080500000500000004" pitchFamily="66" charset="0"/>
              </a:rPr>
              <a:t>Best holiday ever!</a:t>
            </a:r>
            <a:endParaRPr lang="en-US" dirty="0"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latin typeface="Buxton Sketch" panose="03080500000500000004" pitchFamily="66" charset="0"/>
              </a:rPr>
              <a:t>				</a:t>
            </a:r>
            <a:r>
              <a:rPr lang="en-US" dirty="0" smtClean="0">
                <a:latin typeface="Buxton Sketch" panose="03080500000500000004" pitchFamily="66" charset="0"/>
              </a:rPr>
              <a:t>- Cara Delving -</a:t>
            </a:r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438150" y="11915104"/>
            <a:ext cx="113157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Chevron 147"/>
          <p:cNvSpPr/>
          <p:nvPr/>
        </p:nvSpPr>
        <p:spPr>
          <a:xfrm>
            <a:off x="11320866" y="12905128"/>
            <a:ext cx="180121" cy="33993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Chevron 148"/>
          <p:cNvSpPr/>
          <p:nvPr/>
        </p:nvSpPr>
        <p:spPr>
          <a:xfrm flipH="1">
            <a:off x="660607" y="12905128"/>
            <a:ext cx="180121" cy="33993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0" y="152837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10864" y="5550720"/>
            <a:ext cx="113208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uxton Sketch" panose="03080500000500000004" pitchFamily="66" charset="0"/>
              </a:rPr>
              <a:t>About Us</a:t>
            </a:r>
          </a:p>
          <a:p>
            <a:pPr algn="ctr"/>
            <a:endParaRPr lang="en-US" dirty="0">
              <a:latin typeface="Buxton Sketch" panose="03080500000500000004" pitchFamily="66" charset="0"/>
            </a:endParaRPr>
          </a:p>
          <a:p>
            <a:pPr algn="ctr"/>
            <a:endParaRPr lang="en-US" sz="1400" dirty="0" smtClean="0">
              <a:latin typeface="Buxton Sketch" panose="03080500000500000004" pitchFamily="66" charset="0"/>
            </a:endParaRPr>
          </a:p>
          <a:p>
            <a:pPr algn="ctr"/>
            <a:r>
              <a:rPr lang="en-US" sz="1400" dirty="0">
                <a:latin typeface="Buxton Sketch" panose="03080500000500000004" pitchFamily="66" charset="0"/>
              </a:rPr>
              <a:t>Thailand is a wondrous kingdom, featuring Buddhist temples, exotic wildlife, and spectacular islands. Along with a fascinating history and a unique culture that includes delectable Thai food and massage, Thailand features a modern capital city, and friendly people who epitomize Thailand’s “land of smiles” reputation.</a:t>
            </a:r>
          </a:p>
          <a:p>
            <a:pPr algn="ctr"/>
            <a:endParaRPr lang="en-US" dirty="0" smtClean="0">
              <a:latin typeface="Buxton Sketch" panose="03080500000500000004" pitchFamily="66" charset="0"/>
            </a:endParaRPr>
          </a:p>
          <a:p>
            <a:pPr algn="ctr"/>
            <a:endParaRPr lang="en-US" dirty="0">
              <a:latin typeface="Buxton Sketch" panose="03080500000500000004" pitchFamily="66" charset="0"/>
            </a:endParaRPr>
          </a:p>
          <a:p>
            <a:pPr algn="ctr"/>
            <a:endParaRPr lang="en-US" dirty="0">
              <a:latin typeface="Buxton Sketch" panose="03080500000500000004" pitchFamily="66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438150" y="6152736"/>
            <a:ext cx="112935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35567" y="13787867"/>
            <a:ext cx="11320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Shared Your Moment</a:t>
            </a:r>
          </a:p>
          <a:p>
            <a:pPr algn="ctr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440449" y="14472455"/>
            <a:ext cx="5157428" cy="625722"/>
            <a:chOff x="3440449" y="14472455"/>
            <a:chExt cx="5157428" cy="625722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449" y="14472455"/>
              <a:ext cx="625722" cy="625722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436" y="14472455"/>
              <a:ext cx="621792" cy="621792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916" y="14472455"/>
              <a:ext cx="621792" cy="621792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854" y="14472455"/>
              <a:ext cx="621276" cy="621276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394" y="14472455"/>
              <a:ext cx="621792" cy="621792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421" y="14472455"/>
              <a:ext cx="621792" cy="621792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085" y="14472455"/>
              <a:ext cx="621792" cy="621792"/>
            </a:xfrm>
            <a:prstGeom prst="rect">
              <a:avLst/>
            </a:prstGeom>
          </p:spPr>
        </p:pic>
      </p:grpSp>
      <p:grpSp>
        <p:nvGrpSpPr>
          <p:cNvPr id="168" name="Group 167"/>
          <p:cNvGrpSpPr/>
          <p:nvPr/>
        </p:nvGrpSpPr>
        <p:grpSpPr>
          <a:xfrm>
            <a:off x="124538" y="527012"/>
            <a:ext cx="10922339" cy="461665"/>
            <a:chOff x="13861" y="406023"/>
            <a:chExt cx="10922339" cy="461665"/>
          </a:xfrm>
        </p:grpSpPr>
        <p:sp>
          <p:nvSpPr>
            <p:cNvPr id="169" name="TextBox 168"/>
            <p:cNvSpPr txBox="1"/>
            <p:nvPr/>
          </p:nvSpPr>
          <p:spPr>
            <a:xfrm>
              <a:off x="13861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Home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11906" y="406023"/>
              <a:ext cx="2210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Foods&amp;Drinks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258263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Desserts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466243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Travel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693090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Activities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096773" y="406023"/>
              <a:ext cx="2405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zh-C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History&amp;Culture</a:t>
              </a:r>
              <a:endPara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336363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Festivals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0716701" y="259483"/>
            <a:ext cx="15998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EN</a:t>
            </a:r>
          </a:p>
        </p:txBody>
      </p:sp>
      <p:sp>
        <p:nvSpPr>
          <p:cNvPr id="178" name="Chevron 177"/>
          <p:cNvSpPr/>
          <p:nvPr/>
        </p:nvSpPr>
        <p:spPr>
          <a:xfrm rot="5400000">
            <a:off x="11471785" y="642912"/>
            <a:ext cx="90061" cy="193689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132714" y="15365968"/>
            <a:ext cx="402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Wish you pleasant times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-703353" y="15381652"/>
            <a:ext cx="402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We welcome you to Thailand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10206" y="1368994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112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Buxton Sketch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Ladapa Hatthakijphong</dc:creator>
  <cp:lastModifiedBy>Ladapa Hatthakijphong</cp:lastModifiedBy>
  <cp:revision>13</cp:revision>
  <dcterms:created xsi:type="dcterms:W3CDTF">2016-03-29T10:41:28Z</dcterms:created>
  <dcterms:modified xsi:type="dcterms:W3CDTF">2016-03-29T16:28:15Z</dcterms:modified>
</cp:coreProperties>
</file>