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57353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FF7F7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5" d="100"/>
          <a:sy n="55" d="100"/>
        </p:scale>
        <p:origin x="1092" y="-2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75199"/>
            <a:ext cx="10363200" cy="547821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264676"/>
            <a:ext cx="9144000" cy="379905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8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37759"/>
            <a:ext cx="2628900" cy="133349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37759"/>
            <a:ext cx="7734300" cy="133349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4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922902"/>
            <a:ext cx="10515600" cy="654544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530271"/>
            <a:ext cx="10515600" cy="344209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7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88795"/>
            <a:ext cx="5181600" cy="9983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188795"/>
            <a:ext cx="5181600" cy="9983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3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7762"/>
            <a:ext cx="10515600" cy="30414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857335"/>
            <a:ext cx="5157787" cy="189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747756"/>
            <a:ext cx="5157787" cy="84540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857335"/>
            <a:ext cx="5183188" cy="189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747756"/>
            <a:ext cx="5183188" cy="84540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5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6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020"/>
            <a:ext cx="3932237" cy="367157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265595"/>
            <a:ext cx="6172200" cy="1118226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0590"/>
            <a:ext cx="3932237" cy="874547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020"/>
            <a:ext cx="3932237" cy="367157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265595"/>
            <a:ext cx="6172200" cy="1118226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0590"/>
            <a:ext cx="3932237" cy="874547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B70A-67EE-4F0C-B8C3-7DBF2250386E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0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7762"/>
            <a:ext cx="10515600" cy="3041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88795"/>
            <a:ext cx="10515600" cy="9983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584295"/>
            <a:ext cx="2743200" cy="837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BB70A-67EE-4F0C-B8C3-7DBF2250386E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4584295"/>
            <a:ext cx="4114800" cy="837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4584295"/>
            <a:ext cx="2743200" cy="837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D52E-89A7-485F-B38D-0AD1B438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microsoft.com/office/2007/relationships/hdphoto" Target="../media/hdphoto2.wdp"/><Relationship Id="rId15" Type="http://schemas.openxmlformats.org/officeDocument/2006/relationships/image" Target="../media/image11.png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5.jpe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extBox 1054"/>
          <p:cNvSpPr txBox="1"/>
          <p:nvPr/>
        </p:nvSpPr>
        <p:spPr>
          <a:xfrm>
            <a:off x="0" y="13689943"/>
            <a:ext cx="12192000" cy="1593785"/>
          </a:xfrm>
          <a:prstGeom prst="rect">
            <a:avLst/>
          </a:prstGeom>
          <a:solidFill>
            <a:srgbClr val="DFF7F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0" y="-19056"/>
            <a:ext cx="12192000" cy="1110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th.xn--12c6c3axydj1a7gg5i.com/wp-content/uploads/2015/09/Koh-Lipe0-1170x4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00907"/>
            <a:ext cx="12191999" cy="416820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1" y="1065505"/>
            <a:ext cx="12191999" cy="4179427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681040" y="4855971"/>
            <a:ext cx="832710" cy="104594"/>
            <a:chOff x="4728663" y="4833165"/>
            <a:chExt cx="832710" cy="104594"/>
          </a:xfrm>
        </p:grpSpPr>
        <p:sp>
          <p:nvSpPr>
            <p:cNvPr id="53" name="Oval 52"/>
            <p:cNvSpPr/>
            <p:nvPr/>
          </p:nvSpPr>
          <p:spPr>
            <a:xfrm>
              <a:off x="4728663" y="4833165"/>
              <a:ext cx="104594" cy="10459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916892" y="4833165"/>
              <a:ext cx="104594" cy="10459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94027" y="4833165"/>
              <a:ext cx="104594" cy="10459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283123" y="4833165"/>
              <a:ext cx="104594" cy="10459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56779" y="4833165"/>
              <a:ext cx="104594" cy="10459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51082" y="1394555"/>
            <a:ext cx="4052023" cy="1063762"/>
            <a:chOff x="3761601" y="1730168"/>
            <a:chExt cx="4052023" cy="1063762"/>
          </a:xfrm>
        </p:grpSpPr>
        <p:sp>
          <p:nvSpPr>
            <p:cNvPr id="66" name="TextBox 65"/>
            <p:cNvSpPr txBox="1"/>
            <p:nvPr/>
          </p:nvSpPr>
          <p:spPr>
            <a:xfrm rot="20901294">
              <a:off x="3761601" y="1730168"/>
              <a:ext cx="40520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  <a:latin typeface="Harlow Solid Italic" panose="04030604020F02020D02" pitchFamily="82" charset="0"/>
                </a:rPr>
                <a:t>Thailand</a:t>
              </a:r>
              <a:endParaRPr lang="en-US" sz="5400" dirty="0">
                <a:solidFill>
                  <a:schemeClr val="bg1"/>
                </a:solidFill>
                <a:latin typeface="Harlow Solid Italic" panose="04030604020F02020D02" pitchFamily="82" charset="0"/>
              </a:endParaRPr>
            </a:p>
          </p:txBody>
        </p:sp>
        <p:sp>
          <p:nvSpPr>
            <p:cNvPr id="81" name="Freeform 80"/>
            <p:cNvSpPr/>
            <p:nvPr/>
          </p:nvSpPr>
          <p:spPr>
            <a:xfrm>
              <a:off x="4872881" y="2191833"/>
              <a:ext cx="2319879" cy="602097"/>
            </a:xfrm>
            <a:custGeom>
              <a:avLst/>
              <a:gdLst>
                <a:gd name="connsiteX0" fmla="*/ 0 w 2319879"/>
                <a:gd name="connsiteY0" fmla="*/ 602097 h 602097"/>
                <a:gd name="connsiteX1" fmla="*/ 988540 w 2319879"/>
                <a:gd name="connsiteY1" fmla="*/ 144897 h 602097"/>
                <a:gd name="connsiteX2" fmla="*/ 2187145 w 2319879"/>
                <a:gd name="connsiteY2" fmla="*/ 8972 h 602097"/>
                <a:gd name="connsiteX3" fmla="*/ 2236572 w 2319879"/>
                <a:gd name="connsiteY3" fmla="*/ 354961 h 60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879" h="602097">
                  <a:moveTo>
                    <a:pt x="0" y="602097"/>
                  </a:moveTo>
                  <a:cubicBezTo>
                    <a:pt x="312008" y="422924"/>
                    <a:pt x="624016" y="243751"/>
                    <a:pt x="988540" y="144897"/>
                  </a:cubicBezTo>
                  <a:cubicBezTo>
                    <a:pt x="1353064" y="46043"/>
                    <a:pt x="1979140" y="-26039"/>
                    <a:pt x="2187145" y="8972"/>
                  </a:cubicBezTo>
                  <a:cubicBezTo>
                    <a:pt x="2395150" y="43983"/>
                    <a:pt x="2315861" y="199472"/>
                    <a:pt x="2236572" y="354961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981201" y="2600958"/>
              <a:ext cx="117530" cy="11753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746260" y="2080679"/>
            <a:ext cx="222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Paradise on earth</a:t>
            </a:r>
            <a:endParaRPr lang="en-US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124538" y="527012"/>
            <a:ext cx="10922339" cy="461665"/>
            <a:chOff x="13861" y="406023"/>
            <a:chExt cx="10922339" cy="461665"/>
          </a:xfrm>
        </p:grpSpPr>
        <p:sp>
          <p:nvSpPr>
            <p:cNvPr id="60" name="TextBox 59"/>
            <p:cNvSpPr txBox="1"/>
            <p:nvPr/>
          </p:nvSpPr>
          <p:spPr>
            <a:xfrm>
              <a:off x="13861" y="406023"/>
              <a:ext cx="1599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uxton Sketch" panose="03080500000500000004" pitchFamily="66" charset="0"/>
                </a:rPr>
                <a:t>Home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1906" y="406023"/>
              <a:ext cx="2210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uxton Sketch" panose="03080500000500000004" pitchFamily="66" charset="0"/>
                </a:rPr>
                <a:t>Foods&amp;Drinks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58263" y="406023"/>
              <a:ext cx="1599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uxton Sketch" panose="03080500000500000004" pitchFamily="66" charset="0"/>
                </a:rPr>
                <a:t>Desserts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66243" y="406023"/>
              <a:ext cx="1599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uxton Sketch" panose="03080500000500000004" pitchFamily="66" charset="0"/>
                </a:rPr>
                <a:t>Travel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93090" y="406023"/>
              <a:ext cx="1599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uxton Sketch" panose="03080500000500000004" pitchFamily="66" charset="0"/>
                </a:rPr>
                <a:t>Activities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096773" y="406023"/>
              <a:ext cx="2405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uxton Sketch" panose="03080500000500000004" pitchFamily="66" charset="0"/>
                </a:rPr>
                <a:t>History&amp;Culture</a:t>
              </a:r>
              <a:endPara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336363" y="406023"/>
              <a:ext cx="1599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uxton Sketch" panose="03080500000500000004" pitchFamily="66" charset="0"/>
                </a:rPr>
                <a:t>Festivals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59831" y="7366717"/>
            <a:ext cx="11320867" cy="3612658"/>
            <a:chOff x="414980" y="10044596"/>
            <a:chExt cx="11320867" cy="3612658"/>
          </a:xfrm>
        </p:grpSpPr>
        <p:pic>
          <p:nvPicPr>
            <p:cNvPr id="1028" name="Picture 4" descr="http://lsa.assets.s3.amazonaws.com/wp-content/uploads/sites/2/2013/12/p116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853"/>
            <a:stretch/>
          </p:blipFill>
          <p:spPr bwMode="auto">
            <a:xfrm>
              <a:off x="414980" y="10049190"/>
              <a:ext cx="3759610" cy="181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topicstock.pantip.com/food/topicstock/2012/05/D12155594/D12155594-1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78" b="6556"/>
            <a:stretch/>
          </p:blipFill>
          <p:spPr bwMode="auto">
            <a:xfrm>
              <a:off x="4188862" y="10049190"/>
              <a:ext cx="3769171" cy="181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f.ptcdn.info/565/032/000/1434641455-15-o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839" b="9549"/>
            <a:stretch/>
          </p:blipFill>
          <p:spPr bwMode="auto">
            <a:xfrm>
              <a:off x="7969453" y="10044596"/>
              <a:ext cx="3766394" cy="181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www.travelchannel.com/content/dam/images/travel/fullset/2012/03/12/5e/outdoor-adventures-thailand.rend.tccom.616.462.jpe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01" b="25334"/>
            <a:stretch/>
          </p:blipFill>
          <p:spPr bwMode="auto">
            <a:xfrm>
              <a:off x="429675" y="11862748"/>
              <a:ext cx="3747765" cy="1794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f.ptcdn.info/011/015/000/1390907595-DSC07913Cu-o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35" b="12635"/>
            <a:stretch/>
          </p:blipFill>
          <p:spPr bwMode="auto">
            <a:xfrm>
              <a:off x="4187152" y="11862749"/>
              <a:ext cx="3768290" cy="1791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://img.tnews.co.th/tnews_1427351199_342.jp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59" b="8326"/>
            <a:stretch/>
          </p:blipFill>
          <p:spPr bwMode="auto">
            <a:xfrm>
              <a:off x="7969453" y="11862749"/>
              <a:ext cx="3766394" cy="1791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Rectangle 118"/>
          <p:cNvSpPr/>
          <p:nvPr/>
        </p:nvSpPr>
        <p:spPr>
          <a:xfrm>
            <a:off x="326601" y="7366717"/>
            <a:ext cx="11538798" cy="3789508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TextBox 1024"/>
          <p:cNvSpPr txBox="1"/>
          <p:nvPr/>
        </p:nvSpPr>
        <p:spPr>
          <a:xfrm>
            <a:off x="410864" y="5493570"/>
            <a:ext cx="113208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About Us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Thailand is a wondrous kingdom, featuring Buddhist temples, exotic wildlife, and spectacular islands. Along with a fascinating history and a unique culture that includes delectable Thai food and massage, Thailand features a modern capital city, and friendly people who epitomize Thailand’s “land of smiles” reputation.</a:t>
            </a:r>
          </a:p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438150" y="6152736"/>
            <a:ext cx="112935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38150" y="11228184"/>
            <a:ext cx="11320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What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P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eople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S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ay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“Worth it”</a:t>
            </a:r>
          </a:p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Spending my holiday in Thailand is a brilliant idea. I’ve been in many beautiful places, none of them can compare to Thailand.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Best holiday ever!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				- Cara Delving -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1052" name="Chevron 1051"/>
          <p:cNvSpPr/>
          <p:nvPr/>
        </p:nvSpPr>
        <p:spPr>
          <a:xfrm>
            <a:off x="11320866" y="12905128"/>
            <a:ext cx="180121" cy="339936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5" name="Chevron 174"/>
          <p:cNvSpPr/>
          <p:nvPr/>
        </p:nvSpPr>
        <p:spPr>
          <a:xfrm flipH="1">
            <a:off x="660607" y="12905128"/>
            <a:ext cx="180121" cy="339936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35567" y="13787867"/>
            <a:ext cx="11320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Buxton Sketch" panose="03080500000500000004" pitchFamily="66" charset="0"/>
              </a:rPr>
              <a:t>Shared Your Moment</a:t>
            </a:r>
          </a:p>
          <a:p>
            <a:pPr algn="ctr"/>
            <a:endParaRPr lang="en-US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438150" y="11915104"/>
            <a:ext cx="112935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>
            <a:off x="3440449" y="14472455"/>
            <a:ext cx="5157428" cy="625722"/>
            <a:chOff x="3440449" y="14472455"/>
            <a:chExt cx="5157428" cy="625722"/>
          </a:xfrm>
        </p:grpSpPr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449" y="14472455"/>
              <a:ext cx="625722" cy="625722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436" y="14472455"/>
              <a:ext cx="621792" cy="621792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916" y="14472455"/>
              <a:ext cx="621792" cy="621792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7854" y="14472455"/>
              <a:ext cx="621276" cy="621276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1394" y="14472455"/>
              <a:ext cx="621792" cy="621792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9421" y="14472455"/>
              <a:ext cx="621792" cy="621792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085" y="14472455"/>
              <a:ext cx="621792" cy="621792"/>
            </a:xfrm>
            <a:prstGeom prst="rect">
              <a:avLst/>
            </a:prstGeom>
          </p:spPr>
        </p:pic>
      </p:grpSp>
      <p:grpSp>
        <p:nvGrpSpPr>
          <p:cNvPr id="166" name="Group 165"/>
          <p:cNvGrpSpPr/>
          <p:nvPr/>
        </p:nvGrpSpPr>
        <p:grpSpPr>
          <a:xfrm>
            <a:off x="10716701" y="259483"/>
            <a:ext cx="1599837" cy="525304"/>
            <a:chOff x="10845325" y="158961"/>
            <a:chExt cx="1599837" cy="525304"/>
          </a:xfrm>
        </p:grpSpPr>
        <p:sp>
          <p:nvSpPr>
            <p:cNvPr id="69" name="TextBox 68"/>
            <p:cNvSpPr txBox="1"/>
            <p:nvPr/>
          </p:nvSpPr>
          <p:spPr>
            <a:xfrm>
              <a:off x="10845325" y="158961"/>
              <a:ext cx="1599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>
                      <a:lumMod val="90000"/>
                    </a:schemeClr>
                  </a:solidFill>
                  <a:latin typeface="Buxton Sketch" panose="03080500000500000004" pitchFamily="66" charset="0"/>
                </a:rPr>
                <a:t>EN</a:t>
              </a:r>
            </a:p>
          </p:txBody>
        </p:sp>
        <p:sp>
          <p:nvSpPr>
            <p:cNvPr id="150" name="Chevron 149"/>
            <p:cNvSpPr/>
            <p:nvPr/>
          </p:nvSpPr>
          <p:spPr>
            <a:xfrm rot="5400000">
              <a:off x="11600409" y="542390"/>
              <a:ext cx="90061" cy="193689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9132714" y="15365968"/>
            <a:ext cx="402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Buxton Sketch" panose="03080500000500000004" pitchFamily="66" charset="0"/>
              </a:rPr>
              <a:t>Wish you pleasant times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-703353" y="15381652"/>
            <a:ext cx="402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Buxton Sketch" panose="03080500000500000004" pitchFamily="66" charset="0"/>
              </a:rPr>
              <a:t>We welcome you to Thailand</a:t>
            </a:r>
            <a:endParaRPr lang="en-US" dirty="0">
              <a:solidFill>
                <a:schemeClr val="bg1">
                  <a:lumMod val="65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56981" y="7762350"/>
            <a:ext cx="37449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Foods &amp; Drinks</a:t>
            </a: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What to eat and drink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148994" y="7759278"/>
            <a:ext cx="37449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Desserts</a:t>
            </a: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Original Thai dessert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909264" y="7778650"/>
            <a:ext cx="37449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Travel</a:t>
            </a: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Places to visit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87529" y="9570879"/>
            <a:ext cx="37449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Activities</a:t>
            </a: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Amazing adventures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148994" y="9570879"/>
            <a:ext cx="37449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History &amp; Culture</a:t>
            </a: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Unseen in Thailand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909774" y="9553488"/>
            <a:ext cx="37449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Festivals</a:t>
            </a: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uxton Sketch" panose="03080500000500000004" pitchFamily="66" charset="0"/>
              </a:rPr>
              <a:t>Fun times!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uxton Sketch" panose="03080500000500000004" pitchFamily="66" charset="0"/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>
            <a:off x="4498768" y="8275834"/>
            <a:ext cx="3021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731761" y="8275834"/>
            <a:ext cx="3021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8299317" y="8275834"/>
            <a:ext cx="3021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718663" y="10081471"/>
            <a:ext cx="3021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4535629" y="10080604"/>
            <a:ext cx="3021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8299317" y="10080604"/>
            <a:ext cx="3021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145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SimSun</vt:lpstr>
      <vt:lpstr>Arial</vt:lpstr>
      <vt:lpstr>Buxton Sketch</vt:lpstr>
      <vt:lpstr>Calibri</vt:lpstr>
      <vt:lpstr>Calibri Light</vt:lpstr>
      <vt:lpstr>Harlow Solid Italic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Ladapa Hatthakijphong</dc:creator>
  <cp:lastModifiedBy>Ladapa Hatthakijphong</cp:lastModifiedBy>
  <cp:revision>23</cp:revision>
  <dcterms:created xsi:type="dcterms:W3CDTF">2016-03-29T10:14:01Z</dcterms:created>
  <dcterms:modified xsi:type="dcterms:W3CDTF">2016-03-29T16:27:21Z</dcterms:modified>
</cp:coreProperties>
</file>