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A"/>
    <a:srgbClr val="9B9B93"/>
    <a:srgbClr val="474044"/>
    <a:srgbClr val="293132"/>
    <a:srgbClr val="2E3532"/>
    <a:srgbClr val="121619"/>
    <a:srgbClr val="302B27"/>
    <a:srgbClr val="F5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9F86B-F7ED-0FA4-0370-6DBD5115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A3F850-E5AC-580D-F9B4-5221EFE19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6C9EB-C1EF-0B4A-E1F8-70906C5F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E1727-1372-A8F0-6F0E-1B832A3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F85F4-C89F-1743-1EE4-EBF1E86B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0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88268-1F55-040F-8396-E6C736A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24B25F-74FE-8A5C-325C-4D79BFDB6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B9EDE7-F50E-BF02-6309-25E6632E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94ADA-1530-B6DA-1FA5-4DE50FA7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E1972-0D19-E0F6-3485-F1A1244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E9AAA1-AD84-B835-648F-D86BE9BC0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3A4C5B-E8CB-9520-007E-4BCBC204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A4E35-DBB5-D860-6474-81EC7688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17925-A64F-C8FA-5B77-95FCE4B3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06254-E922-FF7F-3C3C-1E43C01D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96E1E-15A6-DA43-65C3-3395EC5B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D7DD2-8EEF-3BE9-E42C-837D5782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3D1AD-493D-0580-E1BD-64E74525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9216E-E674-D0A2-8888-2E553D15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516AB-332D-A263-BD2D-684FD80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9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6D69-9EC7-702E-381C-B7F196B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6F47A-477E-D375-BBEF-A980494B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14C10-64FC-5FBC-5808-81003F44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EFD9F-5686-00E2-6D67-810D5DB2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6C16B-DF97-C0C6-A547-25ABDFE8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9AB37-1923-D892-DF24-3BB4BDAC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214FC-4D58-BF2A-1925-7B00431E5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8FC2B5-DB8A-3F55-5A06-4F77CB21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63B3D-CDEF-C798-6636-8504648E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388045-495B-C1DA-9C58-97991C70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0F0E59-1957-1AA2-AC56-DD2A2DF0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2F5EA-905A-BD72-159E-2C4413F1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713530-E9B2-6322-7ED2-401DF83B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4E0139-767F-B5AF-4829-FFDB3A63F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9FFEEA-E89E-5603-4D1A-6860A4F4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6F6E5E-687F-D31F-A9FC-2129A0C32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328C5F-C709-F189-934D-A6318174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8C021C-AADE-59E2-C6B5-AC8A073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90BB55-4B52-3079-3EB3-EEB3C532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85B3D-D337-7D47-0B7E-864FFA91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F055EA-9F4A-414B-4804-6E57C986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F8BF3B-6B87-F548-1E6C-C8F845E5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F8436C-94A7-F87D-34DA-3E55A97A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CA1B05-BD0F-CC04-1D56-E78063E0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F804A9-9186-2758-2203-E21C5A1C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5BF0AA-7FCD-651C-3F8C-B4614FA5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2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AAD66-8B0C-7684-1DB9-8BD8F9C3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63FFD-0539-BB19-4F6C-DB054D08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530AE8-75A9-EF4A-C4FE-2DF99F39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C352EF-40F3-54B8-42DD-B5B096DB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3619EF-6A0D-B530-9352-3C75B69E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D32F73-569C-1A67-1A07-2D40ACA7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66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046E2-479A-6905-CAD3-6B892D3A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03D326-267B-B3EE-3AF1-259767D4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602619-F11E-04E1-B011-E4CE9F97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F63B4D-7FC9-3D87-9401-D920DBAC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DBD280-6A2A-C444-4161-77EE186C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A058E2-338E-161A-D6D6-F1C35EFD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0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73307-357D-8207-4DD4-AFD3A6C5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87F1B3-C5A2-24E5-AAE2-52E0F73F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82D0F-73C0-3D46-B122-76D9A6837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DAF8-4153-4BF9-9A7A-C3CC213DC1A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30FF09-983C-CB9E-C865-DB611EBD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5AEAE-8623-7F55-3519-3A71936C5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8637-4F9C-479C-AA95-B5390F3C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7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75B0BAC-BA2C-2D23-3F0B-A9BF9BF8F66C}"/>
              </a:ext>
            </a:extLst>
          </p:cNvPr>
          <p:cNvSpPr/>
          <p:nvPr/>
        </p:nvSpPr>
        <p:spPr>
          <a:xfrm>
            <a:off x="4548183" y="357740"/>
            <a:ext cx="903293" cy="276999"/>
          </a:xfrm>
          <a:prstGeom prst="rect">
            <a:avLst/>
          </a:prstGeom>
          <a:noFill/>
          <a:ln>
            <a:solidFill>
              <a:srgbClr val="39393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992CA-A6B5-46A5-3EF2-A9E17546A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1427163"/>
            <a:ext cx="10029825" cy="2387600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rgbClr val="39393A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  <a:t>Исследование способов защиты от производственной </a:t>
            </a:r>
            <a:br>
              <a:rPr lang="ru-RU" sz="4800" dirty="0">
                <a:solidFill>
                  <a:srgbClr val="39393A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ru-RU" sz="4800" dirty="0">
                <a:solidFill>
                  <a:srgbClr val="39393A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  <a:t>вибрации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6C2F5E-EE0E-D437-752C-A5FCA7C98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310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rgbClr val="302B27"/>
                </a:solidFill>
                <a:latin typeface="Beltheder " panose="02000406060000020003" pitchFamily="2" charset="0"/>
              </a:rPr>
              <a:t>Участники проекта:</a:t>
            </a:r>
            <a:br>
              <a:rPr lang="ru-RU" sz="1800" dirty="0">
                <a:solidFill>
                  <a:srgbClr val="302B27"/>
                </a:solidFill>
                <a:latin typeface="Beltheder " panose="02000406060000020003" pitchFamily="2" charset="0"/>
              </a:rPr>
            </a:br>
            <a:r>
              <a:rPr lang="ru-RU" sz="1800" dirty="0">
                <a:solidFill>
                  <a:srgbClr val="302B27"/>
                </a:solidFill>
                <a:latin typeface="Beltheder " panose="02000406060000020003" pitchFamily="2" charset="0"/>
              </a:rPr>
              <a:t>Гайфиев С.</a:t>
            </a:r>
            <a:br>
              <a:rPr lang="ru-RU" sz="1800" dirty="0">
                <a:solidFill>
                  <a:srgbClr val="302B27"/>
                </a:solidFill>
                <a:latin typeface="Beltheder " panose="02000406060000020003" pitchFamily="2" charset="0"/>
              </a:rPr>
            </a:br>
            <a:r>
              <a:rPr lang="ru-RU" sz="1800" dirty="0">
                <a:solidFill>
                  <a:srgbClr val="302B27"/>
                </a:solidFill>
                <a:latin typeface="Beltheder " panose="02000406060000020003" pitchFamily="2" charset="0"/>
              </a:rPr>
              <a:t>И </a:t>
            </a:r>
            <a:r>
              <a:rPr lang="ru-RU" sz="1800" dirty="0" err="1">
                <a:solidFill>
                  <a:srgbClr val="302B27"/>
                </a:solidFill>
                <a:latin typeface="Beltheder " panose="02000406060000020003" pitchFamily="2" charset="0"/>
              </a:rPr>
              <a:t>тп</a:t>
            </a:r>
            <a:endParaRPr lang="ru-RU" sz="1800" dirty="0">
              <a:solidFill>
                <a:srgbClr val="302B27"/>
              </a:solidFill>
              <a:latin typeface="Beltheder " panose="0200040606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9205E-4615-1882-529A-D9D9E48B854F}"/>
              </a:ext>
            </a:extLst>
          </p:cNvPr>
          <p:cNvSpPr txBox="1"/>
          <p:nvPr/>
        </p:nvSpPr>
        <p:spPr>
          <a:xfrm>
            <a:off x="4548184" y="357940"/>
            <a:ext cx="903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ГЛАВНАЯ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CA756E-F5E5-E82B-78B1-95BA9774A2EF}"/>
              </a:ext>
            </a:extLst>
          </p:cNvPr>
          <p:cNvSpPr txBox="1"/>
          <p:nvPr/>
        </p:nvSpPr>
        <p:spPr>
          <a:xfrm>
            <a:off x="5668563" y="357740"/>
            <a:ext cx="1357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A2AC83-026C-DA54-3828-9C57DFB69F1B}"/>
              </a:ext>
            </a:extLst>
          </p:cNvPr>
          <p:cNvSpPr txBox="1"/>
          <p:nvPr/>
        </p:nvSpPr>
        <p:spPr>
          <a:xfrm>
            <a:off x="7203281" y="347350"/>
            <a:ext cx="908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FBF9CDB-DF6F-292E-3875-6E07661D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70" y="3159523"/>
            <a:ext cx="4189017" cy="41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A61B8-BA75-EBAF-0A47-872143D7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475" cy="1325563"/>
          </a:xfrm>
        </p:spPr>
        <p:txBody>
          <a:bodyPr/>
          <a:lstStyle/>
          <a:p>
            <a:r>
              <a:rPr lang="ru-RU" dirty="0">
                <a:solidFill>
                  <a:srgbClr val="302B27"/>
                </a:solidFill>
                <a:latin typeface="Bahnschrift SemiBold" panose="020B0502040204020203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E067F-B1CE-F932-8157-7F2FE314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1F658-DFD6-CE7F-6623-42BCE1C31BC2}"/>
              </a:ext>
            </a:extLst>
          </p:cNvPr>
          <p:cNvSpPr txBox="1"/>
          <p:nvPr/>
        </p:nvSpPr>
        <p:spPr>
          <a:xfrm>
            <a:off x="4548183" y="357940"/>
            <a:ext cx="942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ГЛАВНАЯ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688DE-D423-44AB-982A-E35DF48DD26D}"/>
              </a:ext>
            </a:extLst>
          </p:cNvPr>
          <p:cNvSpPr txBox="1"/>
          <p:nvPr/>
        </p:nvSpPr>
        <p:spPr>
          <a:xfrm>
            <a:off x="5653087" y="357740"/>
            <a:ext cx="1374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3518EF-C096-8952-531C-CE840659368A}"/>
              </a:ext>
            </a:extLst>
          </p:cNvPr>
          <p:cNvSpPr/>
          <p:nvPr/>
        </p:nvSpPr>
        <p:spPr>
          <a:xfrm>
            <a:off x="5726902" y="357740"/>
            <a:ext cx="1235873" cy="276999"/>
          </a:xfrm>
          <a:prstGeom prst="rect">
            <a:avLst/>
          </a:prstGeom>
          <a:noFill/>
          <a:ln>
            <a:solidFill>
              <a:srgbClr val="39393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D8F53-6E35-3F10-B4EA-29FC9D6A2B24}"/>
              </a:ext>
            </a:extLst>
          </p:cNvPr>
          <p:cNvSpPr txBox="1"/>
          <p:nvPr/>
        </p:nvSpPr>
        <p:spPr>
          <a:xfrm>
            <a:off x="7203281" y="347350"/>
            <a:ext cx="908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</a:p>
        </p:txBody>
      </p:sp>
    </p:spTree>
    <p:extLst>
      <p:ext uri="{BB962C8B-B14F-4D97-AF65-F5344CB8AC3E}">
        <p14:creationId xmlns:p14="http://schemas.microsoft.com/office/powerpoint/2010/main" val="41261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4368B-A983-8A71-4420-EAF0E922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5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Результат по </a:t>
            </a:r>
            <a:br>
              <a:rPr lang="ru-RU" dirty="0">
                <a:latin typeface="Bahnschrift SemiBold" panose="020B0502040204020203" pitchFamily="34" charset="0"/>
              </a:rPr>
            </a:br>
            <a:r>
              <a:rPr lang="ru-RU" dirty="0">
                <a:latin typeface="Bahnschrift SemiBold" panose="020B0502040204020203" pitchFamily="34" charset="0"/>
              </a:rPr>
              <a:t>выполненной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8B0E9-2805-73AE-BC10-B2148283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2188"/>
            <a:ext cx="10515600" cy="368477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34686-C868-AFD4-B1BB-84FE38634550}"/>
              </a:ext>
            </a:extLst>
          </p:cNvPr>
          <p:cNvSpPr txBox="1"/>
          <p:nvPr/>
        </p:nvSpPr>
        <p:spPr>
          <a:xfrm>
            <a:off x="4548183" y="357940"/>
            <a:ext cx="942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A1FC5-9079-8A07-1FBB-B2ABCE249DF9}"/>
              </a:ext>
            </a:extLst>
          </p:cNvPr>
          <p:cNvSpPr txBox="1"/>
          <p:nvPr/>
        </p:nvSpPr>
        <p:spPr>
          <a:xfrm>
            <a:off x="5653087" y="357740"/>
            <a:ext cx="1374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D83522-4981-1D19-81C8-B2812BDA5DC3}"/>
              </a:ext>
            </a:extLst>
          </p:cNvPr>
          <p:cNvSpPr/>
          <p:nvPr/>
        </p:nvSpPr>
        <p:spPr>
          <a:xfrm>
            <a:off x="7244357" y="357740"/>
            <a:ext cx="828082" cy="276999"/>
          </a:xfrm>
          <a:prstGeom prst="rect">
            <a:avLst/>
          </a:prstGeom>
          <a:noFill/>
          <a:ln>
            <a:solidFill>
              <a:srgbClr val="39393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742E5-48F6-34B7-C32F-EC5353B53FD6}"/>
              </a:ext>
            </a:extLst>
          </p:cNvPr>
          <p:cNvSpPr txBox="1"/>
          <p:nvPr/>
        </p:nvSpPr>
        <p:spPr>
          <a:xfrm>
            <a:off x="7203281" y="347350"/>
            <a:ext cx="908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393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</a:p>
        </p:txBody>
      </p:sp>
    </p:spTree>
    <p:extLst>
      <p:ext uri="{BB962C8B-B14F-4D97-AF65-F5344CB8AC3E}">
        <p14:creationId xmlns:p14="http://schemas.microsoft.com/office/powerpoint/2010/main" val="4871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E1E14-4498-0F0D-34CA-89D46451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637B3-D4DD-057E-904A-84517FF3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9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Bahnschrift SemiBold</vt:lpstr>
      <vt:lpstr>Beltheder </vt:lpstr>
      <vt:lpstr>Calibri</vt:lpstr>
      <vt:lpstr>Calibri Light</vt:lpstr>
      <vt:lpstr>Тема Office</vt:lpstr>
      <vt:lpstr>Исследование способов защиты от производственной  вибрации</vt:lpstr>
      <vt:lpstr>Цель проекта</vt:lpstr>
      <vt:lpstr>Результат по  выполненной работе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Салават Гайфиев</dc:creator>
  <cp:lastModifiedBy>Салават Гайфиев</cp:lastModifiedBy>
  <cp:revision>3</cp:revision>
  <dcterms:created xsi:type="dcterms:W3CDTF">2024-12-19T15:39:38Z</dcterms:created>
  <dcterms:modified xsi:type="dcterms:W3CDTF">2024-12-19T17:07:32Z</dcterms:modified>
</cp:coreProperties>
</file>