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9">
          <p15:clr>
            <a:srgbClr val="A4A3A4"/>
          </p15:clr>
        </p15:guide>
        <p15:guide id="4" orient="horz" pos="3984">
          <p15:clr>
            <a:srgbClr val="A4A3A4"/>
          </p15:clr>
        </p15:guide>
        <p15:guide id="5" orient="horz" pos="1104">
          <p15:clr>
            <a:srgbClr val="A4A3A4"/>
          </p15:clr>
        </p15:guide>
        <p15:guide id="6" orient="horz" pos="1008">
          <p15:clr>
            <a:srgbClr val="A4A3A4"/>
          </p15:clr>
        </p15:guide>
        <p15:guide id="7" orient="horz" pos="2448">
          <p15:clr>
            <a:srgbClr val="A4A3A4"/>
          </p15:clr>
        </p15:guide>
        <p15:guide id="8" orient="horz" pos="2542">
          <p15:clr>
            <a:srgbClr val="A4A3A4"/>
          </p15:clr>
        </p15:guide>
        <p15:guide id="9" orient="horz" pos="336">
          <p15:clr>
            <a:srgbClr val="A4A3A4"/>
          </p15:clr>
        </p15:guide>
        <p15:guide id="10" pos="2832">
          <p15:clr>
            <a:srgbClr val="A4A3A4"/>
          </p15:clr>
        </p15:guide>
        <p15:guide id="11" pos="336">
          <p15:clr>
            <a:srgbClr val="A4A3A4"/>
          </p15:clr>
        </p15:guide>
        <p15:guide id="12" pos="5424">
          <p15:clr>
            <a:srgbClr val="A4A3A4"/>
          </p15:clr>
        </p15:guide>
        <p15:guide id="13" pos="2928">
          <p15:clr>
            <a:srgbClr val="A4A3A4"/>
          </p15:clr>
        </p15:guide>
        <p15:guide id="14" pos="1968">
          <p15:clr>
            <a:srgbClr val="A4A3A4"/>
          </p15:clr>
        </p15:guide>
        <p15:guide id="15" pos="2070">
          <p15:clr>
            <a:srgbClr val="A4A3A4"/>
          </p15:clr>
        </p15:guide>
        <p15:guide id="16" pos="3792">
          <p15:clr>
            <a:srgbClr val="A4A3A4"/>
          </p15:clr>
        </p15:guide>
        <p15:guide id="17" pos="1104">
          <p15:clr>
            <a:srgbClr val="A4A3A4"/>
          </p15:clr>
        </p15:guide>
        <p15:guide id="18" pos="4656">
          <p15:clr>
            <a:srgbClr val="A4A3A4"/>
          </p15:clr>
        </p15:guide>
        <p15:guide id="19" pos="4560">
          <p15:clr>
            <a:srgbClr val="A4A3A4"/>
          </p15:clr>
        </p15:guide>
        <p15:guide id="20" pos="3696">
          <p15:clr>
            <a:srgbClr val="A4A3A4"/>
          </p15:clr>
        </p15:guide>
        <p15:guide id="21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 autoAdjust="0"/>
  </p:normalViewPr>
  <p:slideViewPr>
    <p:cSldViewPr>
      <p:cViewPr varScale="1">
        <p:scale>
          <a:sx n="79" d="100"/>
          <a:sy n="79" d="100"/>
        </p:scale>
        <p:origin x="1134" y="96"/>
      </p:cViewPr>
      <p:guideLst>
        <p:guide orient="horz" pos="144"/>
        <p:guide orient="horz" pos="436"/>
        <p:guide orient="horz" pos="4179"/>
        <p:guide orient="horz" pos="3984"/>
        <p:guide orient="horz" pos="1104"/>
        <p:guide orient="horz" pos="1008"/>
        <p:guide orient="horz" pos="2448"/>
        <p:guide orient="horz" pos="2542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altLang="ko-KR" smtClean="0">
                <a:latin typeface="Arial" pitchFamily="34" charset="0"/>
                <a:cs typeface="Arial" pitchFamily="34" charset="0"/>
              </a:rPr>
              <a:pPr/>
              <a:t>8/24/2017</a:t>
            </a:fld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altLang="ko-KR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altLang="ko-KR" smtClean="0"/>
              <a:pPr/>
              <a:t>8/24/2017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7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6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92CB5712-9E1A-49D8-BAF8-554F6F6EE5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  <a:latin typeface="+mn-lt"/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3914D3DA-CA35-4450-B438-EFAB29F26BF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  <a:latin typeface="+mn-lt"/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  <a:latin typeface="+mn-lt"/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fld id="{19E41A2C-1EF0-48AE-B6A0-D1E5EDD2D14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1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 dirty="0" smtClean="0"/>
              <a:t>마스터 부제목 스타일 편집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FE412D6B-FB06-436C-86C6-2F50FECBD4E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ko-KR" altLang="en-US" noProof="0" dirty="0" smtClean="0"/>
              <a:t>마스터 부제목 스타일 편집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fld id="{B9DE1FBE-03E2-4313-89CD-0C5DDAC78AC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1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ko-KR" altLang="en-US" noProof="0" dirty="0" smtClean="0"/>
              <a:t>마스터 부제목 스타일 편집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solidFill>
                  <a:schemeClr val="lt1"/>
                </a:solidFill>
                <a:latin typeface="+mn-lt"/>
              </a:defRPr>
            </a:lvl1pPr>
          </a:lstStyle>
          <a:p>
            <a:fld id="{B726AA94-D1CF-4088-BA13-53E4DF31AFB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solidFill>
                  <a:schemeClr val="lt1"/>
                </a:solidFill>
                <a:effectLst/>
                <a:latin typeface="+mn-lt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7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tx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2" y="5768681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  <p:pic>
        <p:nvPicPr>
          <p:cNvPr id="38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 userDrawn="1"/>
        </p:nvGrpSpPr>
        <p:grpSpPr>
          <a:xfrm>
            <a:off x="1752600" y="0"/>
            <a:ext cx="7396163" cy="6175376"/>
            <a:chOff x="1752600" y="7461448"/>
            <a:chExt cx="7396163" cy="6175376"/>
          </a:xfrm>
        </p:grpSpPr>
        <p:sp>
          <p:nvSpPr>
            <p:cNvPr id="1063" name="Freeform 39"/>
            <p:cNvSpPr>
              <a:spLocks/>
            </p:cNvSpPr>
            <p:nvPr userDrawn="1"/>
          </p:nvSpPr>
          <p:spPr bwMode="auto">
            <a:xfrm>
              <a:off x="1752600" y="7461448"/>
              <a:ext cx="5624513" cy="6175375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890"/>
                </a:cxn>
                <a:cxn ang="0">
                  <a:pos x="3543" y="3890"/>
                </a:cxn>
                <a:cxn ang="0">
                  <a:pos x="0" y="3890"/>
                </a:cxn>
                <a:cxn ang="0">
                  <a:pos x="0" y="437"/>
                </a:cxn>
                <a:cxn ang="0">
                  <a:pos x="3543" y="437"/>
                </a:cxn>
                <a:cxn ang="0">
                  <a:pos x="3543" y="0"/>
                </a:cxn>
              </a:cxnLst>
              <a:rect l="0" t="0" r="r" b="b"/>
              <a:pathLst>
                <a:path w="3543" h="3890">
                  <a:moveTo>
                    <a:pt x="3543" y="0"/>
                  </a:moveTo>
                  <a:lnTo>
                    <a:pt x="0" y="0"/>
                  </a:lnTo>
                  <a:lnTo>
                    <a:pt x="0" y="3890"/>
                  </a:lnTo>
                  <a:lnTo>
                    <a:pt x="3543" y="3890"/>
                  </a:lnTo>
                  <a:lnTo>
                    <a:pt x="0" y="3890"/>
                  </a:lnTo>
                  <a:lnTo>
                    <a:pt x="0" y="437"/>
                  </a:lnTo>
                  <a:lnTo>
                    <a:pt x="3543" y="437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064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Rectangle 41"/>
            <p:cNvSpPr>
              <a:spLocks noChangeArrowheads="1"/>
            </p:cNvSpPr>
            <p:nvPr userDrawn="1"/>
          </p:nvSpPr>
          <p:spPr bwMode="auto">
            <a:xfrm>
              <a:off x="7377113" y="8155186"/>
              <a:ext cx="342900" cy="2203450"/>
            </a:xfrm>
            <a:prstGeom prst="rect">
              <a:avLst/>
            </a:prstGeom>
            <a:solidFill>
              <a:srgbClr val="FAB38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auto">
            <a:xfrm>
              <a:off x="1752600" y="8155186"/>
              <a:ext cx="5624513" cy="5481638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453"/>
                </a:cxn>
                <a:cxn ang="0">
                  <a:pos x="3543" y="3453"/>
                </a:cxn>
                <a:cxn ang="0">
                  <a:pos x="0" y="3453"/>
                </a:cxn>
                <a:cxn ang="0">
                  <a:pos x="0" y="2402"/>
                </a:cxn>
                <a:cxn ang="0">
                  <a:pos x="0" y="1388"/>
                </a:cxn>
                <a:cxn ang="0">
                  <a:pos x="3543" y="1388"/>
                </a:cxn>
                <a:cxn ang="0">
                  <a:pos x="3543" y="0"/>
                </a:cxn>
              </a:cxnLst>
              <a:rect l="0" t="0" r="r" b="b"/>
              <a:pathLst>
                <a:path w="3543" h="3453">
                  <a:moveTo>
                    <a:pt x="3543" y="0"/>
                  </a:moveTo>
                  <a:lnTo>
                    <a:pt x="0" y="0"/>
                  </a:lnTo>
                  <a:lnTo>
                    <a:pt x="0" y="3453"/>
                  </a:lnTo>
                  <a:lnTo>
                    <a:pt x="3543" y="3453"/>
                  </a:lnTo>
                  <a:lnTo>
                    <a:pt x="0" y="3453"/>
                  </a:lnTo>
                  <a:lnTo>
                    <a:pt x="0" y="2402"/>
                  </a:lnTo>
                  <a:lnTo>
                    <a:pt x="0" y="1388"/>
                  </a:lnTo>
                  <a:lnTo>
                    <a:pt x="3543" y="1388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050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 userDrawn="1"/>
          </p:nvSpPr>
          <p:spPr bwMode="auto">
            <a:xfrm>
              <a:off x="7720013" y="11968361"/>
              <a:ext cx="1428750" cy="1668463"/>
            </a:xfrm>
            <a:custGeom>
              <a:avLst/>
              <a:gdLst/>
              <a:ahLst/>
              <a:cxnLst>
                <a:cxn ang="0">
                  <a:pos x="900" y="0"/>
                </a:cxn>
                <a:cxn ang="0">
                  <a:pos x="559" y="0"/>
                </a:cxn>
                <a:cxn ang="0">
                  <a:pos x="559" y="1051"/>
                </a:cxn>
                <a:cxn ang="0">
                  <a:pos x="0" y="1051"/>
                </a:cxn>
                <a:cxn ang="0">
                  <a:pos x="900" y="1051"/>
                </a:cxn>
                <a:cxn ang="0">
                  <a:pos x="900" y="0"/>
                </a:cxn>
              </a:cxnLst>
              <a:rect l="0" t="0" r="r" b="b"/>
              <a:pathLst>
                <a:path w="900" h="1051">
                  <a:moveTo>
                    <a:pt x="900" y="0"/>
                  </a:moveTo>
                  <a:lnTo>
                    <a:pt x="559" y="0"/>
                  </a:lnTo>
                  <a:lnTo>
                    <a:pt x="559" y="1051"/>
                  </a:lnTo>
                  <a:lnTo>
                    <a:pt x="0" y="1051"/>
                  </a:lnTo>
                  <a:lnTo>
                    <a:pt x="900" y="105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794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7720013" y="10358636"/>
              <a:ext cx="887413" cy="1609725"/>
            </a:xfrm>
            <a:custGeom>
              <a:avLst/>
              <a:gdLst/>
              <a:ahLst/>
              <a:cxnLst>
                <a:cxn ang="0">
                  <a:pos x="559" y="0"/>
                </a:cxn>
                <a:cxn ang="0">
                  <a:pos x="0" y="0"/>
                </a:cxn>
                <a:cxn ang="0">
                  <a:pos x="0" y="719"/>
                </a:cxn>
                <a:cxn ang="0">
                  <a:pos x="401" y="719"/>
                </a:cxn>
                <a:cxn ang="0">
                  <a:pos x="401" y="1014"/>
                </a:cxn>
                <a:cxn ang="0">
                  <a:pos x="559" y="1014"/>
                </a:cxn>
                <a:cxn ang="0">
                  <a:pos x="559" y="0"/>
                </a:cxn>
              </a:cxnLst>
              <a:rect l="0" t="0" r="r" b="b"/>
              <a:pathLst>
                <a:path w="559" h="1014">
                  <a:moveTo>
                    <a:pt x="559" y="0"/>
                  </a:moveTo>
                  <a:lnTo>
                    <a:pt x="0" y="0"/>
                  </a:lnTo>
                  <a:lnTo>
                    <a:pt x="0" y="719"/>
                  </a:lnTo>
                  <a:lnTo>
                    <a:pt x="401" y="719"/>
                  </a:lnTo>
                  <a:lnTo>
                    <a:pt x="401" y="1014"/>
                  </a:lnTo>
                  <a:lnTo>
                    <a:pt x="559" y="1014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DB8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 userDrawn="1"/>
          </p:nvSpPr>
          <p:spPr bwMode="auto">
            <a:xfrm>
              <a:off x="7377113" y="10358636"/>
              <a:ext cx="342900" cy="1141413"/>
            </a:xfrm>
            <a:prstGeom prst="rect">
              <a:avLst/>
            </a:prstGeom>
            <a:solidFill>
              <a:srgbClr val="F68C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1752600" y="10358636"/>
              <a:ext cx="5624513" cy="1609725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1014"/>
                </a:cxn>
                <a:cxn ang="0">
                  <a:pos x="0" y="719"/>
                </a:cxn>
                <a:cxn ang="0">
                  <a:pos x="3543" y="719"/>
                </a:cxn>
                <a:cxn ang="0">
                  <a:pos x="3543" y="0"/>
                </a:cxn>
              </a:cxnLst>
              <a:rect l="0" t="0" r="r" b="b"/>
              <a:pathLst>
                <a:path w="3543" h="1014">
                  <a:moveTo>
                    <a:pt x="3543" y="0"/>
                  </a:moveTo>
                  <a:lnTo>
                    <a:pt x="0" y="0"/>
                  </a:lnTo>
                  <a:lnTo>
                    <a:pt x="0" y="1014"/>
                  </a:lnTo>
                  <a:lnTo>
                    <a:pt x="0" y="719"/>
                  </a:lnTo>
                  <a:lnTo>
                    <a:pt x="3543" y="719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EF44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 userDrawn="1"/>
          </p:nvSpPr>
          <p:spPr bwMode="auto">
            <a:xfrm>
              <a:off x="7720013" y="11968361"/>
              <a:ext cx="887413" cy="1668463"/>
            </a:xfrm>
            <a:custGeom>
              <a:avLst/>
              <a:gdLst/>
              <a:ahLst/>
              <a:cxnLst>
                <a:cxn ang="0">
                  <a:pos x="559" y="0"/>
                </a:cxn>
                <a:cxn ang="0">
                  <a:pos x="401" y="0"/>
                </a:cxn>
                <a:cxn ang="0">
                  <a:pos x="401" y="1051"/>
                </a:cxn>
                <a:cxn ang="0">
                  <a:pos x="0" y="1051"/>
                </a:cxn>
                <a:cxn ang="0">
                  <a:pos x="559" y="1051"/>
                </a:cxn>
                <a:cxn ang="0">
                  <a:pos x="559" y="0"/>
                </a:cxn>
              </a:cxnLst>
              <a:rect l="0" t="0" r="r" b="b"/>
              <a:pathLst>
                <a:path w="559" h="1051">
                  <a:moveTo>
                    <a:pt x="559" y="0"/>
                  </a:moveTo>
                  <a:lnTo>
                    <a:pt x="401" y="0"/>
                  </a:lnTo>
                  <a:lnTo>
                    <a:pt x="401" y="1051"/>
                  </a:lnTo>
                  <a:lnTo>
                    <a:pt x="0" y="1051"/>
                  </a:lnTo>
                  <a:lnTo>
                    <a:pt x="559" y="1051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479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Rectangle 55"/>
            <p:cNvSpPr>
              <a:spLocks noChangeArrowheads="1"/>
            </p:cNvSpPr>
            <p:nvPr userDrawn="1"/>
          </p:nvSpPr>
          <p:spPr bwMode="auto">
            <a:xfrm>
              <a:off x="7720012" y="11500048"/>
              <a:ext cx="661987" cy="468313"/>
            </a:xfrm>
            <a:prstGeom prst="rect">
              <a:avLst/>
            </a:prstGeom>
            <a:solidFill>
              <a:srgbClr val="C881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Rectangle 57"/>
            <p:cNvSpPr>
              <a:spLocks noChangeArrowheads="1"/>
            </p:cNvSpPr>
            <p:nvPr userDrawn="1"/>
          </p:nvSpPr>
          <p:spPr bwMode="auto">
            <a:xfrm>
              <a:off x="7377113" y="11500048"/>
              <a:ext cx="342900" cy="468313"/>
            </a:xfrm>
            <a:prstGeom prst="rect">
              <a:avLst/>
            </a:prstGeom>
            <a:solidFill>
              <a:srgbClr val="C667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Rectangle 59"/>
            <p:cNvSpPr>
              <a:spLocks noChangeArrowheads="1"/>
            </p:cNvSpPr>
            <p:nvPr userDrawn="1"/>
          </p:nvSpPr>
          <p:spPr bwMode="auto">
            <a:xfrm>
              <a:off x="1752600" y="11500048"/>
              <a:ext cx="5624513" cy="468313"/>
            </a:xfrm>
            <a:prstGeom prst="rect">
              <a:avLst/>
            </a:prstGeom>
            <a:solidFill>
              <a:srgbClr val="C337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 userDrawn="1"/>
          </p:nvSpPr>
          <p:spPr bwMode="auto">
            <a:xfrm>
              <a:off x="7720012" y="11968361"/>
              <a:ext cx="661987" cy="1668463"/>
            </a:xfrm>
            <a:prstGeom prst="rect">
              <a:avLst/>
            </a:prstGeom>
            <a:solidFill>
              <a:srgbClr val="C55A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Rectangle 63"/>
            <p:cNvSpPr>
              <a:spLocks noChangeArrowheads="1"/>
            </p:cNvSpPr>
            <p:nvPr userDrawn="1"/>
          </p:nvSpPr>
          <p:spPr bwMode="auto">
            <a:xfrm>
              <a:off x="7377113" y="11968361"/>
              <a:ext cx="342900" cy="1668463"/>
            </a:xfrm>
            <a:prstGeom prst="rect">
              <a:avLst/>
            </a:prstGeom>
            <a:solidFill>
              <a:srgbClr val="C449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Rectangle 65"/>
            <p:cNvSpPr>
              <a:spLocks noChangeArrowheads="1"/>
            </p:cNvSpPr>
            <p:nvPr userDrawn="1"/>
          </p:nvSpPr>
          <p:spPr bwMode="auto">
            <a:xfrm>
              <a:off x="1752600" y="11968361"/>
              <a:ext cx="5624513" cy="1668463"/>
            </a:xfrm>
            <a:prstGeom prst="rect">
              <a:avLst/>
            </a:prstGeom>
            <a:solidFill>
              <a:srgbClr val="C32C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26" name="Picture Placeholder 76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3062213"/>
            <a:ext cx="1193853" cy="863776"/>
          </a:xfrm>
        </p:spPr>
        <p:txBody>
          <a:bodyPr/>
          <a:lstStyle>
            <a:lvl1pPr>
              <a:defRPr sz="1100" baseline="0"/>
            </a:lvl1pPr>
          </a:lstStyle>
          <a:p>
            <a:r>
              <a:rPr lang="ko-KR" altLang="en-US" noProof="0" dirty="0" smtClean="0"/>
              <a:t>아이콘을 클릭하여 </a:t>
            </a:r>
            <a:r>
              <a:rPr lang="en-US" altLang="ko-KR" noProof="0" dirty="0" smtClean="0"/>
              <a:t>Client</a:t>
            </a:r>
            <a:r>
              <a:rPr lang="ko-KR" altLang="en-US" noProof="0" dirty="0" smtClean="0"/>
              <a:t>로고를 삽입 </a:t>
            </a:r>
            <a:r>
              <a:rPr lang="en-US" altLang="ko-KR" noProof="0" dirty="0" smtClean="0"/>
              <a:t>/ </a:t>
            </a:r>
            <a:r>
              <a:rPr lang="ko-KR" altLang="en-US" noProof="0" dirty="0" smtClean="0"/>
              <a:t>또는 “</a:t>
            </a:r>
            <a:r>
              <a:rPr lang="en-US" altLang="ko-KR" noProof="0" dirty="0" smtClean="0"/>
              <a:t>Draft” </a:t>
            </a:r>
            <a:r>
              <a:rPr lang="ko-KR" altLang="en-US" noProof="0" dirty="0" smtClean="0"/>
              <a:t>등의</a:t>
            </a:r>
            <a:br>
              <a:rPr lang="ko-KR" altLang="en-US" noProof="0" dirty="0" smtClean="0"/>
            </a:br>
            <a:r>
              <a:rPr lang="ko-KR" altLang="en-US" noProof="0" dirty="0" smtClean="0"/>
              <a:t>문구를 이 위치에 </a:t>
            </a:r>
            <a:br>
              <a:rPr lang="ko-KR" altLang="en-US" noProof="0" dirty="0" smtClean="0"/>
            </a:br>
            <a:r>
              <a:rPr lang="ko-KR" altLang="en-US" noProof="0" dirty="0" smtClean="0"/>
              <a:t>넣어주세요</a:t>
            </a:r>
            <a:endParaRPr lang="ko-KR" altLang="en-US" noProof="0" dirty="0"/>
          </a:p>
        </p:txBody>
      </p:sp>
      <p:grpSp>
        <p:nvGrpSpPr>
          <p:cNvPr id="27" name="Group 31"/>
          <p:cNvGrpSpPr/>
          <p:nvPr userDrawn="1"/>
        </p:nvGrpSpPr>
        <p:grpSpPr>
          <a:xfrm>
            <a:off x="251680" y="2896369"/>
            <a:ext cx="1440000" cy="171417"/>
            <a:chOff x="489087" y="2521685"/>
            <a:chExt cx="1209752" cy="151219"/>
          </a:xfrm>
        </p:grpSpPr>
        <p:cxnSp>
          <p:nvCxnSpPr>
            <p:cNvPr id="28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 userDrawn="1"/>
        </p:nvGrpSpPr>
        <p:grpSpPr>
          <a:xfrm>
            <a:off x="1752600" y="0"/>
            <a:ext cx="7396163" cy="6175376"/>
            <a:chOff x="1752600" y="7821488"/>
            <a:chExt cx="7396163" cy="6175376"/>
          </a:xfrm>
        </p:grpSpPr>
        <p:sp>
          <p:nvSpPr>
            <p:cNvPr id="2055" name="Freeform 7"/>
            <p:cNvSpPr>
              <a:spLocks/>
            </p:cNvSpPr>
            <p:nvPr userDrawn="1"/>
          </p:nvSpPr>
          <p:spPr bwMode="auto">
            <a:xfrm>
              <a:off x="1752600" y="7821488"/>
              <a:ext cx="5624513" cy="6175375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890"/>
                </a:cxn>
                <a:cxn ang="0">
                  <a:pos x="3543" y="3890"/>
                </a:cxn>
                <a:cxn ang="0">
                  <a:pos x="0" y="3890"/>
                </a:cxn>
                <a:cxn ang="0">
                  <a:pos x="0" y="437"/>
                </a:cxn>
                <a:cxn ang="0">
                  <a:pos x="3543" y="437"/>
                </a:cxn>
                <a:cxn ang="0">
                  <a:pos x="3543" y="0"/>
                </a:cxn>
              </a:cxnLst>
              <a:rect l="0" t="0" r="r" b="b"/>
              <a:pathLst>
                <a:path w="3543" h="3890">
                  <a:moveTo>
                    <a:pt x="3543" y="0"/>
                  </a:moveTo>
                  <a:lnTo>
                    <a:pt x="0" y="0"/>
                  </a:lnTo>
                  <a:lnTo>
                    <a:pt x="0" y="3890"/>
                  </a:lnTo>
                  <a:lnTo>
                    <a:pt x="3543" y="3890"/>
                  </a:lnTo>
                  <a:lnTo>
                    <a:pt x="0" y="3890"/>
                  </a:lnTo>
                  <a:lnTo>
                    <a:pt x="0" y="437"/>
                  </a:lnTo>
                  <a:lnTo>
                    <a:pt x="3543" y="437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DB8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>
              <a:off x="1752600" y="8515226"/>
              <a:ext cx="5624513" cy="5481638"/>
            </a:xfrm>
            <a:custGeom>
              <a:avLst/>
              <a:gdLst/>
              <a:ahLst/>
              <a:cxnLst>
                <a:cxn ang="0">
                  <a:pos x="3543" y="0"/>
                </a:cxn>
                <a:cxn ang="0">
                  <a:pos x="0" y="0"/>
                </a:cxn>
                <a:cxn ang="0">
                  <a:pos x="0" y="3453"/>
                </a:cxn>
                <a:cxn ang="0">
                  <a:pos x="3543" y="3453"/>
                </a:cxn>
                <a:cxn ang="0">
                  <a:pos x="0" y="3453"/>
                </a:cxn>
                <a:cxn ang="0">
                  <a:pos x="0" y="2402"/>
                </a:cxn>
                <a:cxn ang="0">
                  <a:pos x="0" y="1640"/>
                </a:cxn>
                <a:cxn ang="0">
                  <a:pos x="3543" y="1640"/>
                </a:cxn>
                <a:cxn ang="0">
                  <a:pos x="3543" y="0"/>
                </a:cxn>
              </a:cxnLst>
              <a:rect l="0" t="0" r="r" b="b"/>
              <a:pathLst>
                <a:path w="3543" h="3453">
                  <a:moveTo>
                    <a:pt x="3543" y="0"/>
                  </a:moveTo>
                  <a:lnTo>
                    <a:pt x="0" y="0"/>
                  </a:lnTo>
                  <a:lnTo>
                    <a:pt x="0" y="3453"/>
                  </a:lnTo>
                  <a:lnTo>
                    <a:pt x="3543" y="3453"/>
                  </a:lnTo>
                  <a:lnTo>
                    <a:pt x="0" y="3453"/>
                  </a:lnTo>
                  <a:lnTo>
                    <a:pt x="0" y="2402"/>
                  </a:lnTo>
                  <a:lnTo>
                    <a:pt x="0" y="1640"/>
                  </a:lnTo>
                  <a:lnTo>
                    <a:pt x="3543" y="1640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479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>
              <a:off x="7720013" y="12328401"/>
              <a:ext cx="1428750" cy="1668463"/>
            </a:xfrm>
            <a:custGeom>
              <a:avLst/>
              <a:gdLst/>
              <a:ahLst/>
              <a:cxnLst>
                <a:cxn ang="0">
                  <a:pos x="900" y="0"/>
                </a:cxn>
                <a:cxn ang="0">
                  <a:pos x="559" y="0"/>
                </a:cxn>
                <a:cxn ang="0">
                  <a:pos x="559" y="1051"/>
                </a:cxn>
                <a:cxn ang="0">
                  <a:pos x="397" y="1051"/>
                </a:cxn>
                <a:cxn ang="0">
                  <a:pos x="0" y="1051"/>
                </a:cxn>
                <a:cxn ang="0">
                  <a:pos x="900" y="1051"/>
                </a:cxn>
                <a:cxn ang="0">
                  <a:pos x="900" y="0"/>
                </a:cxn>
              </a:cxnLst>
              <a:rect l="0" t="0" r="r" b="b"/>
              <a:pathLst>
                <a:path w="900" h="1051">
                  <a:moveTo>
                    <a:pt x="900" y="0"/>
                  </a:moveTo>
                  <a:lnTo>
                    <a:pt x="559" y="0"/>
                  </a:lnTo>
                  <a:lnTo>
                    <a:pt x="559" y="1051"/>
                  </a:lnTo>
                  <a:lnTo>
                    <a:pt x="397" y="1051"/>
                  </a:lnTo>
                  <a:lnTo>
                    <a:pt x="0" y="1051"/>
                  </a:lnTo>
                  <a:lnTo>
                    <a:pt x="900" y="105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064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auto">
            <a:xfrm>
              <a:off x="8350251" y="12328401"/>
              <a:ext cx="280402" cy="1668463"/>
            </a:xfrm>
            <a:prstGeom prst="rect">
              <a:avLst/>
            </a:prstGeom>
            <a:solidFill>
              <a:srgbClr val="C34B6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1752600" y="8515226"/>
              <a:ext cx="6878053" cy="3813175"/>
              <a:chOff x="1752600" y="8515226"/>
              <a:chExt cx="6878053" cy="3813175"/>
            </a:xfrm>
          </p:grpSpPr>
          <p:sp>
            <p:nvSpPr>
              <p:cNvPr id="2057" name="Rectangle 9"/>
              <p:cNvSpPr>
                <a:spLocks noChangeArrowheads="1"/>
              </p:cNvSpPr>
              <p:nvPr userDrawn="1"/>
            </p:nvSpPr>
            <p:spPr bwMode="auto">
              <a:xfrm>
                <a:off x="7377113" y="8515226"/>
                <a:ext cx="342900" cy="2603500"/>
              </a:xfrm>
              <a:prstGeom prst="rect">
                <a:avLst/>
              </a:prstGeom>
              <a:solidFill>
                <a:srgbClr val="F7942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 userDrawn="1"/>
            </p:nvSpPr>
            <p:spPr bwMode="auto">
              <a:xfrm>
                <a:off x="7720013" y="11118726"/>
                <a:ext cx="630238" cy="744538"/>
              </a:xfrm>
              <a:prstGeom prst="rect">
                <a:avLst/>
              </a:prstGeom>
              <a:solidFill>
                <a:srgbClr val="FAB38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 userDrawn="1"/>
            </p:nvSpPr>
            <p:spPr bwMode="auto">
              <a:xfrm>
                <a:off x="7377113" y="11118726"/>
                <a:ext cx="342900" cy="744538"/>
              </a:xfrm>
              <a:prstGeom prst="rect">
                <a:avLst/>
              </a:prstGeom>
              <a:solidFill>
                <a:srgbClr val="F4752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7" name="Freeform 19"/>
              <p:cNvSpPr>
                <a:spLocks/>
              </p:cNvSpPr>
              <p:nvPr userDrawn="1"/>
            </p:nvSpPr>
            <p:spPr bwMode="auto">
              <a:xfrm>
                <a:off x="1752600" y="11118726"/>
                <a:ext cx="5624513" cy="1209675"/>
              </a:xfrm>
              <a:custGeom>
                <a:avLst/>
                <a:gdLst/>
                <a:ahLst/>
                <a:cxnLst>
                  <a:cxn ang="0">
                    <a:pos x="3543" y="0"/>
                  </a:cxn>
                  <a:cxn ang="0">
                    <a:pos x="0" y="0"/>
                  </a:cxn>
                  <a:cxn ang="0">
                    <a:pos x="0" y="762"/>
                  </a:cxn>
                  <a:cxn ang="0">
                    <a:pos x="0" y="469"/>
                  </a:cxn>
                  <a:cxn ang="0">
                    <a:pos x="3543" y="469"/>
                  </a:cxn>
                  <a:cxn ang="0">
                    <a:pos x="3543" y="0"/>
                  </a:cxn>
                </a:cxnLst>
                <a:rect l="0" t="0" r="r" b="b"/>
                <a:pathLst>
                  <a:path w="3543" h="762">
                    <a:moveTo>
                      <a:pt x="3543" y="0"/>
                    </a:moveTo>
                    <a:lnTo>
                      <a:pt x="0" y="0"/>
                    </a:lnTo>
                    <a:lnTo>
                      <a:pt x="0" y="762"/>
                    </a:lnTo>
                    <a:lnTo>
                      <a:pt x="0" y="469"/>
                    </a:lnTo>
                    <a:lnTo>
                      <a:pt x="3543" y="469"/>
                    </a:lnTo>
                    <a:lnTo>
                      <a:pt x="3543" y="0"/>
                    </a:lnTo>
                    <a:close/>
                  </a:path>
                </a:pathLst>
              </a:custGeom>
              <a:solidFill>
                <a:srgbClr val="F1602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 userDrawn="1"/>
            </p:nvSpPr>
            <p:spPr bwMode="auto">
              <a:xfrm>
                <a:off x="8350251" y="11863263"/>
                <a:ext cx="280402" cy="465138"/>
              </a:xfrm>
              <a:prstGeom prst="rect">
                <a:avLst/>
              </a:prstGeom>
              <a:solidFill>
                <a:srgbClr val="C8A68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 userDrawn="1"/>
            </p:nvSpPr>
            <p:spPr bwMode="auto">
              <a:xfrm>
                <a:off x="7720013" y="11863263"/>
                <a:ext cx="630238" cy="465138"/>
              </a:xfrm>
              <a:prstGeom prst="rect">
                <a:avLst/>
              </a:prstGeom>
              <a:solidFill>
                <a:srgbClr val="C77D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 userDrawn="1"/>
            </p:nvSpPr>
            <p:spPr bwMode="auto">
              <a:xfrm>
                <a:off x="7377113" y="11863263"/>
                <a:ext cx="342900" cy="465138"/>
              </a:xfrm>
              <a:prstGeom prst="rect">
                <a:avLst/>
              </a:prstGeom>
              <a:solidFill>
                <a:srgbClr val="C557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 userDrawn="1"/>
            </p:nvSpPr>
            <p:spPr bwMode="auto">
              <a:xfrm>
                <a:off x="1752600" y="11863263"/>
                <a:ext cx="5624513" cy="465138"/>
              </a:xfrm>
              <a:prstGeom prst="rect">
                <a:avLst/>
              </a:prstGeom>
              <a:solidFill>
                <a:srgbClr val="C449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79" name="Rectangle 31"/>
            <p:cNvSpPr>
              <a:spLocks noChangeArrowheads="1"/>
            </p:cNvSpPr>
            <p:nvPr userDrawn="1"/>
          </p:nvSpPr>
          <p:spPr bwMode="auto">
            <a:xfrm>
              <a:off x="7720013" y="12328401"/>
              <a:ext cx="630238" cy="1668463"/>
            </a:xfrm>
            <a:prstGeom prst="rect">
              <a:avLst/>
            </a:prstGeom>
            <a:solidFill>
              <a:srgbClr val="C33E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auto">
            <a:xfrm>
              <a:off x="7377113" y="12328401"/>
              <a:ext cx="342900" cy="1668463"/>
            </a:xfrm>
            <a:prstGeom prst="rect">
              <a:avLst/>
            </a:prstGeom>
            <a:solidFill>
              <a:srgbClr val="C331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auto">
            <a:xfrm>
              <a:off x="1752600" y="12328401"/>
              <a:ext cx="5624513" cy="1668463"/>
            </a:xfrm>
            <a:prstGeom prst="rect">
              <a:avLst/>
            </a:prstGeom>
            <a:solidFill>
              <a:srgbClr val="C32C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4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8390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pic>
        <p:nvPicPr>
          <p:cNvPr id="28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B4B95C14-6E09-4501-A4C4-89F9F916356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1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0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ko-KR" noProof="0" dirty="0" smtClean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  <a:ea typeface="+mj-ea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noProof="0" dirty="0" smtClean="0"/>
              <a:t>www.samil.com</a:t>
            </a:r>
            <a:endParaRPr lang="ko-KR" altLang="en-US" noProof="0" dirty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pic>
        <p:nvPicPr>
          <p:cNvPr id="16" name="Picture 2" descr="D:\My Documents\EHHEE\CI\NewCI\logo_wmf\SAMIL_회계법인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70017"/>
            <a:ext cx="2364444" cy="426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noProof="0" dirty="0" smtClean="0"/>
              <a:t>Add legal and copyright disclaimers here.</a:t>
            </a:r>
            <a:endParaRPr lang="ko-KR" altLang="en-US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1"/>
            <a:ext cx="3962400" cy="441959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1752600"/>
            <a:ext cx="3962399" cy="44196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06630E28-DCEB-42C5-A279-BA01C7365B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1"/>
            <a:ext cx="2590800" cy="441959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1" y="1752601"/>
            <a:ext cx="2590799" cy="441959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1"/>
            <a:ext cx="2590800" cy="4419599"/>
          </a:xfrm>
        </p:spPr>
        <p:txBody>
          <a:bodyPr/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204EF859-84F8-4705-89E7-A6B1A41A8C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199" y="3352800"/>
            <a:ext cx="3962401" cy="2819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5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9CAB4D43-1338-4B47-A919-C5DC7E72A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9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5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83732FE3-4DF7-4007-9E9F-8882942B1A0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5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2E7ACE1C-C2B3-4BC6-B96E-832CEE89BFF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noProof="1" smtClean="0"/>
              <a:t>마스터 텍스트 스타일을 편집합니다</a:t>
            </a:r>
          </a:p>
          <a:p>
            <a:pPr lvl="1"/>
            <a:r>
              <a:rPr lang="ko-KR" altLang="en-US" noProof="1" smtClean="0"/>
              <a:t>둘째 수준</a:t>
            </a:r>
          </a:p>
          <a:p>
            <a:pPr lvl="2"/>
            <a:r>
              <a:rPr lang="ko-KR" altLang="en-US" noProof="1" smtClean="0"/>
              <a:t>셋째 수준</a:t>
            </a:r>
          </a:p>
          <a:p>
            <a:pPr lvl="3"/>
            <a:r>
              <a:rPr lang="ko-KR" altLang="en-US" noProof="1" smtClean="0"/>
              <a:t>넷째 수준</a:t>
            </a:r>
          </a:p>
          <a:p>
            <a:pPr lvl="4"/>
            <a:r>
              <a:rPr lang="ko-KR" altLang="en-US" noProof="1" smtClean="0"/>
              <a:t>다섯째 수준</a:t>
            </a:r>
            <a:endParaRPr lang="ko-KR" altLang="en-US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ko-KR" altLang="en-US" noProof="1" smtClean="0"/>
              <a:t>마스터 텍스트 스타일을 편집합니다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1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F934CDDD-C7A0-49D0-AA69-F0A7BFDEFAB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fld id="{DA7F7780-F37A-4EBA-8F82-66203448FED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baseline="0" dirty="0" smtClean="0">
                <a:effectLst/>
                <a:latin typeface="+mn-lt"/>
              </a:rPr>
              <a:t>삼일</a:t>
            </a:r>
            <a:r>
              <a:rPr kumimoji="0" lang="en-US" altLang="ko-KR" sz="1000" b="0" i="0" u="none" baseline="0" dirty="0" smtClean="0">
                <a:effectLst/>
                <a:latin typeface="+mn-lt"/>
              </a:rPr>
              <a:t>PwC</a:t>
            </a:r>
            <a:endParaRPr kumimoji="0" lang="ko-KR" altLang="en-US" sz="1000" b="0" i="0" u="none" baseline="0" dirty="0" err="1" smtClean="0">
              <a:effectLst/>
              <a:latin typeface="+mn-lt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 smtClean="0"/>
              <a:t>Click to edit</a:t>
            </a:r>
            <a:br>
              <a:rPr lang="en-US" altLang="ko-KR" noProof="0" dirty="0" smtClean="0"/>
            </a:br>
            <a:r>
              <a:rPr lang="en-US" altLang="ko-KR" noProof="0" dirty="0" smtClean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algn="l"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6D1C6B2-CD42-4771-97C5-F1E3EA6685C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0" dirty="0" smtClean="0"/>
              <a:t>Samples</a:t>
            </a:r>
            <a:endParaRPr lang="ko-KR" altLang="en-US" i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www.samil.com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Samil PwC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Pre_Samil</Template>
  <TotalTime>666</TotalTime>
  <Words>3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Georgia</vt:lpstr>
      <vt:lpstr>Pre_Samil</vt:lpstr>
      <vt:lpstr>Samples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CP&amp;I Samples</dc:title>
  <dc:creator>김미연</dc:creator>
  <cp:lastModifiedBy>최상현</cp:lastModifiedBy>
  <cp:revision>12</cp:revision>
  <dcterms:created xsi:type="dcterms:W3CDTF">2017-07-27T06:06:07Z</dcterms:created>
  <dcterms:modified xsi:type="dcterms:W3CDTF">2017-08-24T06:16:30Z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