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commentAuthors+xml" PartName="/ppt/commentAuthors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    <Relationship Target="docProps/core.xml" Type="http://schemas.openxmlformats.org/package/2006/relationships/metadata/core-properties" Id="rId3"/>
    <Relationship Target="docProps/thumbnail.jpeg" Type="http://schemas.openxmlformats.org/package/2006/relationships/metadata/thumbnail" Id="rId2"/>
    <Relationship Target="ppt/presentation.xml" Type="http://schemas.openxmlformats.org/officeDocument/2006/relationships/officeDocument" Id="rId1"/>
    <Relationship Target="docProps/custom.xml" Type="http://schemas.openxmlformats.org/officeDocument/2006/relationships/custom-properties" Id="rId5"/>
    <Relationship Target="docProps/app.xml" Type="http://schemas.openxmlformats.org/officeDocument/2006/relationships/extended-properties" Id="rId4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 showSpecialPlsOnTitleSld="false" saveSubsetFonts="true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56" r:id="rId2"/>
    <p:sldId id="234408175" r:id="rId10"/>
    <p:sldId id="1656804553" r:id="rId11"/>
    <p:sldId id="59700239" r:id="rId12"/>
    <p:sldId id="1351239849" r:id="rId13"/>
    <p:sldId id="1942840964" r:id="rId14"/>
    <p:sldId id="616774948" r:id="rId15"/>
    <p:sldId id="1101923628" r:id="rId16"/>
    <p:sldId id="1135748708" r:id="rId17"/>
    <p:sldId id="2046735249" r:id="rId18"/>
    <p:sldId id="332363409" r:id="rId19"/>
    <p:sldId id="1485077949" r:id="rId20"/>
  </p:sldIdLst>
  <p:sldSz cx="9144000" cy="6858000" type="screen4x3"/>
  <p:notesSz cx="6858000" cy="9144000"/>
  <p:defaultTextStyle>
    <a:defPPr>
      <a:defRPr lang="en-US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4179">
          <p15:clr>
            <a:srgbClr val="A4A3A4"/>
          </p15:clr>
        </p15:guide>
        <p15:guide id="4" orient="horz" pos="3984">
          <p15:clr>
            <a:srgbClr val="A4A3A4"/>
          </p15:clr>
        </p15:guide>
        <p15:guide id="5" orient="horz" pos="1104">
          <p15:clr>
            <a:srgbClr val="A4A3A4"/>
          </p15:clr>
        </p15:guide>
        <p15:guide id="6" orient="horz" pos="1008">
          <p15:clr>
            <a:srgbClr val="A4A3A4"/>
          </p15:clr>
        </p15:guide>
        <p15:guide id="7" orient="horz" pos="2448">
          <p15:clr>
            <a:srgbClr val="A4A3A4"/>
          </p15:clr>
        </p15:guide>
        <p15:guide id="8" orient="horz" pos="2542">
          <p15:clr>
            <a:srgbClr val="A4A3A4"/>
          </p15:clr>
        </p15:guide>
        <p15:guide id="9" orient="horz" pos="336">
          <p15:clr>
            <a:srgbClr val="A4A3A4"/>
          </p15:clr>
        </p15:guide>
        <p15:guide id="10" pos="2832">
          <p15:clr>
            <a:srgbClr val="A4A3A4"/>
          </p15:clr>
        </p15:guide>
        <p15:guide id="11" pos="336">
          <p15:clr>
            <a:srgbClr val="A4A3A4"/>
          </p15:clr>
        </p15:guide>
        <p15:guide id="12" pos="5424">
          <p15:clr>
            <a:srgbClr val="A4A3A4"/>
          </p15:clr>
        </p15:guide>
        <p15:guide id="13" pos="2928">
          <p15:clr>
            <a:srgbClr val="A4A3A4"/>
          </p15:clr>
        </p15:guide>
        <p15:guide id="14" pos="1968">
          <p15:clr>
            <a:srgbClr val="A4A3A4"/>
          </p15:clr>
        </p15:guide>
        <p15:guide id="15" pos="2070">
          <p15:clr>
            <a:srgbClr val="A4A3A4"/>
          </p15:clr>
        </p15:guide>
        <p15:guide id="16" pos="3792">
          <p15:clr>
            <a:srgbClr val="A4A3A4"/>
          </p15:clr>
        </p15:guide>
        <p15:guide id="17" pos="1104">
          <p15:clr>
            <a:srgbClr val="A4A3A4"/>
          </p15:clr>
        </p15:guide>
        <p15:guide id="18" pos="4656">
          <p15:clr>
            <a:srgbClr val="A4A3A4"/>
          </p15:clr>
        </p15:guide>
        <p15:guide id="19" pos="4560">
          <p15:clr>
            <a:srgbClr val="A4A3A4"/>
          </p15:clr>
        </p15:guide>
        <p15:guide id="20" pos="3696">
          <p15:clr>
            <a:srgbClr val="A4A3A4"/>
          </p15:clr>
        </p15:guide>
        <p15:guide id="21" pos="1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8" autoAdjust="0"/>
  </p:normalViewPr>
  <p:slideViewPr>
    <p:cSldViewPr>
      <p:cViewPr varScale="1">
        <p:scale>
          <a:sx n="79" d="100"/>
          <a:sy n="79" d="100"/>
        </p:scale>
        <p:origin x="1134" y="96"/>
      </p:cViewPr>
      <p:guideLst>
        <p:guide orient="horz" pos="144"/>
        <p:guide orient="horz" pos="436"/>
        <p:guide orient="horz" pos="4179"/>
        <p:guide orient="horz" pos="3984"/>
        <p:guide orient="horz" pos="1104"/>
        <p:guide orient="horz" pos="1008"/>
        <p:guide orient="horz" pos="2448"/>
        <p:guide orient="horz" pos="2542"/>
        <p:guide orient="horz" pos="336"/>
        <p:guide pos="2832"/>
        <p:guide pos="336"/>
        <p:guide pos="5424"/>
        <p:guide pos="2928"/>
        <p:guide pos="1968"/>
        <p:guide pos="2070"/>
        <p:guide pos="3792"/>
        <p:guide pos="1104"/>
        <p:guide pos="4656"/>
        <p:guide pos="4560"/>
        <p:guide pos="3696"/>
        <p:guide pos="12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
<Relationships xmlns="http://schemas.openxmlformats.org/package/2006/relationships">
    <Relationship Target="theme/theme1.xml" Type="http://schemas.openxmlformats.org/officeDocument/2006/relationships/theme" Id="rId8"/>
    <Relationship Target="notesMasters/notesMaster1.xml" Type="http://schemas.openxmlformats.org/officeDocument/2006/relationships/notesMaster" Id="rId3"/>
    <Relationship Target="viewProps.xml" Type="http://schemas.openxmlformats.org/officeDocument/2006/relationships/viewProps" Id="rId7"/>
    <Relationship Target="slides/slide1.xml" Type="http://schemas.openxmlformats.org/officeDocument/2006/relationships/slide" Id="rId2"/>
    <Relationship Target="slideMasters/slideMaster1.xml" Type="http://schemas.openxmlformats.org/officeDocument/2006/relationships/slideMaster" Id="rId1"/>
    <Relationship Target="presProps.xml" Type="http://schemas.openxmlformats.org/officeDocument/2006/relationships/presProps" Id="rId6"/>
    <Relationship Target="commentAuthors.xml" Type="http://schemas.openxmlformats.org/officeDocument/2006/relationships/commentAuthors" Id="rId5"/>
    <Relationship Target="handoutMasters/handoutMaster1.xml" Type="http://schemas.openxmlformats.org/officeDocument/2006/relationships/handoutMaster" Id="rId4"/>
    <Relationship Target="tableStyles.xml" Type="http://schemas.openxmlformats.org/officeDocument/2006/relationships/tableStyles" Id="rId9"/>
    <Relationship Target="slides/slide2.xml" Type="http://schemas.openxmlformats.org/officeDocument/2006/relationships/slide" Id="rId10"/>
    <Relationship Target="slides/slide3.xml" Type="http://schemas.openxmlformats.org/officeDocument/2006/relationships/slide" Id="rId11"/>
    <Relationship Target="slides/slide4.xml" Type="http://schemas.openxmlformats.org/officeDocument/2006/relationships/slide" Id="rId12"/>
    <Relationship Target="slides/slide5.xml" Type="http://schemas.openxmlformats.org/officeDocument/2006/relationships/slide" Id="rId13"/>
    <Relationship Target="slides/slide6.xml" Type="http://schemas.openxmlformats.org/officeDocument/2006/relationships/slide" Id="rId14"/>
    <Relationship Target="slides/slide7.xml" Type="http://schemas.openxmlformats.org/officeDocument/2006/relationships/slide" Id="rId15"/>
    <Relationship Target="slides/slide8.xml" Type="http://schemas.openxmlformats.org/officeDocument/2006/relationships/slide" Id="rId16"/>
    <Relationship Target="slides/slide9.xml" Type="http://schemas.openxmlformats.org/officeDocument/2006/relationships/slide" Id="rId17"/>
    <Relationship Target="slides/slide10.xml" Type="http://schemas.openxmlformats.org/officeDocument/2006/relationships/slide" Id="rId18"/>
    <Relationship Target="slides/slide11.xml" Type="http://schemas.openxmlformats.org/officeDocument/2006/relationships/slide" Id="rId19"/>
    <Relationship Target="slides/slide12.xml" Type="http://schemas.openxmlformats.org/officeDocument/2006/relationships/slide" Id="rId20"/>
</Relationships>

</file>

<file path=ppt/handoutMasters/_rels/handoutMaster1.xml.rels><?xml version="1.0" encoding="UTF-8" standalone="yes"?>
<Relationships xmlns="http://schemas.openxmlformats.org/package/2006/relationships">
    <Relationship Target="../theme/theme3.xml" Type="http://schemas.openxmlformats.org/officeDocument/2006/relationships/theme" Id="rId1"/>
</Relationships>
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05CFF-548C-4E04-B325-CF1209D66BDC}" type="datetimeFigureOut">
              <a:rPr lang="en-US" altLang="ko-KR" smtClean="0">
                <a:latin typeface="Arial" pitchFamily="34" charset="0"/>
                <a:cs typeface="Arial" pitchFamily="34" charset="0"/>
              </a:rPr>
              <a:pPr/>
              <a:t>8/24/2017</a:t>
            </a:fld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90EF7-3E10-491C-87C2-59674BB3AAF6}" type="slidenum">
              <a:rPr lang="en-US" altLang="ko-KR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10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
<Relationships xmlns="http://schemas.openxmlformats.org/package/2006/relationships">
    <Relationship Target="../theme/theme2.xml" Type="http://schemas.openxmlformats.org/officeDocument/2006/relationships/theme" Id="rId1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5EFB8DA3-BCA9-4B7D-B50D-14F47506B614}" type="datetimeFigureOut">
              <a:rPr lang="en-US" altLang="ko-KR" smtClean="0"/>
              <a:pPr/>
              <a:t>8/24/2017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F07B8F03-BC93-4120-96CA-A36DF640BE2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70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
    <Relationship Target="../slides/slide1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613812"/>
      </p:ext>
    </p:extLst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
    <Relationship Target="../media/image1.wmf" Type="http://schemas.openxmlformats.org/officeDocument/2006/relationships/image" Id="rId2"/>
    <Relationship Target="../slideMasters/slideMaster1.xml" Type="http://schemas.openxmlformats.org/officeDocument/2006/relationships/slideMaster" Id="rId1"/>
</Relationships>

</file>

<file path=ppt/slideLayouts/_rels/slideLayout10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2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3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4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5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6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7.xml.rels><?xml version="1.0" encoding="UTF-8" standalone="yes"?>
<Relationships xmlns="http://schemas.openxmlformats.org/package/2006/relationships">
    <Relationship Target="../media/image1.wmf" Type="http://schemas.openxmlformats.org/officeDocument/2006/relationships/image" Id="rId2"/>
    <Relationship Target="../slideMasters/slideMaster1.xml" Type="http://schemas.openxmlformats.org/officeDocument/2006/relationships/slideMaster" Id="rId1"/>
</Relationships>

</file>

<file path=ppt/slideLayouts/_rels/slideLayout18.xml.rels><?xml version="1.0" encoding="UTF-8" standalone="yes"?>
<Relationships xmlns="http://schemas.openxmlformats.org/package/2006/relationships">
    <Relationship Target="../media/image1.wmf" Type="http://schemas.openxmlformats.org/officeDocument/2006/relationships/image" Id="rId2"/>
    <Relationship Target="../slideMasters/slideMaster1.xml" Type="http://schemas.openxmlformats.org/officeDocument/2006/relationships/slideMaster" Id="rId1"/>
</Relationships>

</file>

<file path=ppt/slideLayouts/_rels/slideLayout19.xml.rels><?xml version="1.0" encoding="UTF-8" standalone="yes"?>
<Relationships xmlns="http://schemas.openxmlformats.org/package/2006/relationships">
    <Relationship Target="../media/image1.wmf" Type="http://schemas.openxmlformats.org/officeDocument/2006/relationships/image" Id="rId2"/>
    <Relationship Target="../slideMasters/slideMaster1.xml" Type="http://schemas.openxmlformats.org/officeDocument/2006/relationships/slideMaster" Id="rId1"/>
</Relationships>

</file>

<file path=ppt/slideLayouts/_rels/slideLayout2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20.xml.rels><?xml version="1.0" encoding="UTF-8" standalone="yes"?>
<Relationships xmlns="http://schemas.openxmlformats.org/package/2006/relationships">
    <Relationship Target="../media/image1.wmf" Type="http://schemas.openxmlformats.org/officeDocument/2006/relationships/image" Id="rId2"/>
    <Relationship Target="../slideMasters/slideMaster1.xml" Type="http://schemas.openxmlformats.org/officeDocument/2006/relationships/slideMaster" Id="rId1"/>
</Relationships>

</file>

<file path=ppt/slideLayouts/_rels/slideLayout2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3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4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5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6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7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8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9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D:\My Documents\EHHEE\CI\NewCI\logo_wmf\SAMIL_회계법인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6270017"/>
            <a:ext cx="2364444" cy="426575"/>
          </a:xfrm>
          <a:prstGeom prst="rect">
            <a:avLst/>
          </a:prstGeom>
          <a:noFill/>
        </p:spPr>
      </p:pic>
      <p:grpSp>
        <p:nvGrpSpPr>
          <p:cNvPr id="19" name="Group 18"/>
          <p:cNvGrpSpPr/>
          <p:nvPr userDrawn="1"/>
        </p:nvGrpSpPr>
        <p:grpSpPr bwMode="gray">
          <a:xfrm>
            <a:off x="1752601" y="1"/>
            <a:ext cx="73914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0" baseline="0">
                <a:solidFill>
                  <a:schemeClr val="bg1"/>
                </a:solidFill>
                <a:ea typeface="+mj-ea"/>
              </a:defRPr>
            </a:lvl1pPr>
          </a:lstStyle>
          <a:p>
            <a:r>
              <a:rPr lang="en-US" altLang="ko-KR" noProof="0" dirty="0" smtClean="0"/>
              <a:t>Click to add the presentation’s main title</a:t>
            </a:r>
            <a:endParaRPr lang="ko-KR" altLang="en-US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  <a:ea typeface="+mj-ea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ko-KR" noProof="0" dirty="0" smtClean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ko-KR" noProof="0" dirty="0" smtClean="0"/>
              <a:t>www.samil.com</a:t>
            </a:r>
            <a:endParaRPr lang="ko-KR" altLang="en-US" noProof="0" dirty="0"/>
          </a:p>
        </p:txBody>
      </p:sp>
      <p:grpSp>
        <p:nvGrpSpPr>
          <p:cNvPr id="16" name="Group 32"/>
          <p:cNvGrpSpPr/>
          <p:nvPr userDrawn="1"/>
        </p:nvGrpSpPr>
        <p:grpSpPr>
          <a:xfrm>
            <a:off x="968592" y="6170991"/>
            <a:ext cx="9144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fld id="{92CB5712-9E1A-49D8-BAF8-554F6F6EE5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3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baseline="0" dirty="0" smtClean="0"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effectLst/>
                <a:latin typeface="+mn-lt"/>
              </a:rPr>
              <a:t>PwC</a:t>
            </a:r>
            <a:endParaRPr kumimoji="0" lang="ko-KR" altLang="en-US" sz="1000" b="0" i="0" u="none" baseline="0" dirty="0" err="1" smtClean="0">
              <a:effectLst/>
              <a:latin typeface="+mn-lt"/>
            </a:endParaRP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1752600"/>
            <a:ext cx="8077200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  <a:latin typeface="+mn-lt"/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  <a:latin typeface="+mn-lt"/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  <a:latin typeface="+mn-lt"/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  <a:latin typeface="+mn-lt"/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fld id="{3914D3DA-CA35-4450-B438-EFAB29F26BF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8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baseline="0" dirty="0" smtClean="0"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effectLst/>
                <a:latin typeface="+mn-lt"/>
              </a:rPr>
              <a:t>PwC</a:t>
            </a:r>
            <a:endParaRPr kumimoji="0" lang="ko-KR" altLang="en-US" sz="1000" b="0" i="0" u="none" baseline="0" dirty="0" err="1" smtClean="0">
              <a:effectLst/>
              <a:latin typeface="+mn-lt"/>
            </a:endParaRPr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  <a:latin typeface="+mn-lt"/>
              </a:defRPr>
            </a:lvl1pPr>
            <a:lvl2pPr marL="444500" indent="-263525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  <a:latin typeface="+mn-lt"/>
              </a:defRPr>
            </a:lvl2pPr>
            <a:lvl3pPr marL="714375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  <a:latin typeface="+mn-lt"/>
              </a:defRPr>
            </a:lvl3pPr>
            <a:lvl4pPr marL="984250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  <a:latin typeface="+mn-lt"/>
              </a:defRPr>
            </a:lvl4pPr>
            <a:lvl5pPr marL="1341438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  <a:latin typeface="+mn-lt"/>
              </a:defRPr>
            </a:lvl5pPr>
            <a:lvl6pPr marL="1611313" indent="-271463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lt1"/>
                </a:solidFill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lt1"/>
                </a:solidFill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lt1"/>
                </a:solidFill>
                <a:latin typeface="+mn-lt"/>
              </a:defRPr>
            </a:lvl1pPr>
          </a:lstStyle>
          <a:p>
            <a:fld id="{19E41A2C-1EF0-48AE-B6A0-D1E5EDD2D14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6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marR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baseline="0" dirty="0" smtClean="0">
                <a:solidFill>
                  <a:schemeClr val="lt1"/>
                </a:solidFill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solidFill>
                  <a:schemeClr val="lt1"/>
                </a:solidFill>
                <a:effectLst/>
                <a:latin typeface="+mn-lt"/>
              </a:rPr>
              <a:t>PwC</a:t>
            </a:r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33400" y="685801"/>
            <a:ext cx="80772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noProof="0" dirty="0" smtClean="0"/>
              <a:t>마스터 제목 스타일 편집</a:t>
            </a:r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3400" y="1905001"/>
            <a:ext cx="8077200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noProof="0" dirty="0" smtClean="0"/>
              <a:t>마스터 부제목 스타일 편집</a:t>
            </a: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fld id="{FE412D6B-FB06-436C-86C6-2F50FECBD4E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6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baseline="0" dirty="0" smtClean="0"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effectLst/>
                <a:latin typeface="+mn-lt"/>
              </a:rPr>
              <a:t>PwC</a:t>
            </a:r>
            <a:endParaRPr kumimoji="0" lang="ko-KR" altLang="en-US" sz="1000" b="0" i="0" u="none" baseline="0" dirty="0" err="1" smtClean="0">
              <a:effectLst/>
              <a:latin typeface="+mn-lt"/>
            </a:endParaRPr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33400" y="685800"/>
            <a:ext cx="80772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3400" y="1905000"/>
            <a:ext cx="8077200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ko-KR" altLang="en-US" noProof="0" dirty="0" smtClean="0"/>
              <a:t>마스터 부제목 스타일 편집</a:t>
            </a: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lt1"/>
                </a:solidFill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lt1"/>
                </a:solidFill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lt1"/>
                </a:solidFill>
                <a:latin typeface="+mn-lt"/>
              </a:defRPr>
            </a:lvl1pPr>
          </a:lstStyle>
          <a:p>
            <a:fld id="{B9DE1FBE-03E2-4313-89CD-0C5DDAC78AC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6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baseline="0" dirty="0" smtClean="0">
                <a:solidFill>
                  <a:schemeClr val="lt1"/>
                </a:solidFill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solidFill>
                  <a:schemeClr val="lt1"/>
                </a:solidFill>
                <a:effectLst/>
                <a:latin typeface="+mn-lt"/>
              </a:rPr>
              <a:t>PwC</a:t>
            </a:r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33400" y="685800"/>
            <a:ext cx="80772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noProof="0" dirty="0" smtClean="0"/>
              <a:t>마스터 제목 스타일 편집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533401" y="2819400"/>
            <a:ext cx="3962399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3400" y="1905001"/>
            <a:ext cx="8077200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ko-KR" altLang="en-US" noProof="0" dirty="0" smtClean="0"/>
              <a:t>마스터 부제목 스타일 편집</a:t>
            </a: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날짜 개체 틀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baseline="0">
                <a:solidFill>
                  <a:schemeClr val="lt1"/>
                </a:solidFill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5" name="바닥글 개체 틀 1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aseline="0">
                <a:solidFill>
                  <a:schemeClr val="lt1"/>
                </a:solidFill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aseline="0">
                <a:solidFill>
                  <a:schemeClr val="lt1"/>
                </a:solidFill>
                <a:latin typeface="+mn-lt"/>
              </a:defRPr>
            </a:lvl1pPr>
          </a:lstStyle>
          <a:p>
            <a:fld id="{B726AA94-D1CF-4088-BA13-53E4DF31AFB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7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baseline="0" dirty="0" smtClean="0">
                <a:solidFill>
                  <a:schemeClr val="lt1"/>
                </a:solidFill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solidFill>
                  <a:schemeClr val="lt1"/>
                </a:solidFill>
                <a:effectLst/>
                <a:latin typeface="+mn-lt"/>
              </a:rPr>
              <a:t>PwC</a:t>
            </a:r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5096257" y="-2734056"/>
            <a:ext cx="152399" cy="6839712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0" baseline="0">
                <a:solidFill>
                  <a:schemeClr val="tx1"/>
                </a:solidFill>
                <a:ea typeface="+mj-ea"/>
              </a:defRPr>
            </a:lvl1pPr>
          </a:lstStyle>
          <a:p>
            <a:r>
              <a:rPr lang="en-US" altLang="ko-KR" noProof="0" dirty="0" smtClean="0"/>
              <a:t>Click to add the presentation’s main title</a:t>
            </a:r>
            <a:endParaRPr lang="ko-KR" altLang="en-US" noProof="0" dirty="0"/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ko-KR" noProof="0" dirty="0" smtClean="0"/>
              <a:t>Subtitle and date (move higher if title is only one line)</a:t>
            </a:r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ko-KR" noProof="0" dirty="0" smtClean="0"/>
              <a:t>www.samil.com</a:t>
            </a:r>
            <a:endParaRPr lang="ko-KR" altLang="en-US" noProof="0" dirty="0"/>
          </a:p>
        </p:txBody>
      </p:sp>
      <p:grpSp>
        <p:nvGrpSpPr>
          <p:cNvPr id="102" name="Group 101"/>
          <p:cNvGrpSpPr>
            <a:grpSpLocks noChangeAspect="1"/>
          </p:cNvGrpSpPr>
          <p:nvPr userDrawn="1"/>
        </p:nvGrpSpPr>
        <p:grpSpPr>
          <a:xfrm>
            <a:off x="968592" y="5768681"/>
            <a:ext cx="1232283" cy="935789"/>
            <a:chOff x="518032" y="-1032869"/>
            <a:chExt cx="6161413" cy="4678943"/>
          </a:xfrm>
        </p:grpSpPr>
        <p:grpSp>
          <p:nvGrpSpPr>
            <p:cNvPr id="103" name="Group 73"/>
            <p:cNvGrpSpPr>
              <a:grpSpLocks noChangeAspect="1"/>
            </p:cNvGrpSpPr>
            <p:nvPr/>
          </p:nvGrpSpPr>
          <p:grpSpPr>
            <a:xfrm>
              <a:off x="4438637" y="-1032863"/>
              <a:ext cx="2240792" cy="2011550"/>
              <a:chOff x="1905000" y="5715000"/>
              <a:chExt cx="445770" cy="381000"/>
            </a:xfrm>
          </p:grpSpPr>
          <p:sp>
            <p:nvSpPr>
              <p:cNvPr id="107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09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3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4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5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6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7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8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7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</p:grpSp>
        <p:grpSp>
          <p:nvGrpSpPr>
            <p:cNvPr id="104" name="Group 32"/>
            <p:cNvGrpSpPr/>
            <p:nvPr/>
          </p:nvGrpSpPr>
          <p:grpSpPr>
            <a:xfrm>
              <a:off x="518032" y="978681"/>
              <a:ext cx="4572000" cy="2667393"/>
              <a:chOff x="518032" y="978681"/>
              <a:chExt cx="4572000" cy="2667393"/>
            </a:xfrm>
          </p:grpSpPr>
          <p:sp>
            <p:nvSpPr>
              <p:cNvPr id="10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0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</p:grpSp>
      </p:grpSp>
      <p:pic>
        <p:nvPicPr>
          <p:cNvPr id="38" name="Picture 2" descr="D:\My Documents\EHHEE\CI\NewCI\logo_wmf\SAMIL_회계법인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6270017"/>
            <a:ext cx="2364444" cy="4265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 userDrawn="1"/>
        </p:nvGrpSpPr>
        <p:grpSpPr>
          <a:xfrm>
            <a:off x="1752600" y="0"/>
            <a:ext cx="7396163" cy="6175376"/>
            <a:chOff x="1752600" y="7461448"/>
            <a:chExt cx="7396163" cy="6175376"/>
          </a:xfrm>
        </p:grpSpPr>
        <p:sp>
          <p:nvSpPr>
            <p:cNvPr id="1063" name="Freeform 39"/>
            <p:cNvSpPr>
              <a:spLocks/>
            </p:cNvSpPr>
            <p:nvPr userDrawn="1"/>
          </p:nvSpPr>
          <p:spPr bwMode="auto">
            <a:xfrm>
              <a:off x="1752600" y="7461448"/>
              <a:ext cx="5624513" cy="6175375"/>
            </a:xfrm>
            <a:custGeom>
              <a:avLst/>
              <a:gdLst/>
              <a:ahLst/>
              <a:cxnLst>
                <a:cxn ang="0">
                  <a:pos x="3543" y="0"/>
                </a:cxn>
                <a:cxn ang="0">
                  <a:pos x="0" y="0"/>
                </a:cxn>
                <a:cxn ang="0">
                  <a:pos x="0" y="3890"/>
                </a:cxn>
                <a:cxn ang="0">
                  <a:pos x="3543" y="3890"/>
                </a:cxn>
                <a:cxn ang="0">
                  <a:pos x="0" y="3890"/>
                </a:cxn>
                <a:cxn ang="0">
                  <a:pos x="0" y="437"/>
                </a:cxn>
                <a:cxn ang="0">
                  <a:pos x="3543" y="437"/>
                </a:cxn>
                <a:cxn ang="0">
                  <a:pos x="3543" y="0"/>
                </a:cxn>
              </a:cxnLst>
              <a:rect l="0" t="0" r="r" b="b"/>
              <a:pathLst>
                <a:path w="3543" h="3890">
                  <a:moveTo>
                    <a:pt x="3543" y="0"/>
                  </a:moveTo>
                  <a:lnTo>
                    <a:pt x="0" y="0"/>
                  </a:lnTo>
                  <a:lnTo>
                    <a:pt x="0" y="3890"/>
                  </a:lnTo>
                  <a:lnTo>
                    <a:pt x="3543" y="3890"/>
                  </a:lnTo>
                  <a:lnTo>
                    <a:pt x="0" y="3890"/>
                  </a:lnTo>
                  <a:lnTo>
                    <a:pt x="0" y="437"/>
                  </a:lnTo>
                  <a:lnTo>
                    <a:pt x="3543" y="437"/>
                  </a:lnTo>
                  <a:lnTo>
                    <a:pt x="3543" y="0"/>
                  </a:lnTo>
                  <a:close/>
                </a:path>
              </a:pathLst>
            </a:custGeom>
            <a:solidFill>
              <a:srgbClr val="F0649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Rectangle 41"/>
            <p:cNvSpPr>
              <a:spLocks noChangeArrowheads="1"/>
            </p:cNvSpPr>
            <p:nvPr userDrawn="1"/>
          </p:nvSpPr>
          <p:spPr bwMode="auto">
            <a:xfrm>
              <a:off x="7377113" y="8155186"/>
              <a:ext cx="342900" cy="2203450"/>
            </a:xfrm>
            <a:prstGeom prst="rect">
              <a:avLst/>
            </a:prstGeom>
            <a:solidFill>
              <a:srgbClr val="FAB38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 userDrawn="1"/>
          </p:nvSpPr>
          <p:spPr bwMode="auto">
            <a:xfrm>
              <a:off x="1752600" y="8155186"/>
              <a:ext cx="5624513" cy="5481638"/>
            </a:xfrm>
            <a:custGeom>
              <a:avLst/>
              <a:gdLst/>
              <a:ahLst/>
              <a:cxnLst>
                <a:cxn ang="0">
                  <a:pos x="3543" y="0"/>
                </a:cxn>
                <a:cxn ang="0">
                  <a:pos x="0" y="0"/>
                </a:cxn>
                <a:cxn ang="0">
                  <a:pos x="0" y="3453"/>
                </a:cxn>
                <a:cxn ang="0">
                  <a:pos x="3543" y="3453"/>
                </a:cxn>
                <a:cxn ang="0">
                  <a:pos x="0" y="3453"/>
                </a:cxn>
                <a:cxn ang="0">
                  <a:pos x="0" y="2402"/>
                </a:cxn>
                <a:cxn ang="0">
                  <a:pos x="0" y="1388"/>
                </a:cxn>
                <a:cxn ang="0">
                  <a:pos x="3543" y="1388"/>
                </a:cxn>
                <a:cxn ang="0">
                  <a:pos x="3543" y="0"/>
                </a:cxn>
              </a:cxnLst>
              <a:rect l="0" t="0" r="r" b="b"/>
              <a:pathLst>
                <a:path w="3543" h="3453">
                  <a:moveTo>
                    <a:pt x="3543" y="0"/>
                  </a:moveTo>
                  <a:lnTo>
                    <a:pt x="0" y="0"/>
                  </a:lnTo>
                  <a:lnTo>
                    <a:pt x="0" y="3453"/>
                  </a:lnTo>
                  <a:lnTo>
                    <a:pt x="3543" y="3453"/>
                  </a:lnTo>
                  <a:lnTo>
                    <a:pt x="0" y="3453"/>
                  </a:lnTo>
                  <a:lnTo>
                    <a:pt x="0" y="2402"/>
                  </a:lnTo>
                  <a:lnTo>
                    <a:pt x="0" y="1388"/>
                  </a:lnTo>
                  <a:lnTo>
                    <a:pt x="3543" y="1388"/>
                  </a:lnTo>
                  <a:lnTo>
                    <a:pt x="3543" y="0"/>
                  </a:lnTo>
                  <a:close/>
                </a:path>
              </a:pathLst>
            </a:custGeom>
            <a:solidFill>
              <a:srgbClr val="F0506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 userDrawn="1"/>
          </p:nvSpPr>
          <p:spPr bwMode="auto">
            <a:xfrm>
              <a:off x="7720013" y="11968361"/>
              <a:ext cx="1428750" cy="1668463"/>
            </a:xfrm>
            <a:custGeom>
              <a:avLst/>
              <a:gdLst/>
              <a:ahLst/>
              <a:cxnLst>
                <a:cxn ang="0">
                  <a:pos x="900" y="0"/>
                </a:cxn>
                <a:cxn ang="0">
                  <a:pos x="559" y="0"/>
                </a:cxn>
                <a:cxn ang="0">
                  <a:pos x="559" y="1051"/>
                </a:cxn>
                <a:cxn ang="0">
                  <a:pos x="0" y="1051"/>
                </a:cxn>
                <a:cxn ang="0">
                  <a:pos x="900" y="1051"/>
                </a:cxn>
                <a:cxn ang="0">
                  <a:pos x="900" y="0"/>
                </a:cxn>
              </a:cxnLst>
              <a:rect l="0" t="0" r="r" b="b"/>
              <a:pathLst>
                <a:path w="900" h="1051">
                  <a:moveTo>
                    <a:pt x="900" y="0"/>
                  </a:moveTo>
                  <a:lnTo>
                    <a:pt x="559" y="0"/>
                  </a:lnTo>
                  <a:lnTo>
                    <a:pt x="559" y="1051"/>
                  </a:lnTo>
                  <a:lnTo>
                    <a:pt x="0" y="1051"/>
                  </a:lnTo>
                  <a:lnTo>
                    <a:pt x="900" y="105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F794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 userDrawn="1"/>
          </p:nvSpPr>
          <p:spPr bwMode="auto">
            <a:xfrm>
              <a:off x="7720013" y="10358636"/>
              <a:ext cx="887413" cy="1609725"/>
            </a:xfrm>
            <a:custGeom>
              <a:avLst/>
              <a:gdLst/>
              <a:ahLst/>
              <a:cxnLst>
                <a:cxn ang="0">
                  <a:pos x="559" y="0"/>
                </a:cxn>
                <a:cxn ang="0">
                  <a:pos x="0" y="0"/>
                </a:cxn>
                <a:cxn ang="0">
                  <a:pos x="0" y="719"/>
                </a:cxn>
                <a:cxn ang="0">
                  <a:pos x="401" y="719"/>
                </a:cxn>
                <a:cxn ang="0">
                  <a:pos x="401" y="1014"/>
                </a:cxn>
                <a:cxn ang="0">
                  <a:pos x="559" y="1014"/>
                </a:cxn>
                <a:cxn ang="0">
                  <a:pos x="559" y="0"/>
                </a:cxn>
              </a:cxnLst>
              <a:rect l="0" t="0" r="r" b="b"/>
              <a:pathLst>
                <a:path w="559" h="1014">
                  <a:moveTo>
                    <a:pt x="559" y="0"/>
                  </a:moveTo>
                  <a:lnTo>
                    <a:pt x="0" y="0"/>
                  </a:lnTo>
                  <a:lnTo>
                    <a:pt x="0" y="719"/>
                  </a:lnTo>
                  <a:lnTo>
                    <a:pt x="401" y="719"/>
                  </a:lnTo>
                  <a:lnTo>
                    <a:pt x="401" y="1014"/>
                  </a:lnTo>
                  <a:lnTo>
                    <a:pt x="559" y="1014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FDB8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Rectangle 49"/>
            <p:cNvSpPr>
              <a:spLocks noChangeArrowheads="1"/>
            </p:cNvSpPr>
            <p:nvPr userDrawn="1"/>
          </p:nvSpPr>
          <p:spPr bwMode="auto">
            <a:xfrm>
              <a:off x="7377113" y="10358636"/>
              <a:ext cx="342900" cy="1141413"/>
            </a:xfrm>
            <a:prstGeom prst="rect">
              <a:avLst/>
            </a:prstGeom>
            <a:solidFill>
              <a:srgbClr val="F68C2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 userDrawn="1"/>
          </p:nvSpPr>
          <p:spPr bwMode="auto">
            <a:xfrm>
              <a:off x="1752600" y="10358636"/>
              <a:ext cx="5624513" cy="1609725"/>
            </a:xfrm>
            <a:custGeom>
              <a:avLst/>
              <a:gdLst/>
              <a:ahLst/>
              <a:cxnLst>
                <a:cxn ang="0">
                  <a:pos x="3543" y="0"/>
                </a:cxn>
                <a:cxn ang="0">
                  <a:pos x="0" y="0"/>
                </a:cxn>
                <a:cxn ang="0">
                  <a:pos x="0" y="1014"/>
                </a:cxn>
                <a:cxn ang="0">
                  <a:pos x="0" y="719"/>
                </a:cxn>
                <a:cxn ang="0">
                  <a:pos x="3543" y="719"/>
                </a:cxn>
                <a:cxn ang="0">
                  <a:pos x="3543" y="0"/>
                </a:cxn>
              </a:cxnLst>
              <a:rect l="0" t="0" r="r" b="b"/>
              <a:pathLst>
                <a:path w="3543" h="1014">
                  <a:moveTo>
                    <a:pt x="3543" y="0"/>
                  </a:moveTo>
                  <a:lnTo>
                    <a:pt x="0" y="0"/>
                  </a:lnTo>
                  <a:lnTo>
                    <a:pt x="0" y="1014"/>
                  </a:lnTo>
                  <a:lnTo>
                    <a:pt x="0" y="719"/>
                  </a:lnTo>
                  <a:lnTo>
                    <a:pt x="3543" y="719"/>
                  </a:lnTo>
                  <a:lnTo>
                    <a:pt x="3543" y="0"/>
                  </a:lnTo>
                  <a:close/>
                </a:path>
              </a:pathLst>
            </a:custGeom>
            <a:solidFill>
              <a:srgbClr val="EF44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 userDrawn="1"/>
          </p:nvSpPr>
          <p:spPr bwMode="auto">
            <a:xfrm>
              <a:off x="7720013" y="11968361"/>
              <a:ext cx="887413" cy="1668463"/>
            </a:xfrm>
            <a:custGeom>
              <a:avLst/>
              <a:gdLst/>
              <a:ahLst/>
              <a:cxnLst>
                <a:cxn ang="0">
                  <a:pos x="559" y="0"/>
                </a:cxn>
                <a:cxn ang="0">
                  <a:pos x="401" y="0"/>
                </a:cxn>
                <a:cxn ang="0">
                  <a:pos x="401" y="1051"/>
                </a:cxn>
                <a:cxn ang="0">
                  <a:pos x="0" y="1051"/>
                </a:cxn>
                <a:cxn ang="0">
                  <a:pos x="559" y="1051"/>
                </a:cxn>
                <a:cxn ang="0">
                  <a:pos x="559" y="0"/>
                </a:cxn>
              </a:cxnLst>
              <a:rect l="0" t="0" r="r" b="b"/>
              <a:pathLst>
                <a:path w="559" h="1051">
                  <a:moveTo>
                    <a:pt x="559" y="0"/>
                  </a:moveTo>
                  <a:lnTo>
                    <a:pt x="401" y="0"/>
                  </a:lnTo>
                  <a:lnTo>
                    <a:pt x="401" y="1051"/>
                  </a:lnTo>
                  <a:lnTo>
                    <a:pt x="0" y="1051"/>
                  </a:lnTo>
                  <a:lnTo>
                    <a:pt x="559" y="1051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F479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Rectangle 55"/>
            <p:cNvSpPr>
              <a:spLocks noChangeArrowheads="1"/>
            </p:cNvSpPr>
            <p:nvPr userDrawn="1"/>
          </p:nvSpPr>
          <p:spPr bwMode="auto">
            <a:xfrm>
              <a:off x="7720012" y="11500048"/>
              <a:ext cx="661987" cy="468313"/>
            </a:xfrm>
            <a:prstGeom prst="rect">
              <a:avLst/>
            </a:prstGeom>
            <a:solidFill>
              <a:srgbClr val="C881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Rectangle 57"/>
            <p:cNvSpPr>
              <a:spLocks noChangeArrowheads="1"/>
            </p:cNvSpPr>
            <p:nvPr userDrawn="1"/>
          </p:nvSpPr>
          <p:spPr bwMode="auto">
            <a:xfrm>
              <a:off x="7377113" y="11500048"/>
              <a:ext cx="342900" cy="468313"/>
            </a:xfrm>
            <a:prstGeom prst="rect">
              <a:avLst/>
            </a:prstGeom>
            <a:solidFill>
              <a:srgbClr val="C6672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Rectangle 59"/>
            <p:cNvSpPr>
              <a:spLocks noChangeArrowheads="1"/>
            </p:cNvSpPr>
            <p:nvPr userDrawn="1"/>
          </p:nvSpPr>
          <p:spPr bwMode="auto">
            <a:xfrm>
              <a:off x="1752600" y="11500048"/>
              <a:ext cx="5624513" cy="468313"/>
            </a:xfrm>
            <a:prstGeom prst="rect">
              <a:avLst/>
            </a:prstGeom>
            <a:solidFill>
              <a:srgbClr val="C3372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Rectangle 61"/>
            <p:cNvSpPr>
              <a:spLocks noChangeArrowheads="1"/>
            </p:cNvSpPr>
            <p:nvPr userDrawn="1"/>
          </p:nvSpPr>
          <p:spPr bwMode="auto">
            <a:xfrm>
              <a:off x="7720012" y="11968361"/>
              <a:ext cx="661987" cy="1668463"/>
            </a:xfrm>
            <a:prstGeom prst="rect">
              <a:avLst/>
            </a:prstGeom>
            <a:solidFill>
              <a:srgbClr val="C55A2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Rectangle 63"/>
            <p:cNvSpPr>
              <a:spLocks noChangeArrowheads="1"/>
            </p:cNvSpPr>
            <p:nvPr userDrawn="1"/>
          </p:nvSpPr>
          <p:spPr bwMode="auto">
            <a:xfrm>
              <a:off x="7377113" y="11968361"/>
              <a:ext cx="342900" cy="1668463"/>
            </a:xfrm>
            <a:prstGeom prst="rect">
              <a:avLst/>
            </a:prstGeom>
            <a:solidFill>
              <a:srgbClr val="C4492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Rectangle 65"/>
            <p:cNvSpPr>
              <a:spLocks noChangeArrowheads="1"/>
            </p:cNvSpPr>
            <p:nvPr userDrawn="1"/>
          </p:nvSpPr>
          <p:spPr bwMode="auto">
            <a:xfrm>
              <a:off x="1752600" y="11968361"/>
              <a:ext cx="5624513" cy="1668463"/>
            </a:xfrm>
            <a:prstGeom prst="rect">
              <a:avLst/>
            </a:prstGeom>
            <a:solidFill>
              <a:srgbClr val="C32C2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0" baseline="0">
                <a:solidFill>
                  <a:schemeClr val="bg1"/>
                </a:solidFill>
                <a:ea typeface="+mj-ea"/>
              </a:defRPr>
            </a:lvl1pPr>
          </a:lstStyle>
          <a:p>
            <a:r>
              <a:rPr lang="en-US" altLang="ko-KR" noProof="0" dirty="0" smtClean="0"/>
              <a:t>Click to add the presentation’s main title</a:t>
            </a:r>
            <a:endParaRPr lang="ko-KR" altLang="en-US" noProof="0" dirty="0"/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  <a:ea typeface="+mj-ea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ko-KR" noProof="0" dirty="0" smtClean="0"/>
              <a:t>Subtitle and date (move higher if title is only one line)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ko-KR" noProof="0" dirty="0" smtClean="0"/>
              <a:t>www.samil.com</a:t>
            </a:r>
            <a:endParaRPr lang="ko-KR" altLang="en-US" noProof="0" dirty="0"/>
          </a:p>
        </p:txBody>
      </p:sp>
      <p:grpSp>
        <p:nvGrpSpPr>
          <p:cNvPr id="96" name="Group 32"/>
          <p:cNvGrpSpPr/>
          <p:nvPr/>
        </p:nvGrpSpPr>
        <p:grpSpPr>
          <a:xfrm>
            <a:off x="968592" y="6170991"/>
            <a:ext cx="914400" cy="533479"/>
            <a:chOff x="518032" y="978681"/>
            <a:chExt cx="4572000" cy="2667393"/>
          </a:xfrm>
        </p:grpSpPr>
        <p:sp>
          <p:nvSpPr>
            <p:cNvPr id="9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98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  <p:sp>
        <p:nvSpPr>
          <p:cNvPr id="26" name="Picture Placeholder 76"/>
          <p:cNvSpPr>
            <a:spLocks noGrp="1"/>
          </p:cNvSpPr>
          <p:nvPr>
            <p:ph type="pic" sz="quarter" idx="13" hasCustomPrompt="1"/>
          </p:nvPr>
        </p:nvSpPr>
        <p:spPr>
          <a:xfrm>
            <a:off x="395536" y="3062213"/>
            <a:ext cx="1193853" cy="863776"/>
          </a:xfrm>
        </p:spPr>
        <p:txBody>
          <a:bodyPr/>
          <a:lstStyle>
            <a:lvl1pPr>
              <a:defRPr sz="1100" baseline="0"/>
            </a:lvl1pPr>
          </a:lstStyle>
          <a:p>
            <a:r>
              <a:rPr lang="ko-KR" altLang="en-US" noProof="0" dirty="0" smtClean="0"/>
              <a:t>아이콘을 클릭하여 </a:t>
            </a:r>
            <a:r>
              <a:rPr lang="en-US" altLang="ko-KR" noProof="0" dirty="0" smtClean="0"/>
              <a:t>Client</a:t>
            </a:r>
            <a:r>
              <a:rPr lang="ko-KR" altLang="en-US" noProof="0" dirty="0" smtClean="0"/>
              <a:t>로고를 삽입 </a:t>
            </a:r>
            <a:r>
              <a:rPr lang="en-US" altLang="ko-KR" noProof="0" dirty="0" smtClean="0"/>
              <a:t>/ </a:t>
            </a:r>
            <a:r>
              <a:rPr lang="ko-KR" altLang="en-US" noProof="0" dirty="0" smtClean="0"/>
              <a:t>또는 “</a:t>
            </a:r>
            <a:r>
              <a:rPr lang="en-US" altLang="ko-KR" noProof="0" dirty="0" smtClean="0"/>
              <a:t>Draft” </a:t>
            </a:r>
            <a:r>
              <a:rPr lang="ko-KR" altLang="en-US" noProof="0" dirty="0" smtClean="0"/>
              <a:t>등의</a:t>
            </a:r>
            <a:br>
              <a:rPr lang="ko-KR" altLang="en-US" noProof="0" dirty="0" smtClean="0"/>
            </a:br>
            <a:r>
              <a:rPr lang="ko-KR" altLang="en-US" noProof="0" dirty="0" smtClean="0"/>
              <a:t>문구를 이 위치에 </a:t>
            </a:r>
            <a:br>
              <a:rPr lang="ko-KR" altLang="en-US" noProof="0" dirty="0" smtClean="0"/>
            </a:br>
            <a:r>
              <a:rPr lang="ko-KR" altLang="en-US" noProof="0" dirty="0" smtClean="0"/>
              <a:t>넣어주세요</a:t>
            </a:r>
            <a:endParaRPr lang="ko-KR" altLang="en-US" noProof="0" dirty="0"/>
          </a:p>
        </p:txBody>
      </p:sp>
      <p:grpSp>
        <p:nvGrpSpPr>
          <p:cNvPr id="27" name="Group 31"/>
          <p:cNvGrpSpPr/>
          <p:nvPr userDrawn="1"/>
        </p:nvGrpSpPr>
        <p:grpSpPr>
          <a:xfrm>
            <a:off x="251680" y="2896369"/>
            <a:ext cx="1440000" cy="171417"/>
            <a:chOff x="489087" y="2521685"/>
            <a:chExt cx="1209752" cy="151219"/>
          </a:xfrm>
        </p:grpSpPr>
        <p:cxnSp>
          <p:nvCxnSpPr>
            <p:cNvPr id="28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2" descr="D:\My Documents\EHHEE\CI\NewCI\logo_wmf\SAMIL_회계법인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6270017"/>
            <a:ext cx="2364444" cy="4265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 userDrawn="1"/>
        </p:nvGrpSpPr>
        <p:grpSpPr>
          <a:xfrm>
            <a:off x="1752600" y="0"/>
            <a:ext cx="7396163" cy="6175376"/>
            <a:chOff x="1752600" y="7821488"/>
            <a:chExt cx="7396163" cy="6175376"/>
          </a:xfrm>
        </p:grpSpPr>
        <p:sp>
          <p:nvSpPr>
            <p:cNvPr id="2055" name="Freeform 7"/>
            <p:cNvSpPr>
              <a:spLocks/>
            </p:cNvSpPr>
            <p:nvPr userDrawn="1"/>
          </p:nvSpPr>
          <p:spPr bwMode="auto">
            <a:xfrm>
              <a:off x="1752600" y="7821488"/>
              <a:ext cx="5624513" cy="6175375"/>
            </a:xfrm>
            <a:custGeom>
              <a:avLst/>
              <a:gdLst/>
              <a:ahLst/>
              <a:cxnLst>
                <a:cxn ang="0">
                  <a:pos x="3543" y="0"/>
                </a:cxn>
                <a:cxn ang="0">
                  <a:pos x="0" y="0"/>
                </a:cxn>
                <a:cxn ang="0">
                  <a:pos x="0" y="3890"/>
                </a:cxn>
                <a:cxn ang="0">
                  <a:pos x="3543" y="3890"/>
                </a:cxn>
                <a:cxn ang="0">
                  <a:pos x="0" y="3890"/>
                </a:cxn>
                <a:cxn ang="0">
                  <a:pos x="0" y="437"/>
                </a:cxn>
                <a:cxn ang="0">
                  <a:pos x="3543" y="437"/>
                </a:cxn>
                <a:cxn ang="0">
                  <a:pos x="3543" y="0"/>
                </a:cxn>
              </a:cxnLst>
              <a:rect l="0" t="0" r="r" b="b"/>
              <a:pathLst>
                <a:path w="3543" h="3890">
                  <a:moveTo>
                    <a:pt x="3543" y="0"/>
                  </a:moveTo>
                  <a:lnTo>
                    <a:pt x="0" y="0"/>
                  </a:lnTo>
                  <a:lnTo>
                    <a:pt x="0" y="3890"/>
                  </a:lnTo>
                  <a:lnTo>
                    <a:pt x="3543" y="3890"/>
                  </a:lnTo>
                  <a:lnTo>
                    <a:pt x="0" y="3890"/>
                  </a:lnTo>
                  <a:lnTo>
                    <a:pt x="0" y="437"/>
                  </a:lnTo>
                  <a:lnTo>
                    <a:pt x="3543" y="437"/>
                  </a:lnTo>
                  <a:lnTo>
                    <a:pt x="3543" y="0"/>
                  </a:lnTo>
                  <a:close/>
                </a:path>
              </a:pathLst>
            </a:custGeom>
            <a:solidFill>
              <a:srgbClr val="FDB8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9" name="Freeform 11"/>
            <p:cNvSpPr>
              <a:spLocks/>
            </p:cNvSpPr>
            <p:nvPr userDrawn="1"/>
          </p:nvSpPr>
          <p:spPr bwMode="auto">
            <a:xfrm>
              <a:off x="1752600" y="8515226"/>
              <a:ext cx="5624513" cy="5481638"/>
            </a:xfrm>
            <a:custGeom>
              <a:avLst/>
              <a:gdLst/>
              <a:ahLst/>
              <a:cxnLst>
                <a:cxn ang="0">
                  <a:pos x="3543" y="0"/>
                </a:cxn>
                <a:cxn ang="0">
                  <a:pos x="0" y="0"/>
                </a:cxn>
                <a:cxn ang="0">
                  <a:pos x="0" y="3453"/>
                </a:cxn>
                <a:cxn ang="0">
                  <a:pos x="3543" y="3453"/>
                </a:cxn>
                <a:cxn ang="0">
                  <a:pos x="0" y="3453"/>
                </a:cxn>
                <a:cxn ang="0">
                  <a:pos x="0" y="2402"/>
                </a:cxn>
                <a:cxn ang="0">
                  <a:pos x="0" y="1640"/>
                </a:cxn>
                <a:cxn ang="0">
                  <a:pos x="3543" y="1640"/>
                </a:cxn>
                <a:cxn ang="0">
                  <a:pos x="3543" y="0"/>
                </a:cxn>
              </a:cxnLst>
              <a:rect l="0" t="0" r="r" b="b"/>
              <a:pathLst>
                <a:path w="3543" h="3453">
                  <a:moveTo>
                    <a:pt x="3543" y="0"/>
                  </a:moveTo>
                  <a:lnTo>
                    <a:pt x="0" y="0"/>
                  </a:lnTo>
                  <a:lnTo>
                    <a:pt x="0" y="3453"/>
                  </a:lnTo>
                  <a:lnTo>
                    <a:pt x="3543" y="3453"/>
                  </a:lnTo>
                  <a:lnTo>
                    <a:pt x="0" y="3453"/>
                  </a:lnTo>
                  <a:lnTo>
                    <a:pt x="0" y="2402"/>
                  </a:lnTo>
                  <a:lnTo>
                    <a:pt x="0" y="1640"/>
                  </a:lnTo>
                  <a:lnTo>
                    <a:pt x="3543" y="1640"/>
                  </a:lnTo>
                  <a:lnTo>
                    <a:pt x="3543" y="0"/>
                  </a:lnTo>
                  <a:close/>
                </a:path>
              </a:pathLst>
            </a:custGeom>
            <a:solidFill>
              <a:srgbClr val="F479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1" name="Freeform 13"/>
            <p:cNvSpPr>
              <a:spLocks/>
            </p:cNvSpPr>
            <p:nvPr userDrawn="1"/>
          </p:nvSpPr>
          <p:spPr bwMode="auto">
            <a:xfrm>
              <a:off x="7720013" y="12328401"/>
              <a:ext cx="1428750" cy="1668463"/>
            </a:xfrm>
            <a:custGeom>
              <a:avLst/>
              <a:gdLst/>
              <a:ahLst/>
              <a:cxnLst>
                <a:cxn ang="0">
                  <a:pos x="900" y="0"/>
                </a:cxn>
                <a:cxn ang="0">
                  <a:pos x="559" y="0"/>
                </a:cxn>
                <a:cxn ang="0">
                  <a:pos x="559" y="1051"/>
                </a:cxn>
                <a:cxn ang="0">
                  <a:pos x="397" y="1051"/>
                </a:cxn>
                <a:cxn ang="0">
                  <a:pos x="0" y="1051"/>
                </a:cxn>
                <a:cxn ang="0">
                  <a:pos x="900" y="1051"/>
                </a:cxn>
                <a:cxn ang="0">
                  <a:pos x="900" y="0"/>
                </a:cxn>
              </a:cxnLst>
              <a:rect l="0" t="0" r="r" b="b"/>
              <a:pathLst>
                <a:path w="900" h="1051">
                  <a:moveTo>
                    <a:pt x="900" y="0"/>
                  </a:moveTo>
                  <a:lnTo>
                    <a:pt x="559" y="0"/>
                  </a:lnTo>
                  <a:lnTo>
                    <a:pt x="559" y="1051"/>
                  </a:lnTo>
                  <a:lnTo>
                    <a:pt x="397" y="1051"/>
                  </a:lnTo>
                  <a:lnTo>
                    <a:pt x="0" y="1051"/>
                  </a:lnTo>
                  <a:lnTo>
                    <a:pt x="900" y="105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F0649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1" name="Rectangle 23"/>
            <p:cNvSpPr>
              <a:spLocks noChangeArrowheads="1"/>
            </p:cNvSpPr>
            <p:nvPr userDrawn="1"/>
          </p:nvSpPr>
          <p:spPr bwMode="auto">
            <a:xfrm>
              <a:off x="8350251" y="12328401"/>
              <a:ext cx="280402" cy="1668463"/>
            </a:xfrm>
            <a:prstGeom prst="rect">
              <a:avLst/>
            </a:prstGeom>
            <a:solidFill>
              <a:srgbClr val="C34B6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58" name="그룹 57"/>
            <p:cNvGrpSpPr/>
            <p:nvPr userDrawn="1"/>
          </p:nvGrpSpPr>
          <p:grpSpPr>
            <a:xfrm>
              <a:off x="1752600" y="8515226"/>
              <a:ext cx="6878053" cy="3813175"/>
              <a:chOff x="1752600" y="8515226"/>
              <a:chExt cx="6878053" cy="3813175"/>
            </a:xfrm>
          </p:grpSpPr>
          <p:sp>
            <p:nvSpPr>
              <p:cNvPr id="2057" name="Rectangle 9"/>
              <p:cNvSpPr>
                <a:spLocks noChangeArrowheads="1"/>
              </p:cNvSpPr>
              <p:nvPr userDrawn="1"/>
            </p:nvSpPr>
            <p:spPr bwMode="auto">
              <a:xfrm>
                <a:off x="7377113" y="8515226"/>
                <a:ext cx="342900" cy="2603500"/>
              </a:xfrm>
              <a:prstGeom prst="rect">
                <a:avLst/>
              </a:prstGeom>
              <a:solidFill>
                <a:srgbClr val="F7942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3" name="Rectangle 15"/>
              <p:cNvSpPr>
                <a:spLocks noChangeArrowheads="1"/>
              </p:cNvSpPr>
              <p:nvPr userDrawn="1"/>
            </p:nvSpPr>
            <p:spPr bwMode="auto">
              <a:xfrm>
                <a:off x="7720013" y="11118726"/>
                <a:ext cx="630238" cy="744538"/>
              </a:xfrm>
              <a:prstGeom prst="rect">
                <a:avLst/>
              </a:prstGeom>
              <a:solidFill>
                <a:srgbClr val="FAB38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5" name="Rectangle 17"/>
              <p:cNvSpPr>
                <a:spLocks noChangeArrowheads="1"/>
              </p:cNvSpPr>
              <p:nvPr userDrawn="1"/>
            </p:nvSpPr>
            <p:spPr bwMode="auto">
              <a:xfrm>
                <a:off x="7377113" y="11118726"/>
                <a:ext cx="342900" cy="744538"/>
              </a:xfrm>
              <a:prstGeom prst="rect">
                <a:avLst/>
              </a:prstGeom>
              <a:solidFill>
                <a:srgbClr val="F4752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7" name="Freeform 19"/>
              <p:cNvSpPr>
                <a:spLocks/>
              </p:cNvSpPr>
              <p:nvPr userDrawn="1"/>
            </p:nvSpPr>
            <p:spPr bwMode="auto">
              <a:xfrm>
                <a:off x="1752600" y="11118726"/>
                <a:ext cx="5624513" cy="1209675"/>
              </a:xfrm>
              <a:custGeom>
                <a:avLst/>
                <a:gdLst/>
                <a:ahLst/>
                <a:cxnLst>
                  <a:cxn ang="0">
                    <a:pos x="3543" y="0"/>
                  </a:cxn>
                  <a:cxn ang="0">
                    <a:pos x="0" y="0"/>
                  </a:cxn>
                  <a:cxn ang="0">
                    <a:pos x="0" y="762"/>
                  </a:cxn>
                  <a:cxn ang="0">
                    <a:pos x="0" y="469"/>
                  </a:cxn>
                  <a:cxn ang="0">
                    <a:pos x="3543" y="469"/>
                  </a:cxn>
                  <a:cxn ang="0">
                    <a:pos x="3543" y="0"/>
                  </a:cxn>
                </a:cxnLst>
                <a:rect l="0" t="0" r="r" b="b"/>
                <a:pathLst>
                  <a:path w="3543" h="762">
                    <a:moveTo>
                      <a:pt x="3543" y="0"/>
                    </a:moveTo>
                    <a:lnTo>
                      <a:pt x="0" y="0"/>
                    </a:lnTo>
                    <a:lnTo>
                      <a:pt x="0" y="762"/>
                    </a:lnTo>
                    <a:lnTo>
                      <a:pt x="0" y="469"/>
                    </a:lnTo>
                    <a:lnTo>
                      <a:pt x="3543" y="469"/>
                    </a:lnTo>
                    <a:lnTo>
                      <a:pt x="3543" y="0"/>
                    </a:lnTo>
                    <a:close/>
                  </a:path>
                </a:pathLst>
              </a:custGeom>
              <a:solidFill>
                <a:srgbClr val="F1602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9" name="Rectangle 21"/>
              <p:cNvSpPr>
                <a:spLocks noChangeArrowheads="1"/>
              </p:cNvSpPr>
              <p:nvPr userDrawn="1"/>
            </p:nvSpPr>
            <p:spPr bwMode="auto">
              <a:xfrm>
                <a:off x="8350251" y="11863263"/>
                <a:ext cx="280402" cy="465138"/>
              </a:xfrm>
              <a:prstGeom prst="rect">
                <a:avLst/>
              </a:prstGeom>
              <a:solidFill>
                <a:srgbClr val="C8A68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3" name="Rectangle 25"/>
              <p:cNvSpPr>
                <a:spLocks noChangeArrowheads="1"/>
              </p:cNvSpPr>
              <p:nvPr userDrawn="1"/>
            </p:nvSpPr>
            <p:spPr bwMode="auto">
              <a:xfrm>
                <a:off x="7720013" y="11863263"/>
                <a:ext cx="630238" cy="465138"/>
              </a:xfrm>
              <a:prstGeom prst="rect">
                <a:avLst/>
              </a:prstGeom>
              <a:solidFill>
                <a:srgbClr val="C77D5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5" name="Rectangle 27"/>
              <p:cNvSpPr>
                <a:spLocks noChangeArrowheads="1"/>
              </p:cNvSpPr>
              <p:nvPr userDrawn="1"/>
            </p:nvSpPr>
            <p:spPr bwMode="auto">
              <a:xfrm>
                <a:off x="7377113" y="11863263"/>
                <a:ext cx="342900" cy="465138"/>
              </a:xfrm>
              <a:prstGeom prst="rect">
                <a:avLst/>
              </a:prstGeom>
              <a:solidFill>
                <a:srgbClr val="C5572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7" name="Rectangle 29"/>
              <p:cNvSpPr>
                <a:spLocks noChangeArrowheads="1"/>
              </p:cNvSpPr>
              <p:nvPr userDrawn="1"/>
            </p:nvSpPr>
            <p:spPr bwMode="auto">
              <a:xfrm>
                <a:off x="1752600" y="11863263"/>
                <a:ext cx="5624513" cy="465138"/>
              </a:xfrm>
              <a:prstGeom prst="rect">
                <a:avLst/>
              </a:prstGeom>
              <a:solidFill>
                <a:srgbClr val="C449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079" name="Rectangle 31"/>
            <p:cNvSpPr>
              <a:spLocks noChangeArrowheads="1"/>
            </p:cNvSpPr>
            <p:nvPr userDrawn="1"/>
          </p:nvSpPr>
          <p:spPr bwMode="auto">
            <a:xfrm>
              <a:off x="7720013" y="12328401"/>
              <a:ext cx="630238" cy="1668463"/>
            </a:xfrm>
            <a:prstGeom prst="rect">
              <a:avLst/>
            </a:prstGeom>
            <a:solidFill>
              <a:srgbClr val="C33E4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1" name="Rectangle 33"/>
            <p:cNvSpPr>
              <a:spLocks noChangeArrowheads="1"/>
            </p:cNvSpPr>
            <p:nvPr userDrawn="1"/>
          </p:nvSpPr>
          <p:spPr bwMode="auto">
            <a:xfrm>
              <a:off x="7377113" y="12328401"/>
              <a:ext cx="342900" cy="1668463"/>
            </a:xfrm>
            <a:prstGeom prst="rect">
              <a:avLst/>
            </a:prstGeom>
            <a:solidFill>
              <a:srgbClr val="C3312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3" name="Rectangle 35"/>
            <p:cNvSpPr>
              <a:spLocks noChangeArrowheads="1"/>
            </p:cNvSpPr>
            <p:nvPr userDrawn="1"/>
          </p:nvSpPr>
          <p:spPr bwMode="auto">
            <a:xfrm>
              <a:off x="1752600" y="12328401"/>
              <a:ext cx="5624513" cy="1668463"/>
            </a:xfrm>
            <a:prstGeom prst="rect">
              <a:avLst/>
            </a:prstGeom>
            <a:solidFill>
              <a:srgbClr val="C32C2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4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0" baseline="0">
                <a:solidFill>
                  <a:schemeClr val="bg1"/>
                </a:solidFill>
                <a:ea typeface="+mj-ea"/>
              </a:defRPr>
            </a:lvl1pPr>
          </a:lstStyle>
          <a:p>
            <a:r>
              <a:rPr lang="en-US" altLang="ko-KR" noProof="0" dirty="0" smtClean="0"/>
              <a:t>Click to add the presentation’s main title</a:t>
            </a:r>
            <a:endParaRPr lang="ko-KR" altLang="en-US" noProof="0" dirty="0"/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white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  <a:ea typeface="+mj-ea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ko-KR" noProof="0" dirty="0" smtClean="0"/>
              <a:t>Subtitle and date (move higher if title is only one line)</a:t>
            </a:r>
          </a:p>
        </p:txBody>
      </p:sp>
      <p:sp>
        <p:nvSpPr>
          <p:cNvPr id="56" name="Text Placeholder 31"/>
          <p:cNvSpPr>
            <a:spLocks noGrp="1"/>
          </p:cNvSpPr>
          <p:nvPr userDrawn="1"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ko-KR" noProof="0" dirty="0" smtClean="0"/>
              <a:t>www.samil.com</a:t>
            </a:r>
            <a:endParaRPr lang="ko-KR" altLang="en-US" noProof="0" dirty="0"/>
          </a:p>
        </p:txBody>
      </p:sp>
      <p:grpSp>
        <p:nvGrpSpPr>
          <p:cNvPr id="18" name="Group 32"/>
          <p:cNvGrpSpPr/>
          <p:nvPr userDrawn="1"/>
        </p:nvGrpSpPr>
        <p:grpSpPr>
          <a:xfrm>
            <a:off x="968592" y="6170991"/>
            <a:ext cx="914400" cy="533479"/>
            <a:chOff x="518032" y="978681"/>
            <a:chExt cx="4572000" cy="2667393"/>
          </a:xfrm>
        </p:grpSpPr>
        <p:sp>
          <p:nvSpPr>
            <p:cNvPr id="19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1752600" y="2898390"/>
            <a:ext cx="6324600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ko-KR" altLang="en-US" noProof="0" dirty="0" smtClean="0"/>
              <a:t>그림을 추가하려면 아이콘을 클릭하십시오</a:t>
            </a:r>
            <a:endParaRPr lang="ko-KR" altLang="en-US" noProof="0" dirty="0"/>
          </a:p>
        </p:txBody>
      </p:sp>
      <p:pic>
        <p:nvPicPr>
          <p:cNvPr id="28" name="Picture 2" descr="D:\My Documents\EHHEE\CI\NewCI\logo_wmf\SAMIL_회계법인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6270017"/>
            <a:ext cx="2364444" cy="4265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1752600"/>
            <a:ext cx="8077200" cy="4419600"/>
          </a:xfrm>
        </p:spPr>
        <p:txBody>
          <a:bodyPr/>
          <a:lstStyle>
            <a:lvl1pPr>
              <a:defRPr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5" name="Shape 14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날짜 개체 틀 10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fld id="{B4B95C14-6E09-4501-A4C4-89F9F916356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4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baseline="0" dirty="0" smtClean="0"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effectLst/>
                <a:latin typeface="+mn-lt"/>
              </a:rPr>
              <a:t>PwC</a:t>
            </a:r>
            <a:endParaRPr kumimoji="0" lang="ko-KR" altLang="en-US" sz="1000" b="0" i="0" u="none" baseline="0" dirty="0" err="1" smtClean="0">
              <a:effectLst/>
              <a:latin typeface="+mn-lt"/>
            </a:endParaRPr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7391400" y="685801"/>
            <a:ext cx="1752600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noProof="0" dirty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1752600" y="0"/>
            <a:ext cx="56388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noProof="0" dirty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1752600" y="685800"/>
            <a:ext cx="5638800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noProof="0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0" baseline="0">
                <a:solidFill>
                  <a:schemeClr val="bg1"/>
                </a:solidFill>
                <a:ea typeface="+mj-ea"/>
              </a:defRPr>
            </a:lvl1pPr>
          </a:lstStyle>
          <a:p>
            <a:r>
              <a:rPr lang="en-US" altLang="ko-KR" noProof="0" dirty="0" smtClean="0"/>
              <a:t>Click to add the presentation’s main title</a:t>
            </a:r>
            <a:endParaRPr lang="ko-KR" altLang="en-US" noProof="0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  <a:ea typeface="+mj-ea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ko-KR" noProof="0" dirty="0" smtClean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ko-KR" noProof="0" dirty="0" smtClean="0"/>
              <a:t>www.samil.com</a:t>
            </a:r>
            <a:endParaRPr lang="ko-KR" altLang="en-US" noProof="0" dirty="0"/>
          </a:p>
        </p:txBody>
      </p:sp>
      <p:grpSp>
        <p:nvGrpSpPr>
          <p:cNvPr id="11" name="Group 32"/>
          <p:cNvGrpSpPr/>
          <p:nvPr userDrawn="1"/>
        </p:nvGrpSpPr>
        <p:grpSpPr>
          <a:xfrm>
            <a:off x="968592" y="6170991"/>
            <a:ext cx="914400" cy="533479"/>
            <a:chOff x="518032" y="978681"/>
            <a:chExt cx="4572000" cy="2667393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  <p:pic>
        <p:nvPicPr>
          <p:cNvPr id="16" name="Picture 2" descr="D:\My Documents\EHHEE\CI\NewCI\logo_wmf\SAMIL_회계법인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6270017"/>
            <a:ext cx="2364444" cy="4265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5867400"/>
            <a:ext cx="4800600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noProof="0" dirty="0" smtClean="0"/>
              <a:t>Add legal and copyright disclaimers here.</a:t>
            </a:r>
            <a:endParaRPr lang="ko-KR" altLang="en-US" noProof="0" dirty="0"/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33400" y="1752601"/>
            <a:ext cx="3962400" cy="441959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648201" y="1752600"/>
            <a:ext cx="3962399" cy="44196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날짜 개체 틀 1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fld id="{06630E28-DCEB-42C5-A279-BA01C7365B9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6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baseline="0" dirty="0" smtClean="0"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effectLst/>
                <a:latin typeface="+mn-lt"/>
              </a:rPr>
              <a:t>PwC</a:t>
            </a:r>
            <a:endParaRPr kumimoji="0" lang="ko-KR" altLang="en-US" sz="1000" b="0" i="0" u="none" baseline="0" dirty="0" err="1" smtClean="0">
              <a:effectLst/>
              <a:latin typeface="+mn-lt"/>
            </a:endParaRP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1"/>
            <a:ext cx="8077200" cy="914400"/>
          </a:xfrm>
        </p:spPr>
        <p:txBody>
          <a:bodyPr/>
          <a:lstStyle/>
          <a:p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533400" y="1752601"/>
            <a:ext cx="2590800" cy="441959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3276601" y="1752601"/>
            <a:ext cx="2590799" cy="441959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019800" y="1752601"/>
            <a:ext cx="2590800" cy="4419599"/>
          </a:xfrm>
        </p:spPr>
        <p:txBody>
          <a:bodyPr/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날짜 개체 틀 1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5" name="바닥글 개체 틀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fld id="{204EF859-84F8-4705-89E7-A6B1A41A8C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7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baseline="0" dirty="0" smtClean="0"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effectLst/>
                <a:latin typeface="+mn-lt"/>
              </a:rPr>
              <a:t>PwC</a:t>
            </a:r>
            <a:endParaRPr kumimoji="0" lang="ko-KR" altLang="en-US" sz="1000" b="0" i="0" u="none" baseline="0" dirty="0" err="1" smtClean="0">
              <a:effectLst/>
              <a:latin typeface="+mn-lt"/>
            </a:endParaRP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33400" y="3352800"/>
            <a:ext cx="3962400" cy="28194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648199" y="3352800"/>
            <a:ext cx="3962401" cy="28194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33400" y="1752600"/>
            <a:ext cx="8077200" cy="14478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날짜 개체 틀 15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fld id="{9CAB4D43-1338-4B47-A919-C5DC7E72A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9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baseline="0" dirty="0" smtClean="0"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effectLst/>
                <a:latin typeface="+mn-lt"/>
              </a:rPr>
              <a:t>PwC</a:t>
            </a:r>
            <a:endParaRPr kumimoji="0" lang="ko-KR" altLang="en-US" sz="1000" b="0" i="0" u="none" baseline="0" dirty="0" err="1" smtClean="0">
              <a:effectLst/>
              <a:latin typeface="+mn-lt"/>
            </a:endParaRP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6019800" y="1752600"/>
            <a:ext cx="2590800" cy="2133600"/>
          </a:xfrm>
        </p:spPr>
        <p:txBody>
          <a:bodyPr/>
          <a:lstStyle>
            <a:lvl1pPr>
              <a:defRPr baseline="0">
                <a:latin typeface="+mn-lt"/>
              </a:defRPr>
            </a:lvl1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019800" y="4038600"/>
            <a:ext cx="2590800" cy="2133600"/>
          </a:xfrm>
        </p:spPr>
        <p:txBody>
          <a:bodyPr/>
          <a:lstStyle>
            <a:lvl1pPr>
              <a:defRPr baseline="0">
                <a:latin typeface="+mn-lt"/>
              </a:defRPr>
            </a:lvl1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33400" y="1752600"/>
            <a:ext cx="5334000" cy="4419600"/>
          </a:xfrm>
        </p:spPr>
        <p:txBody>
          <a:bodyPr/>
          <a:lstStyle>
            <a:lvl1pPr>
              <a:defRPr baseline="0">
                <a:latin typeface="+mn-lt"/>
              </a:defRPr>
            </a:lvl1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날짜 개체 틀 15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fld id="{83732FE3-4DF7-4007-9E9F-8882942B1A0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0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baseline="0" dirty="0" smtClean="0"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effectLst/>
                <a:latin typeface="+mn-lt"/>
              </a:rPr>
              <a:t>PwC</a:t>
            </a:r>
            <a:endParaRPr kumimoji="0" lang="ko-KR" altLang="en-US" sz="1000" b="0" i="0" u="none" baseline="0" dirty="0" err="1" smtClean="0">
              <a:effectLst/>
              <a:latin typeface="+mn-lt"/>
            </a:endParaRPr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33400" y="1752600"/>
            <a:ext cx="2590800" cy="2133600"/>
          </a:xfrm>
        </p:spPr>
        <p:txBody>
          <a:bodyPr/>
          <a:lstStyle>
            <a:lvl1pPr>
              <a:defRPr baseline="0">
                <a:latin typeface="+mn-lt"/>
              </a:defRPr>
            </a:lvl1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4038600"/>
            <a:ext cx="2590800" cy="2133600"/>
          </a:xfrm>
        </p:spPr>
        <p:txBody>
          <a:bodyPr/>
          <a:lstStyle>
            <a:lvl1pPr>
              <a:defRPr baseline="0">
                <a:latin typeface="+mn-lt"/>
              </a:defRPr>
            </a:lvl1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76600" y="1752600"/>
            <a:ext cx="5334000" cy="4419600"/>
          </a:xfrm>
        </p:spPr>
        <p:txBody>
          <a:bodyPr/>
          <a:lstStyle>
            <a:lvl1pPr>
              <a:defRPr baseline="0">
                <a:latin typeface="+mn-lt"/>
              </a:defRPr>
            </a:lvl1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날짜 개체 틀 15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fld id="{2E7ACE1C-C2B3-4BC6-B96E-832CEE89BFF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0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baseline="0" dirty="0" smtClean="0"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effectLst/>
                <a:latin typeface="+mn-lt"/>
              </a:rPr>
              <a:t>PwC</a:t>
            </a:r>
            <a:endParaRPr kumimoji="0" lang="ko-KR" altLang="en-US" sz="1000" b="0" i="0" u="none" baseline="0" dirty="0" err="1" smtClean="0">
              <a:effectLst/>
              <a:latin typeface="+mn-lt"/>
            </a:endParaRP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685800"/>
            <a:ext cx="5334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3276600" y="1752600"/>
            <a:ext cx="5334000" cy="4419600"/>
          </a:xfrm>
        </p:spPr>
        <p:txBody>
          <a:bodyPr/>
          <a:lstStyle>
            <a:lvl1pPr>
              <a:defRPr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noProof="1" smtClean="0"/>
              <a:t>마스터 텍스트 스타일을 편집합니다</a:t>
            </a:r>
          </a:p>
          <a:p>
            <a:pPr lvl="1"/>
            <a:r>
              <a:rPr lang="ko-KR" altLang="en-US" noProof="1" smtClean="0"/>
              <a:t>둘째 수준</a:t>
            </a:r>
          </a:p>
          <a:p>
            <a:pPr lvl="2"/>
            <a:r>
              <a:rPr lang="ko-KR" altLang="en-US" noProof="1" smtClean="0"/>
              <a:t>셋째 수준</a:t>
            </a:r>
          </a:p>
          <a:p>
            <a:pPr lvl="3"/>
            <a:r>
              <a:rPr lang="ko-KR" altLang="en-US" noProof="1" smtClean="0"/>
              <a:t>넷째 수준</a:t>
            </a:r>
          </a:p>
          <a:p>
            <a:pPr lvl="4"/>
            <a:r>
              <a:rPr lang="ko-KR" altLang="en-US" noProof="1" smtClean="0"/>
              <a:t>다섯째 수준</a:t>
            </a:r>
            <a:endParaRPr lang="ko-KR" altLang="en-US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33400" y="1752600"/>
            <a:ext cx="25908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ko-KR" altLang="en-US" noProof="1" smtClean="0"/>
              <a:t>마스터 텍스트 스타일을 편집합니다</a:t>
            </a: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5791201" y="-2057400"/>
            <a:ext cx="152399" cy="54864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날짜 개체 틀 1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5" name="바닥글 개체 틀 1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fld id="{F934CDDD-C7A0-49D0-AA69-F0A7BFDEFAB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7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baseline="0" dirty="0" smtClean="0"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effectLst/>
                <a:latin typeface="+mn-lt"/>
              </a:rPr>
              <a:t>PwC</a:t>
            </a:r>
            <a:endParaRPr kumimoji="0" lang="ko-KR" altLang="en-US" sz="1000" b="0" i="0" u="none" baseline="0" dirty="0" err="1" smtClean="0">
              <a:effectLst/>
              <a:latin typeface="+mn-lt"/>
            </a:endParaRP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fld id="{DA7F7780-F37A-4EBA-8F82-66203448FED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6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baseline="0" dirty="0" smtClean="0"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effectLst/>
                <a:latin typeface="+mn-lt"/>
              </a:rPr>
              <a:t>PwC</a:t>
            </a:r>
            <a:endParaRPr kumimoji="0" lang="ko-KR" altLang="en-US" sz="1000" b="0" i="0" u="none" baseline="0" dirty="0" err="1" smtClean="0">
              <a:effectLst/>
              <a:latin typeface="+mn-lt"/>
            </a:endParaRPr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
<Relationships xmlns="http://schemas.openxmlformats.org/package/2006/relationships">
    <Relationship Target="../slideLayouts/slideLayout8.xml" Type="http://schemas.openxmlformats.org/officeDocument/2006/relationships/slideLayout" Id="rId8"/>
    <Relationship Target="../slideLayouts/slideLayout13.xml" Type="http://schemas.openxmlformats.org/officeDocument/2006/relationships/slideLayout" Id="rId13"/>
    <Relationship Target="../slideLayouts/slideLayout18.xml" Type="http://schemas.openxmlformats.org/officeDocument/2006/relationships/slideLayout" Id="rId18"/>
    <Relationship Target="../slideLayouts/slideLayout3.xml" Type="http://schemas.openxmlformats.org/officeDocument/2006/relationships/slideLayout" Id="rId3"/>
    <Relationship Target="../slideLayouts/slideLayout21.xml" Type="http://schemas.openxmlformats.org/officeDocument/2006/relationships/slideLayout" Id="rId21"/>
    <Relationship Target="../slideLayouts/slideLayout7.xml" Type="http://schemas.openxmlformats.org/officeDocument/2006/relationships/slideLayout" Id="rId7"/>
    <Relationship Target="../slideLayouts/slideLayout12.xml" Type="http://schemas.openxmlformats.org/officeDocument/2006/relationships/slideLayout" Id="rId12"/>
    <Relationship Target="../slideLayouts/slideLayout17.xml" Type="http://schemas.openxmlformats.org/officeDocument/2006/relationships/slideLayout" Id="rId17"/>
    <Relationship Target="../slideLayouts/slideLayout2.xml" Type="http://schemas.openxmlformats.org/officeDocument/2006/relationships/slideLayout" Id="rId2"/>
    <Relationship Target="../slideLayouts/slideLayout16.xml" Type="http://schemas.openxmlformats.org/officeDocument/2006/relationships/slideLayout" Id="rId16"/>
    <Relationship Target="../slideLayouts/slideLayout20.xml" Type="http://schemas.openxmlformats.org/officeDocument/2006/relationships/slideLayout" Id="rId20"/>
    <Relationship Target="../slideLayouts/slideLayout1.xml" Type="http://schemas.openxmlformats.org/officeDocument/2006/relationships/slideLayout" Id="rId1"/>
    <Relationship Target="../slideLayouts/slideLayout6.xml" Type="http://schemas.openxmlformats.org/officeDocument/2006/relationships/slideLayout" Id="rId6"/>
    <Relationship Target="../slideLayouts/slideLayout11.xml" Type="http://schemas.openxmlformats.org/officeDocument/2006/relationships/slideLayout" Id="rId11"/>
    <Relationship Target="../slideLayouts/slideLayout5.xml" Type="http://schemas.openxmlformats.org/officeDocument/2006/relationships/slideLayout" Id="rId5"/>
    <Relationship Target="../slideLayouts/slideLayout15.xml" Type="http://schemas.openxmlformats.org/officeDocument/2006/relationships/slideLayout" Id="rId15"/>
    <Relationship Target="../slideLayouts/slideLayout10.xml" Type="http://schemas.openxmlformats.org/officeDocument/2006/relationships/slideLayout" Id="rId10"/>
    <Relationship Target="../slideLayouts/slideLayout19.xml" Type="http://schemas.openxmlformats.org/officeDocument/2006/relationships/slideLayout" Id="rId19"/>
    <Relationship Target="../slideLayouts/slideLayout4.xml" Type="http://schemas.openxmlformats.org/officeDocument/2006/relationships/slideLayout" Id="rId4"/>
    <Relationship Target="../slideLayouts/slideLayout9.xml" Type="http://schemas.openxmlformats.org/officeDocument/2006/relationships/slideLayout" Id="rId9"/>
    <Relationship Target="../slideLayouts/slideLayout14.xml" Type="http://schemas.openxmlformats.org/officeDocument/2006/relationships/slideLayout" Id="rId14"/>
    <Relationship Target="../theme/theme1.xml" Type="http://schemas.openxmlformats.org/officeDocument/2006/relationships/theme" Id="rId22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1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ko-KR" noProof="0" dirty="0" smtClean="0"/>
              <a:t>Click to edit</a:t>
            </a:r>
            <a:br>
              <a:rPr lang="en-US" altLang="ko-KR" noProof="0" dirty="0" smtClean="0"/>
            </a:br>
            <a:r>
              <a:rPr lang="en-US" altLang="ko-KR" noProof="0" dirty="0" smtClean="0"/>
              <a:t>Master title style</a:t>
            </a:r>
            <a:endParaRPr lang="ko-KR" alt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1" y="1752600"/>
            <a:ext cx="80771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352" y="6324600"/>
            <a:ext cx="5260848" cy="150876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algn="l">
              <a:defRPr sz="1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96D1C6B2-CD42-4771-97C5-F1E3EA6685C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</p:sldLayoutIdLst>
  <p:hf hdr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20" algn="l" defTabSz="914400" rtl="0" eaLnBrk="1" fontAlgn="auto" latinLnBrk="1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indent="-274320" algn="l" defTabSz="914400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40" indent="-274320" algn="l" defTabSz="914400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60" indent="-274320" algn="l" defTabSz="914400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80" indent="-274320" algn="l" defTabSz="914400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1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Target="../notesSlides/notesSlide1.xml" Type="http://schemas.openxmlformats.org/officeDocument/2006/relationships/notesSlide" Id="rId2"/>
    <Relationship Target="../slideLayouts/slideLayout1.xml" Type="http://schemas.openxmlformats.org/officeDocument/2006/relationships/slideLayout" Id="rId1"/>
</Relationships>

</file>

<file path=ppt/slides/_rels/slide10.xml.rels><?xml version="1.0" encoding="UTF-8" standalone="yes"?>
<Relationships xmlns="http://schemas.openxmlformats.org/package/2006/relationships">
    <Relationship Target="../slideLayouts/slideLayout2.xml" Type="http://schemas.openxmlformats.org/officeDocument/2006/relationships/slideLayout" Id="rId1"/>
</Relationships>

</file>

<file path=ppt/slides/_rels/slide11.xml.rels><?xml version="1.0" encoding="UTF-8" standalone="yes"?>
<Relationships xmlns="http://schemas.openxmlformats.org/package/2006/relationships">
    <Relationship Target="../slideLayouts/slideLayout2.xml" Type="http://schemas.openxmlformats.org/officeDocument/2006/relationships/slideLayout" Id="rId1"/>
</Relationships>

</file>

<file path=ppt/slides/_rels/slide12.xml.rels><?xml version="1.0" encoding="UTF-8" standalone="yes"?>
<Relationships xmlns="http://schemas.openxmlformats.org/package/2006/relationships">
    <Relationship Target="../slideLayouts/slideLayout2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slideLayouts/slideLayout2.xml" Type="http://schemas.openxmlformats.org/officeDocument/2006/relationships/slideLayout" Id="rId1"/>
</Relationships>

</file>

<file path=ppt/slides/_rels/slide3.xml.rels><?xml version="1.0" encoding="UTF-8" standalone="yes"?>
<Relationships xmlns="http://schemas.openxmlformats.org/package/2006/relationships">
    <Relationship Target="../slideLayouts/slideLayout2.xml" Type="http://schemas.openxmlformats.org/officeDocument/2006/relationships/slideLayout" Id="rId1"/>
</Relationships>

</file>

<file path=ppt/slides/_rels/slide4.xml.rels><?xml version="1.0" encoding="UTF-8" standalone="yes"?>
<Relationships xmlns="http://schemas.openxmlformats.org/package/2006/relationships">
    <Relationship Target="../slideLayouts/slideLayout2.xml" Type="http://schemas.openxmlformats.org/officeDocument/2006/relationships/slideLayout" Id="rId1"/>
</Relationships>

</file>

<file path=ppt/slides/_rels/slide5.xml.rels><?xml version="1.0" encoding="UTF-8" standalone="yes"?>
<Relationships xmlns="http://schemas.openxmlformats.org/package/2006/relationships">
    <Relationship Target="../slideLayouts/slideLayout2.xml" Type="http://schemas.openxmlformats.org/officeDocument/2006/relationships/slideLayout" Id="rId1"/>
</Relationships>

</file>

<file path=ppt/slides/_rels/slide6.xml.rels><?xml version="1.0" encoding="UTF-8" standalone="yes"?>
<Relationships xmlns="http://schemas.openxmlformats.org/package/2006/relationships">
    <Relationship Target="../slideLayouts/slideLayout2.xml" Type="http://schemas.openxmlformats.org/officeDocument/2006/relationships/slideLayout" Id="rId1"/>
</Relationships>

</file>

<file path=ppt/slides/_rels/slide7.xml.rels><?xml version="1.0" encoding="UTF-8" standalone="yes"?>
<Relationships xmlns="http://schemas.openxmlformats.org/package/2006/relationships">
    <Relationship Target="../slideLayouts/slideLayout2.xml" Type="http://schemas.openxmlformats.org/officeDocument/2006/relationships/slideLayout" Id="rId1"/>
</Relationships>

</file>

<file path=ppt/slides/_rels/slide8.xml.rels><?xml version="1.0" encoding="UTF-8" standalone="yes"?>
<Relationships xmlns="http://schemas.openxmlformats.org/package/2006/relationships">
    <Relationship Target="../slideLayouts/slideLayout2.xml" Type="http://schemas.openxmlformats.org/officeDocument/2006/relationships/slideLayout" Id="rId1"/>
</Relationships>

</file>

<file path=ppt/slides/_rels/slide9.xml.rels><?xml version="1.0" encoding="UTF-8" standalone="yes"?>
<Relationships xmlns="http://schemas.openxmlformats.org/package/2006/relationships">
    <Relationship Target="../slideLayouts/slideLayout2.xml" Type="http://schemas.openxmlformats.org/officeDocument/2006/relationships/slideLayout" Id="rId1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i="false" dirty="false" smtClean="false"/>
              <a:t>PPT 테플릿</a:t>
            </a:r>
            <a:endParaRPr lang="ko-KR" altLang="en-US" i="false" dirty="false"/>
          </a:p>
        </p:txBody>
      </p:sp>
      <p:sp>
        <p:nvSpPr>
          <p:cNvPr id="9" name="Text Placeholder 8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false" smtClean="false"/>
              <a:t>예제 파일</a:t>
            </a:r>
            <a:endParaRPr lang="ko-KR" altLang="en-US" dirty="fal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false"/>
              <a:t>BRS(3/5)</a:t>
            </a:r>
            <a:endParaRPr lang="ko-KR"/>
          </a:p>
          <a:p>
            <a:pPr>
              <a:lnSpc>
                <a:spcPct val="150000"/>
              </a:lnSpc>
            </a:pPr>
            <a:r>
              <a:rPr lang="ko-KR" sz="2000" smtClean="false"/>
              <a:t/>
            </a:r>
            <a:endParaRPr lang="ko-KR"/>
          </a:p>
        </p:txBody>
      </p:sp>
      <p:graphicFrame>
        <p:nvGraphicFramePr>
          <p:cNvPr id="1" name="Table 1"/>
          <p:cNvGraphicFramePr>
            <a:graphicFrameLocks noGrp="true"/>
          </p:cNvGraphicFramePr>
          <p:nvPr>
            <p:extLst>
              <p:ext uri="{D42A27DB-BD31-4B8C-83A1-F6EECF244321}"/>
            </p:extLst>
          </p:nvPr>
        </p:nvGraphicFramePr>
        <p:xfrm>
          <a:off x="467545" y="1752601"/>
          <a:ext cx="8080251" cy="8080251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432047"/>
                <a:gridCol w="1296144"/>
                <a:gridCol w="3297346"/>
                <a:gridCol w="1018822"/>
                <a:gridCol w="1018822"/>
                <a:gridCol w="1018822"/>
              </a:tblGrid>
              <a:tr h="370910"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순번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Client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용역명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기간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OPB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매수처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25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27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28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29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30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31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32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33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34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35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36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/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농협은행 부실채권 매각자문 2014-1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2016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**,***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/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false"/>
              <a:t>BRS(4/5)</a:t>
            </a:r>
            <a:endParaRPr lang="ko-KR"/>
          </a:p>
          <a:p>
            <a:pPr>
              <a:lnSpc>
                <a:spcPct val="150000"/>
              </a:lnSpc>
            </a:pPr>
            <a:r>
              <a:rPr lang="ko-KR" sz="2000" smtClean="false"/>
              <a:t/>
            </a:r>
            <a:endParaRPr lang="ko-KR"/>
          </a:p>
        </p:txBody>
      </p:sp>
      <p:graphicFrame>
        <p:nvGraphicFramePr>
          <p:cNvPr id="1" name="Table 1"/>
          <p:cNvGraphicFramePr>
            <a:graphicFrameLocks noGrp="true"/>
          </p:cNvGraphicFramePr>
          <p:nvPr>
            <p:extLst>
              <p:ext uri="{D42A27DB-BD31-4B8C-83A1-F6EECF244321}"/>
            </p:extLst>
          </p:nvPr>
        </p:nvGraphicFramePr>
        <p:xfrm>
          <a:off x="467545" y="1752601"/>
          <a:ext cx="8080251" cy="8080251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432047"/>
                <a:gridCol w="1296144"/>
                <a:gridCol w="3297346"/>
                <a:gridCol w="1018822"/>
                <a:gridCol w="1018822"/>
                <a:gridCol w="1018822"/>
              </a:tblGrid>
              <a:tr h="370910"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순번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Client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용역명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기간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OPB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매수처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37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38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39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40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41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42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43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44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45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46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47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48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/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농협은행 부실채권 매각자문 2014-1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2016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**,***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/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false"/>
              <a:t>BRS(5/5)</a:t>
            </a:r>
            <a:endParaRPr lang="ko-KR"/>
          </a:p>
          <a:p>
            <a:pPr>
              <a:lnSpc>
                <a:spcPct val="150000"/>
              </a:lnSpc>
            </a:pPr>
            <a:r>
              <a:rPr lang="ko-KR" sz="2000" smtClean="false"/>
              <a:t/>
            </a:r>
            <a:endParaRPr lang="ko-KR"/>
          </a:p>
        </p:txBody>
      </p:sp>
      <p:graphicFrame>
        <p:nvGraphicFramePr>
          <p:cNvPr id="1" name="Table 1"/>
          <p:cNvGraphicFramePr>
            <a:graphicFrameLocks noGrp="true"/>
          </p:cNvGraphicFramePr>
          <p:nvPr>
            <p:extLst>
              <p:ext uri="{D42A27DB-BD31-4B8C-83A1-F6EECF244321}"/>
            </p:extLst>
          </p:nvPr>
        </p:nvGraphicFramePr>
        <p:xfrm>
          <a:off x="467545" y="1752601"/>
          <a:ext cx="8080251" cy="8080251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432047"/>
                <a:gridCol w="1296144"/>
                <a:gridCol w="3297346"/>
                <a:gridCol w="1018822"/>
                <a:gridCol w="1018822"/>
                <a:gridCol w="1018822"/>
              </a:tblGrid>
              <a:tr h="370910"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순번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Client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용역명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기간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OPB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매수처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49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50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/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농협은행 부실채권 매각자문 2014-1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2016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**,***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/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false"/>
              <a:t>CF/Valuation/Transaction Guideline</a:t>
            </a:r>
            <a:endParaRPr lang="ko-KR"/>
          </a:p>
          <a:p>
            <a:pPr>
              <a:lnSpc>
                <a:spcPct val="150000"/>
              </a:lnSpc>
            </a:pPr>
            <a:r>
              <a:rPr lang="ko-KR" sz="2000" smtClean="false"/>
              <a:t/>
            </a:r>
            <a:endParaRPr lang="ko-KR"/>
          </a:p>
        </p:txBody>
      </p:sp>
      <p:graphicFrame>
        <p:nvGraphicFramePr>
          <p:cNvPr id="1" name="Table 1"/>
          <p:cNvGraphicFramePr>
            <a:graphicFrameLocks noGrp="true"/>
          </p:cNvGraphicFramePr>
          <p:nvPr>
            <p:extLst>
              <p:ext uri="{D42A27DB-BD31-4B8C-83A1-F6EECF244321}"/>
            </p:extLst>
          </p:nvPr>
        </p:nvGraphicFramePr>
        <p:xfrm>
          <a:off x="467545" y="1752601"/>
          <a:ext cx="8080251" cy="8080251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432047"/>
                <a:gridCol w="943736"/>
                <a:gridCol w="1008897"/>
                <a:gridCol w="1008897"/>
                <a:gridCol w="2736304"/>
                <a:gridCol w="736131"/>
                <a:gridCol w="625742"/>
                <a:gridCol w="588497"/>
              </a:tblGrid>
              <a:tr h="397526"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순번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Client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Target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매도인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매수인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거래규모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지분율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기간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72952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S-Oil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한진에너지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Aracom Overseas Company, B.V.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***조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2014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2952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S-Oil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한진에너지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Aracom Overseas Company, B.V.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***조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2014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2952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S-Oil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한진에너지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Aracom Overseas Company, B.V.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***조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2014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2952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S-Oil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한진에너지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Aracom Overseas Company, B.V.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***조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2014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2952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S-Oil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한진에너지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Aracom Overseas Company, B.V.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***조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2014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2952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S-Oil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한진에너지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Aracom Overseas Company, B.V.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***조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2014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2952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S-Oil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한진에너지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Aracom Overseas Company, B.V.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***조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2014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2952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8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S-Oil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한진에너지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Aracom Overseas Company, B.V.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***조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2014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2952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9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S-Oil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한진에너지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Aracom Overseas Company, B.V.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***조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2014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2952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S-Oil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한진에너지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Aracom Overseas Company, B.V.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***조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2014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2952"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11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/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S-Oil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한진에너지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Aracom Overseas Company, B.V.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***조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/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2014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false"/>
              <a:t>CP&amp;I(1/5)</a:t>
            </a:r>
            <a:endParaRPr lang="ko-KR"/>
          </a:p>
          <a:p>
            <a:pPr>
              <a:lnSpc>
                <a:spcPct val="150000"/>
              </a:lnSpc>
            </a:pPr>
            <a:r>
              <a:rPr lang="ko-KR" sz="2000" smtClean="false"/>
              <a:t/>
            </a:r>
            <a:endParaRPr lang="ko-KR"/>
          </a:p>
        </p:txBody>
      </p:sp>
      <p:graphicFrame>
        <p:nvGraphicFramePr>
          <p:cNvPr id="1" name="Table 1"/>
          <p:cNvGraphicFramePr>
            <a:graphicFrameLocks noGrp="true"/>
          </p:cNvGraphicFramePr>
          <p:nvPr>
            <p:extLst>
              <p:ext uri="{D42A27DB-BD31-4B8C-83A1-F6EECF244321}"/>
            </p:extLst>
          </p:nvPr>
        </p:nvGraphicFramePr>
        <p:xfrm>
          <a:off x="467545" y="1752601"/>
          <a:ext cx="8080251" cy="8080251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432047"/>
                <a:gridCol w="1296144"/>
                <a:gridCol w="3297346"/>
                <a:gridCol w="1018822"/>
                <a:gridCol w="1018822"/>
                <a:gridCol w="1018822"/>
              </a:tblGrid>
              <a:tr h="370910"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순번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Client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용역명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기간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위치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거래규모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8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9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12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네오마루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영암호 수상태양광발전 재무모델검토자문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2016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/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**,***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false"/>
              <a:t>CP&amp;I(2/5)</a:t>
            </a:r>
            <a:endParaRPr lang="ko-KR"/>
          </a:p>
          <a:p>
            <a:pPr>
              <a:lnSpc>
                <a:spcPct val="150000"/>
              </a:lnSpc>
            </a:pPr>
            <a:r>
              <a:rPr lang="ko-KR" sz="2000" smtClean="false"/>
              <a:t/>
            </a:r>
            <a:endParaRPr lang="ko-KR"/>
          </a:p>
        </p:txBody>
      </p:sp>
      <p:graphicFrame>
        <p:nvGraphicFramePr>
          <p:cNvPr id="1" name="Table 1"/>
          <p:cNvGraphicFramePr>
            <a:graphicFrameLocks noGrp="true"/>
          </p:cNvGraphicFramePr>
          <p:nvPr>
            <p:extLst>
              <p:ext uri="{D42A27DB-BD31-4B8C-83A1-F6EECF244321}"/>
            </p:extLst>
          </p:nvPr>
        </p:nvGraphicFramePr>
        <p:xfrm>
          <a:off x="467545" y="1752601"/>
          <a:ext cx="8080251" cy="8080251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432047"/>
                <a:gridCol w="1296144"/>
                <a:gridCol w="3297346"/>
                <a:gridCol w="1018822"/>
                <a:gridCol w="1018822"/>
                <a:gridCol w="1018822"/>
              </a:tblGrid>
              <a:tr h="370910"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순번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Client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용역명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기간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위치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거래규모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13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14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17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18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19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22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23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24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네오마루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영암호 수상태양광발전 재무모델검토자문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2016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/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**,***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false"/>
              <a:t>CP&amp;I(3/5)</a:t>
            </a:r>
            <a:endParaRPr lang="ko-KR"/>
          </a:p>
          <a:p>
            <a:pPr>
              <a:lnSpc>
                <a:spcPct val="150000"/>
              </a:lnSpc>
            </a:pPr>
            <a:r>
              <a:rPr lang="ko-KR" sz="2000" smtClean="false"/>
              <a:t/>
            </a:r>
            <a:endParaRPr lang="ko-KR"/>
          </a:p>
        </p:txBody>
      </p:sp>
      <p:graphicFrame>
        <p:nvGraphicFramePr>
          <p:cNvPr id="1" name="Table 1"/>
          <p:cNvGraphicFramePr>
            <a:graphicFrameLocks noGrp="true"/>
          </p:cNvGraphicFramePr>
          <p:nvPr>
            <p:extLst>
              <p:ext uri="{D42A27DB-BD31-4B8C-83A1-F6EECF244321}"/>
            </p:extLst>
          </p:nvPr>
        </p:nvGraphicFramePr>
        <p:xfrm>
          <a:off x="467545" y="1752601"/>
          <a:ext cx="8080251" cy="8080251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432047"/>
                <a:gridCol w="1296144"/>
                <a:gridCol w="3297346"/>
                <a:gridCol w="1018822"/>
                <a:gridCol w="1018822"/>
                <a:gridCol w="1018822"/>
              </a:tblGrid>
              <a:tr h="370910"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순번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Client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용역명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기간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위치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거래규모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25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27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28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29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30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31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32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33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34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35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36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네오마루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영암호 수상태양광발전 재무모델검토자문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2016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/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**,***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false"/>
              <a:t>CP&amp;I(4/5)</a:t>
            </a:r>
            <a:endParaRPr lang="ko-KR"/>
          </a:p>
          <a:p>
            <a:pPr>
              <a:lnSpc>
                <a:spcPct val="150000"/>
              </a:lnSpc>
            </a:pPr>
            <a:r>
              <a:rPr lang="ko-KR" sz="2000" smtClean="false"/>
              <a:t/>
            </a:r>
            <a:endParaRPr lang="ko-KR"/>
          </a:p>
        </p:txBody>
      </p:sp>
      <p:graphicFrame>
        <p:nvGraphicFramePr>
          <p:cNvPr id="1" name="Table 1"/>
          <p:cNvGraphicFramePr>
            <a:graphicFrameLocks noGrp="true"/>
          </p:cNvGraphicFramePr>
          <p:nvPr>
            <p:extLst>
              <p:ext uri="{D42A27DB-BD31-4B8C-83A1-F6EECF244321}"/>
            </p:extLst>
          </p:nvPr>
        </p:nvGraphicFramePr>
        <p:xfrm>
          <a:off x="467545" y="1752601"/>
          <a:ext cx="8080251" cy="8080251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432047"/>
                <a:gridCol w="1296144"/>
                <a:gridCol w="3297346"/>
                <a:gridCol w="1018822"/>
                <a:gridCol w="1018822"/>
                <a:gridCol w="1018822"/>
              </a:tblGrid>
              <a:tr h="370910"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순번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Client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용역명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기간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위치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거래규모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37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38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39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40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41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42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43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44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45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46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47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48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네오마루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영암호 수상태양광발전 재무모델검토자문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2016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/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**,***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false"/>
              <a:t>CP&amp;I(5/5)</a:t>
            </a:r>
            <a:endParaRPr lang="ko-KR"/>
          </a:p>
          <a:p>
            <a:pPr>
              <a:lnSpc>
                <a:spcPct val="150000"/>
              </a:lnSpc>
            </a:pPr>
            <a:r>
              <a:rPr lang="ko-KR" sz="2000" smtClean="false"/>
              <a:t/>
            </a:r>
            <a:endParaRPr lang="ko-KR"/>
          </a:p>
        </p:txBody>
      </p:sp>
      <p:graphicFrame>
        <p:nvGraphicFramePr>
          <p:cNvPr id="1" name="Table 1"/>
          <p:cNvGraphicFramePr>
            <a:graphicFrameLocks noGrp="true"/>
          </p:cNvGraphicFramePr>
          <p:nvPr>
            <p:extLst>
              <p:ext uri="{D42A27DB-BD31-4B8C-83A1-F6EECF244321}"/>
            </p:extLst>
          </p:nvPr>
        </p:nvGraphicFramePr>
        <p:xfrm>
          <a:off x="467545" y="1752601"/>
          <a:ext cx="8080251" cy="8080251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432047"/>
                <a:gridCol w="1296144"/>
                <a:gridCol w="3297346"/>
                <a:gridCol w="1018822"/>
                <a:gridCol w="1018822"/>
                <a:gridCol w="1018822"/>
              </a:tblGrid>
              <a:tr h="370910"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순번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Client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용역명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기간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위치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거래규모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49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네오마루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영암호 수상태양광발전 재무모델검토자문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50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네오마루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영암호 수상태양광발전 재무모델검토자문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2016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/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**,***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false"/>
              <a:t>BRS(1/5)</a:t>
            </a:r>
            <a:endParaRPr lang="ko-KR"/>
          </a:p>
          <a:p>
            <a:pPr>
              <a:lnSpc>
                <a:spcPct val="150000"/>
              </a:lnSpc>
            </a:pPr>
            <a:r>
              <a:rPr lang="ko-KR" sz="2000" smtClean="false"/>
              <a:t/>
            </a:r>
            <a:endParaRPr lang="ko-KR"/>
          </a:p>
        </p:txBody>
      </p:sp>
      <p:graphicFrame>
        <p:nvGraphicFramePr>
          <p:cNvPr id="1" name="Table 1"/>
          <p:cNvGraphicFramePr>
            <a:graphicFrameLocks noGrp="true"/>
          </p:cNvGraphicFramePr>
          <p:nvPr>
            <p:extLst>
              <p:ext uri="{D42A27DB-BD31-4B8C-83A1-F6EECF244321}"/>
            </p:extLst>
          </p:nvPr>
        </p:nvGraphicFramePr>
        <p:xfrm>
          <a:off x="467545" y="1752601"/>
          <a:ext cx="8080251" cy="8080251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432047"/>
                <a:gridCol w="1296144"/>
                <a:gridCol w="3297346"/>
                <a:gridCol w="1018822"/>
                <a:gridCol w="1018822"/>
                <a:gridCol w="1018822"/>
              </a:tblGrid>
              <a:tr h="370910"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순번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Client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용역명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기간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OPB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매수처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8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9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12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/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농협은행 부실채권 매각자문 2014-1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2016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**,***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/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false"/>
              <a:t>BRS(2/5)</a:t>
            </a:r>
            <a:endParaRPr lang="ko-KR"/>
          </a:p>
          <a:p>
            <a:pPr>
              <a:lnSpc>
                <a:spcPct val="150000"/>
              </a:lnSpc>
            </a:pPr>
            <a:r>
              <a:rPr lang="ko-KR" sz="2000" smtClean="false"/>
              <a:t/>
            </a:r>
            <a:endParaRPr lang="ko-KR"/>
          </a:p>
        </p:txBody>
      </p:sp>
      <p:graphicFrame>
        <p:nvGraphicFramePr>
          <p:cNvPr id="1" name="Table 1"/>
          <p:cNvGraphicFramePr>
            <a:graphicFrameLocks noGrp="true"/>
          </p:cNvGraphicFramePr>
          <p:nvPr>
            <p:extLst>
              <p:ext uri="{D42A27DB-BD31-4B8C-83A1-F6EECF244321}"/>
            </p:extLst>
          </p:nvPr>
        </p:nvGraphicFramePr>
        <p:xfrm>
          <a:off x="467545" y="1752601"/>
          <a:ext cx="8080251" cy="8080251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432047"/>
                <a:gridCol w="1296144"/>
                <a:gridCol w="3297346"/>
                <a:gridCol w="1018822"/>
                <a:gridCol w="1018822"/>
                <a:gridCol w="1018822"/>
              </a:tblGrid>
              <a:tr h="370910"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순번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Client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용역명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기간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OPB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true"/>
                      <a:r>
                        <a:rPr lang="ko-KR" altLang="en-US" sz="1000" dirty="false" smtClean="false">
                          <a:solidFill>
                            <a:schemeClr val="bg2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매수처</a:t>
                      </a:r>
                      <a:endParaRPr lang="ko-KR" altLang="en-US" sz="1000" dirty="false">
                        <a:solidFill>
                          <a:schemeClr val="bg2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13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14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17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18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19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22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23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농협은행 부실채권 매각자문 2014-1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2016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**,***</a:t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false" strike="noStrike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/>
                      </a:r>
                      <a:endParaRPr lang="en-US" sz="1000" b="false" strike="noStrike" dirty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16"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24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/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농협은행 부실채권 매각자문 2014-1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2016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>**,***</a:t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algn="ctr" defTabSz="1018824" rtl="false" eaLnBrk="true" fontAlgn="ctr" latinLnBrk="false" hangingPunct="true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false" strike="noStrike" kern="100" dirty="false" smtClean="false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Arial" pitchFamily="34" charset="0"/>
                        </a:rPr>
                        <a:t/>
                      </a:r>
                      <a:endParaRPr lang="ko-KR" altLang="en-US" sz="1000" b="false" strike="noStrike" kern="100" dirty="false" smtClean="false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" marR="3600" marT="360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Pre_Samil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Samil PwC">
      <a:majorFont>
        <a:latin typeface="Georgia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Pre_Samil</Template>
  <TotalTime>666</TotalTime>
  <Words>3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Georgia</vt:lpstr>
      <vt:lpstr>Pre_Samil</vt:lpstr>
      <vt:lpstr>Samples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CP&amp;I Samples</dc:title>
  <dc:creator>김미연</dc:creator>
  <cp:lastModifiedBy>최상현</cp:lastModifiedBy>
  <cp:revision>12</cp:revision>
  <dcterms:created xsi:type="dcterms:W3CDTF">2017-07-27T06:06:07Z</dcterms:created>
  <dcterms:modified xsi:type="dcterms:W3CDTF">2017-08-24T06:16:30Z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</vt:lpwstr>
  </property>
  <property fmtid="{D5CDD505-2E9C-101B-9397-08002B2CF9AE}" pid="4" name="Template created by">
    <vt:lpwstr>PwC</vt:lpwstr>
  </property>
  <property fmtid="{D5CDD505-2E9C-101B-9397-08002B2CF9AE}" pid="5" name="Template version">
    <vt:lpwstr>6</vt:lpwstr>
  </property>
</Properties>
</file>