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99" r:id="rId3"/>
    <p:sldId id="325" r:id="rId4"/>
    <p:sldId id="322" r:id="rId5"/>
    <p:sldId id="323" r:id="rId6"/>
    <p:sldId id="302" r:id="rId7"/>
    <p:sldId id="316" r:id="rId8"/>
    <p:sldId id="317" r:id="rId9"/>
    <p:sldId id="318" r:id="rId10"/>
    <p:sldId id="319" r:id="rId11"/>
    <p:sldId id="324" r:id="rId12"/>
    <p:sldId id="326" r:id="rId13"/>
    <p:sldId id="320" r:id="rId14"/>
    <p:sldId id="321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30172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식자재 이미지 인식을 통한 레시피 추천 서비스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218914" y="5859736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 err="1"/>
              <a:t>밥사조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이준섭</a:t>
            </a:r>
            <a:r>
              <a:rPr lang="en-US" altLang="ko-KR" dirty="0"/>
              <a:t> / </a:t>
            </a:r>
            <a:r>
              <a:rPr lang="ko-KR" altLang="en-US" dirty="0" err="1"/>
              <a:t>이유빈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박현정 </a:t>
            </a:r>
            <a:r>
              <a:rPr lang="en-US" altLang="ko-KR" dirty="0"/>
              <a:t>/ </a:t>
            </a:r>
            <a:r>
              <a:rPr lang="ko-KR" altLang="en-US" dirty="0" err="1"/>
              <a:t>최진명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2023. 04. 20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466365" cy="909169"/>
            <a:chOff x="267616" y="1474033"/>
            <a:chExt cx="2466365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466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</a:rPr>
                <a:t>등록 식재료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err="1">
                  <a:solidFill>
                    <a:schemeClr val="bg1"/>
                  </a:solidFill>
                </a:rPr>
                <a:t>mainList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8FCE0-C32D-00FE-3F8E-5200F7F07131}"/>
              </a:ext>
            </a:extLst>
          </p:cNvPr>
          <p:cNvSpPr txBox="1"/>
          <p:nvPr/>
        </p:nvSpPr>
        <p:spPr>
          <a:xfrm>
            <a:off x="2893805" y="5705783"/>
            <a:ext cx="676942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700" dirty="0"/>
              <a:t>: </a:t>
            </a:r>
            <a:r>
              <a:rPr lang="ko-KR" altLang="en-US" sz="1600" dirty="0"/>
              <a:t>식재료 추가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ingredientAdd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레시피 목록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recipeList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식재료 수정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ingredientUpdate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68B2EA-8A46-CFA6-B3FB-ED21EFE8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02" y="79186"/>
            <a:ext cx="3031596" cy="5025482"/>
          </a:xfrm>
          <a:prstGeom prst="roundRect">
            <a:avLst>
              <a:gd name="adj" fmla="val 8091"/>
            </a:avLst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092B0BF-42EA-7A2F-5CBD-8830914F1605}"/>
              </a:ext>
            </a:extLst>
          </p:cNvPr>
          <p:cNvSpPr/>
          <p:nvPr/>
        </p:nvSpPr>
        <p:spPr>
          <a:xfrm>
            <a:off x="7182384" y="361646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08E4F8-1897-C77B-CFFB-5D3D51F03D7C}"/>
              </a:ext>
            </a:extLst>
          </p:cNvPr>
          <p:cNvSpPr/>
          <p:nvPr/>
        </p:nvSpPr>
        <p:spPr>
          <a:xfrm>
            <a:off x="6535270" y="2591927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2D8495-DEA2-A171-5AD9-9FB6BDAE1BEC}"/>
              </a:ext>
            </a:extLst>
          </p:cNvPr>
          <p:cNvSpPr/>
          <p:nvPr/>
        </p:nvSpPr>
        <p:spPr>
          <a:xfrm>
            <a:off x="7183409" y="425168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1B96AC-52BA-49AF-E5A7-20639736456A}"/>
              </a:ext>
            </a:extLst>
          </p:cNvPr>
          <p:cNvSpPr/>
          <p:nvPr/>
        </p:nvSpPr>
        <p:spPr>
          <a:xfrm>
            <a:off x="5872077" y="425168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FE1559E-D2E4-09B2-60D4-1A2EDCEB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9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466365" cy="909169"/>
            <a:chOff x="267616" y="1474033"/>
            <a:chExt cx="2466365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466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식재료 수정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err="1">
                  <a:solidFill>
                    <a:schemeClr val="bg1"/>
                  </a:solidFill>
                </a:rPr>
                <a:t>ingredientUpdate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8FCE0-C32D-00FE-3F8E-5200F7F07131}"/>
              </a:ext>
            </a:extLst>
          </p:cNvPr>
          <p:cNvSpPr txBox="1"/>
          <p:nvPr/>
        </p:nvSpPr>
        <p:spPr>
          <a:xfrm>
            <a:off x="2893805" y="5705783"/>
            <a:ext cx="67694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700" dirty="0"/>
              <a:t>: </a:t>
            </a:r>
            <a:r>
              <a:rPr lang="ko-KR" altLang="en-US" sz="1600" dirty="0"/>
              <a:t>식재료 선택 삭제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식재료 수량 수정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numUpdate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식재료 선택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저장 후 등록 식재료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mainList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10874B-C360-2858-5B2E-AC996C506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5" r="-15"/>
          <a:stretch/>
        </p:blipFill>
        <p:spPr>
          <a:xfrm>
            <a:off x="4756146" y="116542"/>
            <a:ext cx="3136908" cy="5061140"/>
          </a:xfrm>
          <a:prstGeom prst="roundRect">
            <a:avLst>
              <a:gd name="adj" fmla="val 9237"/>
            </a:avLst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092B0BF-42EA-7A2F-5CBD-8830914F1605}"/>
              </a:ext>
            </a:extLst>
          </p:cNvPr>
          <p:cNvSpPr/>
          <p:nvPr/>
        </p:nvSpPr>
        <p:spPr>
          <a:xfrm>
            <a:off x="6842972" y="156438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08E4F8-1897-C77B-CFFB-5D3D51F03D7C}"/>
              </a:ext>
            </a:extLst>
          </p:cNvPr>
          <p:cNvSpPr/>
          <p:nvPr/>
        </p:nvSpPr>
        <p:spPr>
          <a:xfrm>
            <a:off x="6878832" y="822668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2D8495-DEA2-A171-5AD9-9FB6BDAE1BEC}"/>
              </a:ext>
            </a:extLst>
          </p:cNvPr>
          <p:cNvSpPr/>
          <p:nvPr/>
        </p:nvSpPr>
        <p:spPr>
          <a:xfrm>
            <a:off x="6269551" y="1475059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C48D18D-FBE6-F703-3358-94C41F840738}"/>
              </a:ext>
            </a:extLst>
          </p:cNvPr>
          <p:cNvSpPr/>
          <p:nvPr/>
        </p:nvSpPr>
        <p:spPr>
          <a:xfrm>
            <a:off x="7470821" y="461907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FE1559E-D2E4-09B2-60D4-1A2EDCEB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3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466365" cy="909169"/>
            <a:chOff x="267616" y="1474033"/>
            <a:chExt cx="2466365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466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식재료 수정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num</a:t>
              </a:r>
              <a:r>
                <a:rPr lang="en-US" altLang="ko-KR" sz="1800" dirty="0" err="1">
                  <a:solidFill>
                    <a:schemeClr val="bg1"/>
                  </a:solidFill>
                </a:rPr>
                <a:t>Update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8FCE0-C32D-00FE-3F8E-5200F7F07131}"/>
              </a:ext>
            </a:extLst>
          </p:cNvPr>
          <p:cNvSpPr txBox="1"/>
          <p:nvPr/>
        </p:nvSpPr>
        <p:spPr>
          <a:xfrm>
            <a:off x="2893805" y="5705783"/>
            <a:ext cx="676942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700" dirty="0"/>
              <a:t>: </a:t>
            </a:r>
            <a:r>
              <a:rPr lang="ko-KR" altLang="en-US" sz="1600" dirty="0"/>
              <a:t>식재료 수정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ingredientUpdate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 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식재료 수량 수정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저장 후 등록 식재료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mainList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1A3C18-25A1-E39D-DEA3-9130A1380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9"/>
          <a:stretch/>
        </p:blipFill>
        <p:spPr>
          <a:xfrm>
            <a:off x="4771271" y="59610"/>
            <a:ext cx="3106657" cy="5112463"/>
          </a:xfrm>
          <a:prstGeom prst="roundRect">
            <a:avLst>
              <a:gd name="adj" fmla="val 10030"/>
            </a:avLst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092B0BF-42EA-7A2F-5CBD-8830914F1605}"/>
              </a:ext>
            </a:extLst>
          </p:cNvPr>
          <p:cNvSpPr/>
          <p:nvPr/>
        </p:nvSpPr>
        <p:spPr>
          <a:xfrm>
            <a:off x="7060393" y="138508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08E4F8-1897-C77B-CFFB-5D3D51F03D7C}"/>
              </a:ext>
            </a:extLst>
          </p:cNvPr>
          <p:cNvSpPr/>
          <p:nvPr/>
        </p:nvSpPr>
        <p:spPr>
          <a:xfrm>
            <a:off x="7060392" y="2790767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2D8495-DEA2-A171-5AD9-9FB6BDAE1BEC}"/>
              </a:ext>
            </a:extLst>
          </p:cNvPr>
          <p:cNvSpPr/>
          <p:nvPr/>
        </p:nvSpPr>
        <p:spPr>
          <a:xfrm>
            <a:off x="7443855" y="4590974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FE1559E-D2E4-09B2-60D4-1A2EDCEB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3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466365" cy="909169"/>
            <a:chOff x="267616" y="1474033"/>
            <a:chExt cx="2466365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466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</a:rPr>
                <a:t>레시피</a:t>
              </a:r>
              <a:r>
                <a:rPr lang="en-US" altLang="ko-KR" sz="1800" dirty="0">
                  <a:solidFill>
                    <a:schemeClr val="bg1"/>
                  </a:solidFill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</a:rPr>
                <a:t>목록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err="1">
                  <a:solidFill>
                    <a:schemeClr val="bg1"/>
                  </a:solidFill>
                </a:rPr>
                <a:t>recipeList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03496" y="5781725"/>
            <a:ext cx="6769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등록 식재료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mainList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식재료 추가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ingredientAdd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레시피 페이지</a:t>
            </a:r>
            <a:r>
              <a:rPr lang="en-US" altLang="ko-KR" sz="1600" dirty="0"/>
              <a:t>(recipe)</a:t>
            </a:r>
            <a:r>
              <a:rPr lang="ko-KR" altLang="en-US" sz="1600" dirty="0"/>
              <a:t>로 이동</a:t>
            </a:r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5D6FFD-CD2C-BB1E-B9E4-11DEECC20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" b="722"/>
          <a:stretch/>
        </p:blipFill>
        <p:spPr>
          <a:xfrm>
            <a:off x="4733962" y="62753"/>
            <a:ext cx="3108489" cy="5071913"/>
          </a:xfrm>
          <a:prstGeom prst="roundRect">
            <a:avLst>
              <a:gd name="adj" fmla="val 10322"/>
            </a:avLst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362778B-5E4E-2A1B-321B-9ADA559DA144}"/>
              </a:ext>
            </a:extLst>
          </p:cNvPr>
          <p:cNvSpPr/>
          <p:nvPr/>
        </p:nvSpPr>
        <p:spPr>
          <a:xfrm>
            <a:off x="4953000" y="26984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7C06BA-345E-FFFF-B7DC-9B2A9D38B415}"/>
              </a:ext>
            </a:extLst>
          </p:cNvPr>
          <p:cNvSpPr/>
          <p:nvPr/>
        </p:nvSpPr>
        <p:spPr>
          <a:xfrm>
            <a:off x="7185747" y="269844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2AD71E-C9B3-8CDB-4E80-8D22A987C17C}"/>
              </a:ext>
            </a:extLst>
          </p:cNvPr>
          <p:cNvSpPr/>
          <p:nvPr/>
        </p:nvSpPr>
        <p:spPr>
          <a:xfrm>
            <a:off x="6147837" y="624319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98D9EF-D555-9E5E-4F2C-362AC458B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82" y="-426103"/>
            <a:ext cx="7557247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9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466365" cy="909169"/>
            <a:chOff x="267616" y="1474033"/>
            <a:chExt cx="2466365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466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</a:rPr>
                <a:t>레시피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recipe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03496" y="5781725"/>
            <a:ext cx="6769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레시피 목록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recipeList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91A7A9-D7ED-6F3D-AEDC-067F45BCE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" b="1332"/>
          <a:stretch/>
        </p:blipFill>
        <p:spPr>
          <a:xfrm>
            <a:off x="4768664" y="74815"/>
            <a:ext cx="3111872" cy="5037512"/>
          </a:xfrm>
          <a:prstGeom prst="roundRect">
            <a:avLst>
              <a:gd name="adj" fmla="val 10790"/>
            </a:avLst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6C39B82-1D31-2222-031E-21BD03DA8CDC}"/>
              </a:ext>
            </a:extLst>
          </p:cNvPr>
          <p:cNvSpPr/>
          <p:nvPr/>
        </p:nvSpPr>
        <p:spPr>
          <a:xfrm>
            <a:off x="4953000" y="31574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A98D9EF-D555-9E5E-4F2C-362AC458B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10A64C0-9443-CE18-67AE-467C85879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1640542"/>
            <a:ext cx="9726707" cy="47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D99EAE-1717-3137-0062-DAE5C4998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6" y="1967191"/>
            <a:ext cx="8605247" cy="39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171089" cy="909169"/>
            <a:chOff x="267616" y="1474033"/>
            <a:chExt cx="2171089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회원가입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register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DEECE-272C-4D2B-0777-5163A3F85C81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61F51-6356-8F71-B596-11E7B2620B31}"/>
              </a:ext>
            </a:extLst>
          </p:cNvPr>
          <p:cNvSpPr txBox="1"/>
          <p:nvPr/>
        </p:nvSpPr>
        <p:spPr>
          <a:xfrm>
            <a:off x="2903497" y="5781725"/>
            <a:ext cx="2376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아이디 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비밀번호 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비밀번호 확인 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사용자 이름 입력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FFCE3C-4719-435D-4653-CFDE08D4C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" r="2941"/>
          <a:stretch/>
        </p:blipFill>
        <p:spPr>
          <a:xfrm>
            <a:off x="4754786" y="82456"/>
            <a:ext cx="3134155" cy="5004282"/>
          </a:xfrm>
          <a:prstGeom prst="roundRect">
            <a:avLst>
              <a:gd name="adj" fmla="val 10946"/>
            </a:avLst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DF6CE3D3-B529-A3FB-72E8-95784A185AE3}"/>
              </a:ext>
            </a:extLst>
          </p:cNvPr>
          <p:cNvSpPr/>
          <p:nvPr/>
        </p:nvSpPr>
        <p:spPr>
          <a:xfrm>
            <a:off x="7386707" y="872017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539432-4324-2BFE-7168-4463373F2BFD}"/>
              </a:ext>
            </a:extLst>
          </p:cNvPr>
          <p:cNvSpPr/>
          <p:nvPr/>
        </p:nvSpPr>
        <p:spPr>
          <a:xfrm>
            <a:off x="7386707" y="1510919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F2BE6B1-5DF0-CC70-FDA7-19C5740D7985}"/>
              </a:ext>
            </a:extLst>
          </p:cNvPr>
          <p:cNvSpPr/>
          <p:nvPr/>
        </p:nvSpPr>
        <p:spPr>
          <a:xfrm>
            <a:off x="7386707" y="2136413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100970-BA74-B5BB-87CF-16D704C3F037}"/>
              </a:ext>
            </a:extLst>
          </p:cNvPr>
          <p:cNvSpPr/>
          <p:nvPr/>
        </p:nvSpPr>
        <p:spPr>
          <a:xfrm>
            <a:off x="7386707" y="2761907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531232-E309-A9B6-F2E3-E68C75389A9A}"/>
              </a:ext>
            </a:extLst>
          </p:cNvPr>
          <p:cNvSpPr/>
          <p:nvPr/>
        </p:nvSpPr>
        <p:spPr>
          <a:xfrm>
            <a:off x="7386706" y="3375566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550822-75BF-9C0F-E510-C4612A9642A6}"/>
              </a:ext>
            </a:extLst>
          </p:cNvPr>
          <p:cNvSpPr/>
          <p:nvPr/>
        </p:nvSpPr>
        <p:spPr>
          <a:xfrm>
            <a:off x="7386705" y="4012638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D9B07D-681C-2924-9DC3-899C7CA614AA}"/>
              </a:ext>
            </a:extLst>
          </p:cNvPr>
          <p:cNvSpPr/>
          <p:nvPr/>
        </p:nvSpPr>
        <p:spPr>
          <a:xfrm>
            <a:off x="7382912" y="4588851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D7A118-8637-31AD-8979-7B51049A8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F5ED568-CD5C-D51D-EBD5-2A6A3694AB51}"/>
              </a:ext>
            </a:extLst>
          </p:cNvPr>
          <p:cNvSpPr txBox="1"/>
          <p:nvPr/>
        </p:nvSpPr>
        <p:spPr>
          <a:xfrm>
            <a:off x="5477435" y="5781725"/>
            <a:ext cx="298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ko-KR" sz="1600" dirty="0"/>
              <a:t>: </a:t>
            </a:r>
            <a:r>
              <a:rPr lang="ko-KR" altLang="en-US" sz="1600" dirty="0"/>
              <a:t>이메일 입력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 startAt="5"/>
            </a:pPr>
            <a:r>
              <a:rPr lang="en-US" altLang="ko-KR" sz="1600" dirty="0"/>
              <a:t>: </a:t>
            </a:r>
            <a:r>
              <a:rPr lang="ko-KR" altLang="en-US" sz="1600" dirty="0"/>
              <a:t>전화번호 입력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 startAt="5"/>
            </a:pPr>
            <a:r>
              <a:rPr lang="en-US" altLang="ko-KR" sz="1600" dirty="0"/>
              <a:t>: </a:t>
            </a:r>
            <a:r>
              <a:rPr lang="ko-KR" altLang="en-US" sz="1600" dirty="0"/>
              <a:t>로그인 페이지로 이동</a:t>
            </a:r>
          </a:p>
          <a:p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5" y="4269070"/>
            <a:ext cx="2376464" cy="1024813"/>
            <a:chOff x="276836" y="269845"/>
            <a:chExt cx="2376464" cy="1024813"/>
          </a:xfrm>
        </p:grpSpPr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3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709883"/>
              <a:ext cx="23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bg1"/>
                  </a:solidFill>
                </a:rPr>
                <a:t> - 1 ~ 6</a:t>
              </a:r>
              <a:r>
                <a:rPr lang="ko-KR" altLang="en-US" sz="1600" dirty="0">
                  <a:solidFill>
                    <a:schemeClr val="bg1"/>
                  </a:solidFill>
                </a:rPr>
                <a:t>까지 모두 입력해야 회원가입 가능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37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171089" cy="909169"/>
            <a:chOff x="267616" y="1474033"/>
            <a:chExt cx="2171089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로그인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DEECE-272C-4D2B-0777-5163A3F85C81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61F51-6356-8F71-B596-11E7B2620B31}"/>
              </a:ext>
            </a:extLst>
          </p:cNvPr>
          <p:cNvSpPr txBox="1"/>
          <p:nvPr/>
        </p:nvSpPr>
        <p:spPr>
          <a:xfrm>
            <a:off x="2903496" y="5781725"/>
            <a:ext cx="6769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아이디 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비밀번호 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메인 페이지</a:t>
            </a:r>
            <a:r>
              <a:rPr lang="en-US" altLang="ko-KR" sz="1600" dirty="0"/>
              <a:t>(main)</a:t>
            </a:r>
            <a:r>
              <a:rPr lang="ko-KR" altLang="en-US" sz="1600" dirty="0"/>
              <a:t>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16BC4-F919-2D4F-53C7-FE42BEC57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 t="1499" r="2257" b="5480"/>
          <a:stretch/>
        </p:blipFill>
        <p:spPr>
          <a:xfrm>
            <a:off x="4742328" y="80681"/>
            <a:ext cx="3146613" cy="5006057"/>
          </a:xfrm>
          <a:prstGeom prst="roundRect">
            <a:avLst>
              <a:gd name="adj" fmla="val 10684"/>
            </a:avLst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DF6CE3D3-B529-A3FB-72E8-95784A185AE3}"/>
              </a:ext>
            </a:extLst>
          </p:cNvPr>
          <p:cNvSpPr/>
          <p:nvPr/>
        </p:nvSpPr>
        <p:spPr>
          <a:xfrm>
            <a:off x="7333234" y="906044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539432-4324-2BFE-7168-4463373F2BFD}"/>
              </a:ext>
            </a:extLst>
          </p:cNvPr>
          <p:cNvSpPr/>
          <p:nvPr/>
        </p:nvSpPr>
        <p:spPr>
          <a:xfrm>
            <a:off x="7333233" y="1510919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883147-2C80-18CD-DB48-E552F78C290D}"/>
              </a:ext>
            </a:extLst>
          </p:cNvPr>
          <p:cNvSpPr/>
          <p:nvPr/>
        </p:nvSpPr>
        <p:spPr>
          <a:xfrm>
            <a:off x="7333232" y="2115794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D7A118-8637-31AD-8979-7B51049A8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B76D3C3-C239-5ABB-3AE9-2DC6254BAA71}"/>
              </a:ext>
            </a:extLst>
          </p:cNvPr>
          <p:cNvGrpSpPr/>
          <p:nvPr/>
        </p:nvGrpSpPr>
        <p:grpSpPr>
          <a:xfrm>
            <a:off x="276835" y="4269070"/>
            <a:ext cx="2376464" cy="1024813"/>
            <a:chOff x="276836" y="269845"/>
            <a:chExt cx="2376464" cy="1024813"/>
          </a:xfrm>
        </p:grpSpPr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E4BF8B80-CFB6-69A5-BF6E-DEE8847E9F4C}"/>
                </a:ext>
              </a:extLst>
            </p:cNvPr>
            <p:cNvSpPr txBox="1"/>
            <p:nvPr/>
          </p:nvSpPr>
          <p:spPr>
            <a:xfrm>
              <a:off x="276836" y="269845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3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16" name="TextBox 33">
              <a:extLst>
                <a:ext uri="{FF2B5EF4-FFF2-40B4-BE49-F238E27FC236}">
                  <a16:creationId xmlns:a16="http://schemas.microsoft.com/office/drawing/2014/main" id="{6EA4A79A-AF22-28E3-297D-C83A081B4D41}"/>
                </a:ext>
              </a:extLst>
            </p:cNvPr>
            <p:cNvSpPr txBox="1"/>
            <p:nvPr/>
          </p:nvSpPr>
          <p:spPr>
            <a:xfrm>
              <a:off x="276836" y="709883"/>
              <a:ext cx="23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bg1"/>
                  </a:solidFill>
                </a:rPr>
                <a:t> - 1 ~ 2</a:t>
              </a:r>
              <a:r>
                <a:rPr lang="ko-KR" altLang="en-US" sz="1600" dirty="0">
                  <a:solidFill>
                    <a:schemeClr val="bg1"/>
                  </a:solidFill>
                </a:rPr>
                <a:t> 모두 입력해야 로그인 가능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83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171089" cy="909169"/>
            <a:chOff x="267616" y="1474033"/>
            <a:chExt cx="2171089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메인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main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DEECE-272C-4D2B-0777-5163A3F85C81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61F51-6356-8F71-B596-11E7B2620B31}"/>
              </a:ext>
            </a:extLst>
          </p:cNvPr>
          <p:cNvSpPr txBox="1"/>
          <p:nvPr/>
        </p:nvSpPr>
        <p:spPr>
          <a:xfrm>
            <a:off x="2903496" y="5781725"/>
            <a:ext cx="6769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식재료 추가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ingredientAdd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등록 식재료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mainList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848FB17-771D-9310-FA3F-96B8CDDB6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" b="1964"/>
          <a:stretch/>
        </p:blipFill>
        <p:spPr>
          <a:xfrm>
            <a:off x="4775245" y="62753"/>
            <a:ext cx="3098707" cy="5023985"/>
          </a:xfrm>
          <a:prstGeom prst="roundRect">
            <a:avLst>
              <a:gd name="adj" fmla="val 10302"/>
            </a:avLst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66539432-4324-2BFE-7168-4463373F2BFD}"/>
              </a:ext>
            </a:extLst>
          </p:cNvPr>
          <p:cNvSpPr/>
          <p:nvPr/>
        </p:nvSpPr>
        <p:spPr>
          <a:xfrm>
            <a:off x="5491978" y="4680577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F6CE3D3-B529-A3FB-72E8-95784A185AE3}"/>
              </a:ext>
            </a:extLst>
          </p:cNvPr>
          <p:cNvSpPr/>
          <p:nvPr/>
        </p:nvSpPr>
        <p:spPr>
          <a:xfrm>
            <a:off x="7210372" y="13702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D7A118-8637-31AD-8979-7B51049A8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466365" cy="909169"/>
            <a:chOff x="267616" y="1474033"/>
            <a:chExt cx="2466365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466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</a:rPr>
                <a:t>식재료 추가 방법 선택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err="1">
                  <a:solidFill>
                    <a:schemeClr val="bg1"/>
                  </a:solidFill>
                </a:rPr>
                <a:t>ingredientAdd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903496" y="5781725"/>
            <a:ext cx="6769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</a:t>
            </a:r>
            <a:r>
              <a:rPr lang="ko-KR" altLang="en-US" sz="1600" dirty="0"/>
              <a:t> 메인 페이지</a:t>
            </a:r>
            <a:r>
              <a:rPr lang="en-US" altLang="ko-KR" sz="1600" dirty="0"/>
              <a:t>(main)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식재료 사진 촬영 위해 카메라 작동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 err="1"/>
              <a:t>미보유</a:t>
            </a:r>
            <a:r>
              <a:rPr lang="ko-KR" altLang="en-US" sz="1600" dirty="0"/>
              <a:t> 식재료 입력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ingredientInput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4CA9BD-6BE8-CB09-4CE2-CEC2F1D4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29" y="-19153"/>
            <a:ext cx="3164541" cy="5228038"/>
          </a:xfrm>
          <a:prstGeom prst="roundRect">
            <a:avLst>
              <a:gd name="adj" fmla="val 14684"/>
            </a:avLst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2B98F6E-A86E-178D-1C25-EABDDBE5F4ED}"/>
              </a:ext>
            </a:extLst>
          </p:cNvPr>
          <p:cNvSpPr/>
          <p:nvPr/>
        </p:nvSpPr>
        <p:spPr>
          <a:xfrm>
            <a:off x="7239001" y="31574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7568DC-3E33-2D59-8A31-2FBFCB2243F8}"/>
              </a:ext>
            </a:extLst>
          </p:cNvPr>
          <p:cNvSpPr/>
          <p:nvPr/>
        </p:nvSpPr>
        <p:spPr>
          <a:xfrm>
            <a:off x="7016834" y="817761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3BD926-8E27-324B-151B-AADE0FD6D2B6}"/>
              </a:ext>
            </a:extLst>
          </p:cNvPr>
          <p:cNvSpPr/>
          <p:nvPr/>
        </p:nvSpPr>
        <p:spPr>
          <a:xfrm>
            <a:off x="6962464" y="2817679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8AE912-106F-D7BA-766A-BA2781AA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8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171089" cy="909169"/>
            <a:chOff x="267616" y="1474033"/>
            <a:chExt cx="2171089" cy="909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</a:rPr>
                <a:t>촬영으로 재료 추가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err="1">
                  <a:solidFill>
                    <a:schemeClr val="bg1"/>
                  </a:solidFill>
                </a:rPr>
                <a:t>ingredientCamera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2893805" y="5705783"/>
            <a:ext cx="67694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700" dirty="0"/>
              <a:t>: </a:t>
            </a:r>
            <a:r>
              <a:rPr lang="ko-KR" altLang="en-US" sz="1600" dirty="0"/>
              <a:t>메인 페이지</a:t>
            </a:r>
            <a:r>
              <a:rPr lang="en-US" altLang="ko-KR" sz="1600" dirty="0"/>
              <a:t>(main)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700" dirty="0"/>
              <a:t>: </a:t>
            </a:r>
            <a:r>
              <a:rPr lang="ko-KR" altLang="en-US" sz="1700" dirty="0"/>
              <a:t>식</a:t>
            </a:r>
            <a:r>
              <a:rPr lang="ko-KR" altLang="en-US" sz="1600" dirty="0"/>
              <a:t>재료명이 틀렸을 경우 식재료명 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해당 식재료 사이즈를 인식하고 틀렸을 경우 수량 재입력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저장 후 등록 식재료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mainList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B4F902-E4FC-0A2C-9772-2DE59000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6" b="1645"/>
          <a:stretch/>
        </p:blipFill>
        <p:spPr>
          <a:xfrm>
            <a:off x="4755632" y="89647"/>
            <a:ext cx="3137935" cy="4997091"/>
          </a:xfrm>
          <a:prstGeom prst="roundRect">
            <a:avLst>
              <a:gd name="adj" fmla="val 10382"/>
            </a:avLst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0F6D1E-3BD5-1AD7-E2FA-08E47E950E6A}"/>
              </a:ext>
            </a:extLst>
          </p:cNvPr>
          <p:cNvSpPr/>
          <p:nvPr/>
        </p:nvSpPr>
        <p:spPr>
          <a:xfrm>
            <a:off x="7247965" y="31574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0EFAE3-FD67-0430-5FCC-55A954FC4F7D}"/>
              </a:ext>
            </a:extLst>
          </p:cNvPr>
          <p:cNvSpPr/>
          <p:nvPr/>
        </p:nvSpPr>
        <p:spPr>
          <a:xfrm>
            <a:off x="7071203" y="3814148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2AB682-73C6-0F53-7C54-9723040CAECF}"/>
              </a:ext>
            </a:extLst>
          </p:cNvPr>
          <p:cNvSpPr/>
          <p:nvPr/>
        </p:nvSpPr>
        <p:spPr>
          <a:xfrm>
            <a:off x="6602362" y="4095270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8223DCF-1939-BEAB-011A-796507190408}"/>
              </a:ext>
            </a:extLst>
          </p:cNvPr>
          <p:cNvSpPr/>
          <p:nvPr/>
        </p:nvSpPr>
        <p:spPr>
          <a:xfrm>
            <a:off x="7424726" y="4553003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72D66A-7EA2-7281-0873-F5EC12526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C65FFD0-8461-A41D-1B95-FEAB7FC3EED9}"/>
              </a:ext>
            </a:extLst>
          </p:cNvPr>
          <p:cNvGrpSpPr/>
          <p:nvPr/>
        </p:nvGrpSpPr>
        <p:grpSpPr>
          <a:xfrm>
            <a:off x="276835" y="4269070"/>
            <a:ext cx="2376464" cy="778592"/>
            <a:chOff x="276836" y="269845"/>
            <a:chExt cx="2376464" cy="778592"/>
          </a:xfrm>
        </p:grpSpPr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9B1B0296-BC9D-8447-9CDE-4CF0AFD448C7}"/>
                </a:ext>
              </a:extLst>
            </p:cNvPr>
            <p:cNvSpPr txBox="1"/>
            <p:nvPr/>
          </p:nvSpPr>
          <p:spPr>
            <a:xfrm>
              <a:off x="276836" y="269845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3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id="{47DBAFBA-A7EA-9E69-8B07-77BBCC756EC4}"/>
                </a:ext>
              </a:extLst>
            </p:cNvPr>
            <p:cNvSpPr txBox="1"/>
            <p:nvPr/>
          </p:nvSpPr>
          <p:spPr>
            <a:xfrm>
              <a:off x="276836" y="709883"/>
              <a:ext cx="2376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bg1"/>
                  </a:solidFill>
                </a:rPr>
                <a:t> - 2,3 </a:t>
              </a:r>
              <a:r>
                <a:rPr lang="ko-KR" altLang="en-US" sz="1600" dirty="0">
                  <a:solidFill>
                    <a:schemeClr val="bg1"/>
                  </a:solidFill>
                </a:rPr>
                <a:t>입력되야 저장 가능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74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80308" cy="1418312"/>
            <a:chOff x="276836" y="269845"/>
            <a:chExt cx="2180308" cy="1418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6952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86055" y="764827"/>
              <a:ext cx="2171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식자재 이미지 인식을 통한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레시피 추천 서비스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950018"/>
            <a:ext cx="2466365" cy="1186168"/>
            <a:chOff x="267616" y="1474033"/>
            <a:chExt cx="2466365" cy="11861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67616" y="2013870"/>
              <a:ext cx="2466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</a:rPr>
                <a:t>사용자 입력으로 </a:t>
              </a:r>
              <a:r>
                <a:rPr lang="ko-KR" altLang="en-US" sz="1800" dirty="0" err="1">
                  <a:solidFill>
                    <a:schemeClr val="bg1"/>
                  </a:solidFill>
                </a:rPr>
                <a:t>미보유</a:t>
              </a:r>
              <a:r>
                <a:rPr lang="ko-KR" altLang="en-US" sz="1800" dirty="0">
                  <a:solidFill>
                    <a:schemeClr val="bg1"/>
                  </a:solidFill>
                </a:rPr>
                <a:t> 재료 추가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5" y="3152428"/>
            <a:ext cx="2171089" cy="846386"/>
            <a:chOff x="276835" y="2678221"/>
            <a:chExt cx="2171089" cy="8463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5" y="3155275"/>
              <a:ext cx="2171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err="1">
                  <a:solidFill>
                    <a:schemeClr val="bg1"/>
                  </a:solidFill>
                </a:rPr>
                <a:t>ingredientInput</a:t>
              </a:r>
              <a:endParaRPr lang="en-US" altLang="ko-KR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903496" y="52614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0090D0"/>
                </a:solidFill>
              </a:rPr>
              <a:t>화면설명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2E8A9-0BD2-BE81-DE5F-9B45BA309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" b="1642"/>
          <a:stretch/>
        </p:blipFill>
        <p:spPr>
          <a:xfrm>
            <a:off x="4749197" y="80681"/>
            <a:ext cx="3150805" cy="5006057"/>
          </a:xfrm>
          <a:prstGeom prst="roundRect">
            <a:avLst>
              <a:gd name="adj" fmla="val 15529"/>
            </a:avLst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BDC4B32-36BF-A24C-4AD7-4DB43145CAC5}"/>
              </a:ext>
            </a:extLst>
          </p:cNvPr>
          <p:cNvSpPr/>
          <p:nvPr/>
        </p:nvSpPr>
        <p:spPr>
          <a:xfrm>
            <a:off x="7274859" y="31574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B146F7E-D8F2-06F0-52CB-50AB8DC4A3AE}"/>
              </a:ext>
            </a:extLst>
          </p:cNvPr>
          <p:cNvSpPr/>
          <p:nvPr/>
        </p:nvSpPr>
        <p:spPr>
          <a:xfrm>
            <a:off x="7220488" y="2054326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DE0FD0-A4B2-6F89-C359-A3EE1CBCED9F}"/>
              </a:ext>
            </a:extLst>
          </p:cNvPr>
          <p:cNvSpPr/>
          <p:nvPr/>
        </p:nvSpPr>
        <p:spPr>
          <a:xfrm>
            <a:off x="6754906" y="2458545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55F108-3CD0-1D00-04DE-9F88401F07F5}"/>
              </a:ext>
            </a:extLst>
          </p:cNvPr>
          <p:cNvSpPr/>
          <p:nvPr/>
        </p:nvSpPr>
        <p:spPr>
          <a:xfrm>
            <a:off x="7274859" y="4483334"/>
            <a:ext cx="353523" cy="354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EF0665-4199-46BC-D6CA-7145B318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-417276"/>
            <a:ext cx="7557247" cy="60242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3EE3C9-5E5D-16C0-8495-10706671D616}"/>
              </a:ext>
            </a:extLst>
          </p:cNvPr>
          <p:cNvSpPr txBox="1"/>
          <p:nvPr/>
        </p:nvSpPr>
        <p:spPr>
          <a:xfrm>
            <a:off x="2893805" y="5705783"/>
            <a:ext cx="67694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700" dirty="0"/>
              <a:t>: </a:t>
            </a:r>
            <a:r>
              <a:rPr lang="ko-KR" altLang="en-US" sz="1600" dirty="0"/>
              <a:t>메인 페이지</a:t>
            </a:r>
            <a:r>
              <a:rPr lang="en-US" altLang="ko-KR" sz="1600" dirty="0"/>
              <a:t>(main)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700" dirty="0"/>
              <a:t>: </a:t>
            </a:r>
            <a:r>
              <a:rPr lang="ko-KR" altLang="en-US" sz="1600" dirty="0" err="1"/>
              <a:t>미보유</a:t>
            </a:r>
            <a:r>
              <a:rPr lang="ko-KR" altLang="en-US" sz="1600" dirty="0"/>
              <a:t> 식재료명 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해당 식재료 구매 예정 수량 입력</a:t>
            </a:r>
            <a:endParaRPr lang="en-US" altLang="ko-KR" sz="16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600" dirty="0"/>
              <a:t>: </a:t>
            </a:r>
            <a:r>
              <a:rPr lang="ko-KR" altLang="en-US" sz="1600" dirty="0"/>
              <a:t>저장 후 등록 식재료 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mainList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</a:t>
            </a:r>
            <a:endParaRPr lang="en-US" altLang="ko-KR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91BCE2-B5C0-5209-B7D8-2CC6F3A93910}"/>
              </a:ext>
            </a:extLst>
          </p:cNvPr>
          <p:cNvGrpSpPr/>
          <p:nvPr/>
        </p:nvGrpSpPr>
        <p:grpSpPr>
          <a:xfrm>
            <a:off x="276835" y="4269070"/>
            <a:ext cx="2376464" cy="778592"/>
            <a:chOff x="276836" y="269845"/>
            <a:chExt cx="2376464" cy="778592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EE3994DA-FDA1-746B-DB98-277F0C57B9E6}"/>
                </a:ext>
              </a:extLst>
            </p:cNvPr>
            <p:cNvSpPr txBox="1"/>
            <p:nvPr/>
          </p:nvSpPr>
          <p:spPr>
            <a:xfrm>
              <a:off x="276836" y="269845"/>
              <a:ext cx="13644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3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19" name="TextBox 33">
              <a:extLst>
                <a:ext uri="{FF2B5EF4-FFF2-40B4-BE49-F238E27FC236}">
                  <a16:creationId xmlns:a16="http://schemas.microsoft.com/office/drawing/2014/main" id="{154EFD3E-FBF4-EC1A-61BE-0A59F801922E}"/>
                </a:ext>
              </a:extLst>
            </p:cNvPr>
            <p:cNvSpPr txBox="1"/>
            <p:nvPr/>
          </p:nvSpPr>
          <p:spPr>
            <a:xfrm>
              <a:off x="276836" y="709883"/>
              <a:ext cx="2376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bg1"/>
                  </a:solidFill>
                </a:rPr>
                <a:t>- 2,3 </a:t>
              </a:r>
              <a:r>
                <a:rPr lang="ko-KR" altLang="en-US" sz="1600" dirty="0">
                  <a:solidFill>
                    <a:schemeClr val="bg1"/>
                  </a:solidFill>
                </a:rPr>
                <a:t>입력되야 저장 가능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96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520</Words>
  <Application>Microsoft Office PowerPoint</Application>
  <PresentationFormat>A4 용지(210x297mm)</PresentationFormat>
  <Paragraphs>180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9027</cp:lastModifiedBy>
  <cp:revision>176</cp:revision>
  <dcterms:created xsi:type="dcterms:W3CDTF">2021-07-16T05:18:45Z</dcterms:created>
  <dcterms:modified xsi:type="dcterms:W3CDTF">2023-04-21T01:35:52Z</dcterms:modified>
</cp:coreProperties>
</file>