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840C5A-036A-45F6-A3B1-0F1BAA5CEB7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1EAB25-B447-4436-9379-7C94F0A752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Requesting web pages</a:t>
          </a:r>
        </a:p>
      </dgm:t>
    </dgm:pt>
    <dgm:pt modelId="{67846CDB-6551-4F94-829C-E555CCB18850}" type="parTrans" cxnId="{BC860686-FEB7-4378-9363-25914A298B8D}">
      <dgm:prSet/>
      <dgm:spPr/>
      <dgm:t>
        <a:bodyPr/>
        <a:lstStyle/>
        <a:p>
          <a:endParaRPr lang="en-US"/>
        </a:p>
      </dgm:t>
    </dgm:pt>
    <dgm:pt modelId="{2FA136BF-CB6B-4C26-BC1A-F48B20B038A4}" type="sibTrans" cxnId="{BC860686-FEB7-4378-9363-25914A298B8D}">
      <dgm:prSet/>
      <dgm:spPr/>
      <dgm:t>
        <a:bodyPr/>
        <a:lstStyle/>
        <a:p>
          <a:endParaRPr lang="en-US"/>
        </a:p>
      </dgm:t>
    </dgm:pt>
    <dgm:pt modelId="{056F7B0B-3754-4D0B-ADF7-0FC8931927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Downloading web content</a:t>
          </a:r>
        </a:p>
      </dgm:t>
    </dgm:pt>
    <dgm:pt modelId="{B64AB4E0-E050-486F-8F85-262C688AF5A6}" type="parTrans" cxnId="{645E0F37-7B45-48E3-BCCE-179A8210D488}">
      <dgm:prSet/>
      <dgm:spPr/>
      <dgm:t>
        <a:bodyPr/>
        <a:lstStyle/>
        <a:p>
          <a:endParaRPr lang="en-US"/>
        </a:p>
      </dgm:t>
    </dgm:pt>
    <dgm:pt modelId="{6292D2CF-B698-4D2E-9196-E3E21AFD59A2}" type="sibTrans" cxnId="{645E0F37-7B45-48E3-BCCE-179A8210D488}">
      <dgm:prSet/>
      <dgm:spPr/>
      <dgm:t>
        <a:bodyPr/>
        <a:lstStyle/>
        <a:p>
          <a:endParaRPr lang="en-US"/>
        </a:p>
      </dgm:t>
    </dgm:pt>
    <dgm:pt modelId="{E33BC11F-C79B-4824-B6CF-CC5F1261EA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Parsing HTML</a:t>
          </a:r>
        </a:p>
      </dgm:t>
    </dgm:pt>
    <dgm:pt modelId="{7BDC2039-A857-4734-A8DB-4B603CDE3065}" type="parTrans" cxnId="{25832557-6DF9-4CDF-8AB2-AB2C7E3AD135}">
      <dgm:prSet/>
      <dgm:spPr/>
      <dgm:t>
        <a:bodyPr/>
        <a:lstStyle/>
        <a:p>
          <a:endParaRPr lang="en-US"/>
        </a:p>
      </dgm:t>
    </dgm:pt>
    <dgm:pt modelId="{C6735D32-DF32-4158-9C89-FD2194E9FE0F}" type="sibTrans" cxnId="{25832557-6DF9-4CDF-8AB2-AB2C7E3AD135}">
      <dgm:prSet/>
      <dgm:spPr/>
      <dgm:t>
        <a:bodyPr/>
        <a:lstStyle/>
        <a:p>
          <a:endParaRPr lang="en-US"/>
        </a:p>
      </dgm:t>
    </dgm:pt>
    <dgm:pt modelId="{39BA3E59-5121-4E16-A340-843616ECA6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Extracting data</a:t>
          </a:r>
        </a:p>
      </dgm:t>
    </dgm:pt>
    <dgm:pt modelId="{14B6F5E4-AF0A-4DFD-B4E5-C964F054E058}" type="parTrans" cxnId="{E0D67033-F34A-4E3F-93B4-F3D440E5C649}">
      <dgm:prSet/>
      <dgm:spPr/>
      <dgm:t>
        <a:bodyPr/>
        <a:lstStyle/>
        <a:p>
          <a:endParaRPr lang="en-US"/>
        </a:p>
      </dgm:t>
    </dgm:pt>
    <dgm:pt modelId="{C8E04A4C-42B1-47B7-BAE4-740D60412FBD}" type="sibTrans" cxnId="{E0D67033-F34A-4E3F-93B4-F3D440E5C649}">
      <dgm:prSet/>
      <dgm:spPr/>
      <dgm:t>
        <a:bodyPr/>
        <a:lstStyle/>
        <a:p>
          <a:endParaRPr lang="en-US"/>
        </a:p>
      </dgm:t>
    </dgm:pt>
    <dgm:pt modelId="{01AEAEE7-9F80-4922-A0D1-40EB0CC25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cleaning</a:t>
          </a:r>
        </a:p>
      </dgm:t>
    </dgm:pt>
    <dgm:pt modelId="{7F39EA88-C64A-4DE8-8AC2-9D4BFA6280DC}" type="parTrans" cxnId="{CB3C420D-F3F5-4D71-9D3D-48366664437B}">
      <dgm:prSet/>
      <dgm:spPr/>
      <dgm:t>
        <a:bodyPr/>
        <a:lstStyle/>
        <a:p>
          <a:endParaRPr lang="en-US"/>
        </a:p>
      </dgm:t>
    </dgm:pt>
    <dgm:pt modelId="{49B5D3AC-A01A-43E9-A4CF-069BE1288256}" type="sibTrans" cxnId="{CB3C420D-F3F5-4D71-9D3D-48366664437B}">
      <dgm:prSet/>
      <dgm:spPr/>
      <dgm:t>
        <a:bodyPr/>
        <a:lstStyle/>
        <a:p>
          <a:endParaRPr lang="en-US"/>
        </a:p>
      </dgm:t>
    </dgm:pt>
    <dgm:pt modelId="{906E32FC-F396-4320-A21F-82A51D98E6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Storing data</a:t>
          </a:r>
        </a:p>
      </dgm:t>
    </dgm:pt>
    <dgm:pt modelId="{9BE10001-B6AF-43D8-A16B-5E0DDDE525CB}" type="parTrans" cxnId="{007F5C60-326A-4A2E-AD27-BFF08C6F87D7}">
      <dgm:prSet/>
      <dgm:spPr/>
      <dgm:t>
        <a:bodyPr/>
        <a:lstStyle/>
        <a:p>
          <a:endParaRPr lang="en-US"/>
        </a:p>
      </dgm:t>
    </dgm:pt>
    <dgm:pt modelId="{343521A5-C5C7-4C95-8856-51F3B6B22C51}" type="sibTrans" cxnId="{007F5C60-326A-4A2E-AD27-BFF08C6F87D7}">
      <dgm:prSet/>
      <dgm:spPr/>
      <dgm:t>
        <a:bodyPr/>
        <a:lstStyle/>
        <a:p>
          <a:endParaRPr lang="en-US"/>
        </a:p>
      </dgm:t>
    </dgm:pt>
    <dgm:pt modelId="{E935A68D-0D1A-4E92-9D3D-9B6D42D22026}" type="pres">
      <dgm:prSet presAssocID="{8E840C5A-036A-45F6-A3B1-0F1BAA5CEB7B}" presName="root" presStyleCnt="0">
        <dgm:presLayoutVars>
          <dgm:dir/>
          <dgm:resizeHandles val="exact"/>
        </dgm:presLayoutVars>
      </dgm:prSet>
      <dgm:spPr/>
    </dgm:pt>
    <dgm:pt modelId="{3F9A56EF-81F8-4790-8E9F-0FC8955D9FA2}" type="pres">
      <dgm:prSet presAssocID="{B61EAB25-B447-4436-9379-7C94F0A752E0}" presName="compNode" presStyleCnt="0"/>
      <dgm:spPr/>
    </dgm:pt>
    <dgm:pt modelId="{35017671-483E-4D06-80C4-400DC2F3A7AB}" type="pres">
      <dgm:prSet presAssocID="{B61EAB25-B447-4436-9379-7C94F0A752E0}" presName="bgRect" presStyleLbl="bgShp" presStyleIdx="0" presStyleCnt="6"/>
      <dgm:spPr/>
    </dgm:pt>
    <dgm:pt modelId="{6065E8F9-2ED1-402D-8CCD-ABCCD56C9D74}" type="pres">
      <dgm:prSet presAssocID="{B61EAB25-B447-4436-9379-7C94F0A752E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43F8E93-3D38-4225-88EB-4FEBF4E9C4D3}" type="pres">
      <dgm:prSet presAssocID="{B61EAB25-B447-4436-9379-7C94F0A752E0}" presName="spaceRect" presStyleCnt="0"/>
      <dgm:spPr/>
    </dgm:pt>
    <dgm:pt modelId="{59482B99-3EE8-43E0-AB23-9A6454E6D1A9}" type="pres">
      <dgm:prSet presAssocID="{B61EAB25-B447-4436-9379-7C94F0A752E0}" presName="parTx" presStyleLbl="revTx" presStyleIdx="0" presStyleCnt="6">
        <dgm:presLayoutVars>
          <dgm:chMax val="0"/>
          <dgm:chPref val="0"/>
        </dgm:presLayoutVars>
      </dgm:prSet>
      <dgm:spPr/>
    </dgm:pt>
    <dgm:pt modelId="{4C0C991C-9C6E-40C6-86B6-3002D98069A0}" type="pres">
      <dgm:prSet presAssocID="{2FA136BF-CB6B-4C26-BC1A-F48B20B038A4}" presName="sibTrans" presStyleCnt="0"/>
      <dgm:spPr/>
    </dgm:pt>
    <dgm:pt modelId="{18B36A39-67E5-495C-9D74-6F3D48B0967F}" type="pres">
      <dgm:prSet presAssocID="{056F7B0B-3754-4D0B-ADF7-0FC8931927C4}" presName="compNode" presStyleCnt="0"/>
      <dgm:spPr/>
    </dgm:pt>
    <dgm:pt modelId="{DE583946-95C3-427F-A42C-3FAC5C890619}" type="pres">
      <dgm:prSet presAssocID="{056F7B0B-3754-4D0B-ADF7-0FC8931927C4}" presName="bgRect" presStyleLbl="bgShp" presStyleIdx="1" presStyleCnt="6"/>
      <dgm:spPr/>
    </dgm:pt>
    <dgm:pt modelId="{BE1DE4D5-7CEB-4E0D-8AEB-10422F5FC41B}" type="pres">
      <dgm:prSet presAssocID="{056F7B0B-3754-4D0B-ADF7-0FC8931927C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F644FD3D-9A2D-48C3-8417-2E9D0377C122}" type="pres">
      <dgm:prSet presAssocID="{056F7B0B-3754-4D0B-ADF7-0FC8931927C4}" presName="spaceRect" presStyleCnt="0"/>
      <dgm:spPr/>
    </dgm:pt>
    <dgm:pt modelId="{12CC0CAF-D4E2-4E1E-8819-CDF0F17F5F1F}" type="pres">
      <dgm:prSet presAssocID="{056F7B0B-3754-4D0B-ADF7-0FC8931927C4}" presName="parTx" presStyleLbl="revTx" presStyleIdx="1" presStyleCnt="6">
        <dgm:presLayoutVars>
          <dgm:chMax val="0"/>
          <dgm:chPref val="0"/>
        </dgm:presLayoutVars>
      </dgm:prSet>
      <dgm:spPr/>
    </dgm:pt>
    <dgm:pt modelId="{FFBC5873-8A31-405C-B6DC-07123F1F7A54}" type="pres">
      <dgm:prSet presAssocID="{6292D2CF-B698-4D2E-9196-E3E21AFD59A2}" presName="sibTrans" presStyleCnt="0"/>
      <dgm:spPr/>
    </dgm:pt>
    <dgm:pt modelId="{13C33782-C6E1-461B-A335-37B5D1D2B0E6}" type="pres">
      <dgm:prSet presAssocID="{E33BC11F-C79B-4824-B6CF-CC5F1261EA1A}" presName="compNode" presStyleCnt="0"/>
      <dgm:spPr/>
    </dgm:pt>
    <dgm:pt modelId="{4581C60A-23C6-44E1-A3C7-A6765F4DFC10}" type="pres">
      <dgm:prSet presAssocID="{E33BC11F-C79B-4824-B6CF-CC5F1261EA1A}" presName="bgRect" presStyleLbl="bgShp" presStyleIdx="2" presStyleCnt="6"/>
      <dgm:spPr/>
    </dgm:pt>
    <dgm:pt modelId="{6A190BEF-7372-4EFC-9635-13CC415F713A}" type="pres">
      <dgm:prSet presAssocID="{E33BC11F-C79B-4824-B6CF-CC5F1261EA1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090BCD3-6AD0-4C2D-AD33-3C4C0DE4D105}" type="pres">
      <dgm:prSet presAssocID="{E33BC11F-C79B-4824-B6CF-CC5F1261EA1A}" presName="spaceRect" presStyleCnt="0"/>
      <dgm:spPr/>
    </dgm:pt>
    <dgm:pt modelId="{218F8D6E-5DCC-464D-8D58-1B76AAC73746}" type="pres">
      <dgm:prSet presAssocID="{E33BC11F-C79B-4824-B6CF-CC5F1261EA1A}" presName="parTx" presStyleLbl="revTx" presStyleIdx="2" presStyleCnt="6">
        <dgm:presLayoutVars>
          <dgm:chMax val="0"/>
          <dgm:chPref val="0"/>
        </dgm:presLayoutVars>
      </dgm:prSet>
      <dgm:spPr/>
    </dgm:pt>
    <dgm:pt modelId="{97CB4596-723E-4E46-AADD-0E0356583DE7}" type="pres">
      <dgm:prSet presAssocID="{C6735D32-DF32-4158-9C89-FD2194E9FE0F}" presName="sibTrans" presStyleCnt="0"/>
      <dgm:spPr/>
    </dgm:pt>
    <dgm:pt modelId="{D8B218E5-171B-41B8-BB18-8EBE9609F7FA}" type="pres">
      <dgm:prSet presAssocID="{39BA3E59-5121-4E16-A340-843616ECA66A}" presName="compNode" presStyleCnt="0"/>
      <dgm:spPr/>
    </dgm:pt>
    <dgm:pt modelId="{29B32529-9104-404D-9DFB-B8A46FDD8AD6}" type="pres">
      <dgm:prSet presAssocID="{39BA3E59-5121-4E16-A340-843616ECA66A}" presName="bgRect" presStyleLbl="bgShp" presStyleIdx="3" presStyleCnt="6"/>
      <dgm:spPr/>
    </dgm:pt>
    <dgm:pt modelId="{CBE850A0-6285-4B78-A472-9516CE1A0452}" type="pres">
      <dgm:prSet presAssocID="{39BA3E59-5121-4E16-A340-843616ECA66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EFB14C-01EC-4F65-B640-D996F30B1A83}" type="pres">
      <dgm:prSet presAssocID="{39BA3E59-5121-4E16-A340-843616ECA66A}" presName="spaceRect" presStyleCnt="0"/>
      <dgm:spPr/>
    </dgm:pt>
    <dgm:pt modelId="{083B7A15-C8F4-424D-A5F2-57B50ADA13B3}" type="pres">
      <dgm:prSet presAssocID="{39BA3E59-5121-4E16-A340-843616ECA66A}" presName="parTx" presStyleLbl="revTx" presStyleIdx="3" presStyleCnt="6">
        <dgm:presLayoutVars>
          <dgm:chMax val="0"/>
          <dgm:chPref val="0"/>
        </dgm:presLayoutVars>
      </dgm:prSet>
      <dgm:spPr/>
    </dgm:pt>
    <dgm:pt modelId="{C2F193AE-19D3-465E-8FA3-61C6C0AD74A3}" type="pres">
      <dgm:prSet presAssocID="{C8E04A4C-42B1-47B7-BAE4-740D60412FBD}" presName="sibTrans" presStyleCnt="0"/>
      <dgm:spPr/>
    </dgm:pt>
    <dgm:pt modelId="{2ACA5777-99AD-453A-98F0-250D519A702F}" type="pres">
      <dgm:prSet presAssocID="{01AEAEE7-9F80-4922-A0D1-40EB0CC2548C}" presName="compNode" presStyleCnt="0"/>
      <dgm:spPr/>
    </dgm:pt>
    <dgm:pt modelId="{E44F0B56-691A-4118-B28D-7F81B94A5CED}" type="pres">
      <dgm:prSet presAssocID="{01AEAEE7-9F80-4922-A0D1-40EB0CC2548C}" presName="bgRect" presStyleLbl="bgShp" presStyleIdx="4" presStyleCnt="6"/>
      <dgm:spPr/>
    </dgm:pt>
    <dgm:pt modelId="{801AF95C-394E-42FD-9AFC-B73DAF6132A6}" type="pres">
      <dgm:prSet presAssocID="{01AEAEE7-9F80-4922-A0D1-40EB0CC2548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0A057553-FBFB-4743-803B-0336CA468BCB}" type="pres">
      <dgm:prSet presAssocID="{01AEAEE7-9F80-4922-A0D1-40EB0CC2548C}" presName="spaceRect" presStyleCnt="0"/>
      <dgm:spPr/>
    </dgm:pt>
    <dgm:pt modelId="{BCE1A7A2-732D-4648-B182-1A94C32A996C}" type="pres">
      <dgm:prSet presAssocID="{01AEAEE7-9F80-4922-A0D1-40EB0CC2548C}" presName="parTx" presStyleLbl="revTx" presStyleIdx="4" presStyleCnt="6">
        <dgm:presLayoutVars>
          <dgm:chMax val="0"/>
          <dgm:chPref val="0"/>
        </dgm:presLayoutVars>
      </dgm:prSet>
      <dgm:spPr/>
    </dgm:pt>
    <dgm:pt modelId="{AA7F3321-C09C-4DDF-913D-5AC8C3403CA0}" type="pres">
      <dgm:prSet presAssocID="{49B5D3AC-A01A-43E9-A4CF-069BE1288256}" presName="sibTrans" presStyleCnt="0"/>
      <dgm:spPr/>
    </dgm:pt>
    <dgm:pt modelId="{068CCD8D-8D07-4C66-AF32-D84BE02CFFE7}" type="pres">
      <dgm:prSet presAssocID="{906E32FC-F396-4320-A21F-82A51D98E662}" presName="compNode" presStyleCnt="0"/>
      <dgm:spPr/>
    </dgm:pt>
    <dgm:pt modelId="{34C3D3A5-1052-43DD-8CCD-7CECF7978C9B}" type="pres">
      <dgm:prSet presAssocID="{906E32FC-F396-4320-A21F-82A51D98E662}" presName="bgRect" presStyleLbl="bgShp" presStyleIdx="5" presStyleCnt="6"/>
      <dgm:spPr/>
    </dgm:pt>
    <dgm:pt modelId="{EBBA98C2-E7F7-42EF-9DEA-4CF777079503}" type="pres">
      <dgm:prSet presAssocID="{906E32FC-F396-4320-A21F-82A51D98E66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BFD2B13-9C46-4665-A2D9-AF1C4E1AFEE6}" type="pres">
      <dgm:prSet presAssocID="{906E32FC-F396-4320-A21F-82A51D98E662}" presName="spaceRect" presStyleCnt="0"/>
      <dgm:spPr/>
    </dgm:pt>
    <dgm:pt modelId="{1FB97A13-B914-4EBD-838F-CA98C301FE1D}" type="pres">
      <dgm:prSet presAssocID="{906E32FC-F396-4320-A21F-82A51D98E66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6052B00-6B6A-4C66-901B-E4CB0F36B93A}" type="presOf" srcId="{8E840C5A-036A-45F6-A3B1-0F1BAA5CEB7B}" destId="{E935A68D-0D1A-4E92-9D3D-9B6D42D22026}" srcOrd="0" destOrd="0" presId="urn:microsoft.com/office/officeart/2018/2/layout/IconVerticalSolidList"/>
    <dgm:cxn modelId="{CB3C420D-F3F5-4D71-9D3D-48366664437B}" srcId="{8E840C5A-036A-45F6-A3B1-0F1BAA5CEB7B}" destId="{01AEAEE7-9F80-4922-A0D1-40EB0CC2548C}" srcOrd="4" destOrd="0" parTransId="{7F39EA88-C64A-4DE8-8AC2-9D4BFA6280DC}" sibTransId="{49B5D3AC-A01A-43E9-A4CF-069BE1288256}"/>
    <dgm:cxn modelId="{0F932824-9F97-4E2D-BBFC-86E269530072}" type="presOf" srcId="{056F7B0B-3754-4D0B-ADF7-0FC8931927C4}" destId="{12CC0CAF-D4E2-4E1E-8819-CDF0F17F5F1F}" srcOrd="0" destOrd="0" presId="urn:microsoft.com/office/officeart/2018/2/layout/IconVerticalSolidList"/>
    <dgm:cxn modelId="{E0D67033-F34A-4E3F-93B4-F3D440E5C649}" srcId="{8E840C5A-036A-45F6-A3B1-0F1BAA5CEB7B}" destId="{39BA3E59-5121-4E16-A340-843616ECA66A}" srcOrd="3" destOrd="0" parTransId="{14B6F5E4-AF0A-4DFD-B4E5-C964F054E058}" sibTransId="{C8E04A4C-42B1-47B7-BAE4-740D60412FBD}"/>
    <dgm:cxn modelId="{645E0F37-7B45-48E3-BCCE-179A8210D488}" srcId="{8E840C5A-036A-45F6-A3B1-0F1BAA5CEB7B}" destId="{056F7B0B-3754-4D0B-ADF7-0FC8931927C4}" srcOrd="1" destOrd="0" parTransId="{B64AB4E0-E050-486F-8F85-262C688AF5A6}" sibTransId="{6292D2CF-B698-4D2E-9196-E3E21AFD59A2}"/>
    <dgm:cxn modelId="{007F5C60-326A-4A2E-AD27-BFF08C6F87D7}" srcId="{8E840C5A-036A-45F6-A3B1-0F1BAA5CEB7B}" destId="{906E32FC-F396-4320-A21F-82A51D98E662}" srcOrd="5" destOrd="0" parTransId="{9BE10001-B6AF-43D8-A16B-5E0DDDE525CB}" sibTransId="{343521A5-C5C7-4C95-8856-51F3B6B22C51}"/>
    <dgm:cxn modelId="{C39A936D-9C5C-42D8-8E00-EEAFDDD1B8FF}" type="presOf" srcId="{906E32FC-F396-4320-A21F-82A51D98E662}" destId="{1FB97A13-B914-4EBD-838F-CA98C301FE1D}" srcOrd="0" destOrd="0" presId="urn:microsoft.com/office/officeart/2018/2/layout/IconVerticalSolidList"/>
    <dgm:cxn modelId="{25832557-6DF9-4CDF-8AB2-AB2C7E3AD135}" srcId="{8E840C5A-036A-45F6-A3B1-0F1BAA5CEB7B}" destId="{E33BC11F-C79B-4824-B6CF-CC5F1261EA1A}" srcOrd="2" destOrd="0" parTransId="{7BDC2039-A857-4734-A8DB-4B603CDE3065}" sibTransId="{C6735D32-DF32-4158-9C89-FD2194E9FE0F}"/>
    <dgm:cxn modelId="{58148078-DCFF-405E-B21E-92467699377A}" type="presOf" srcId="{B61EAB25-B447-4436-9379-7C94F0A752E0}" destId="{59482B99-3EE8-43E0-AB23-9A6454E6D1A9}" srcOrd="0" destOrd="0" presId="urn:microsoft.com/office/officeart/2018/2/layout/IconVerticalSolidList"/>
    <dgm:cxn modelId="{BC860686-FEB7-4378-9363-25914A298B8D}" srcId="{8E840C5A-036A-45F6-A3B1-0F1BAA5CEB7B}" destId="{B61EAB25-B447-4436-9379-7C94F0A752E0}" srcOrd="0" destOrd="0" parTransId="{67846CDB-6551-4F94-829C-E555CCB18850}" sibTransId="{2FA136BF-CB6B-4C26-BC1A-F48B20B038A4}"/>
    <dgm:cxn modelId="{9850B187-54C7-4806-9DB5-04A14A81B92D}" type="presOf" srcId="{39BA3E59-5121-4E16-A340-843616ECA66A}" destId="{083B7A15-C8F4-424D-A5F2-57B50ADA13B3}" srcOrd="0" destOrd="0" presId="urn:microsoft.com/office/officeart/2018/2/layout/IconVerticalSolidList"/>
    <dgm:cxn modelId="{B7966DB6-B51A-4543-80B1-33289C9BE8ED}" type="presOf" srcId="{01AEAEE7-9F80-4922-A0D1-40EB0CC2548C}" destId="{BCE1A7A2-732D-4648-B182-1A94C32A996C}" srcOrd="0" destOrd="0" presId="urn:microsoft.com/office/officeart/2018/2/layout/IconVerticalSolidList"/>
    <dgm:cxn modelId="{A6F6BDE0-EAA4-4143-B0CD-498AE82E7BC5}" type="presOf" srcId="{E33BC11F-C79B-4824-B6CF-CC5F1261EA1A}" destId="{218F8D6E-5DCC-464D-8D58-1B76AAC73746}" srcOrd="0" destOrd="0" presId="urn:microsoft.com/office/officeart/2018/2/layout/IconVerticalSolidList"/>
    <dgm:cxn modelId="{4E210C3E-571F-443E-88AE-B39E6709AA26}" type="presParOf" srcId="{E935A68D-0D1A-4E92-9D3D-9B6D42D22026}" destId="{3F9A56EF-81F8-4790-8E9F-0FC8955D9FA2}" srcOrd="0" destOrd="0" presId="urn:microsoft.com/office/officeart/2018/2/layout/IconVerticalSolidList"/>
    <dgm:cxn modelId="{D20B8DAB-2060-465C-A5C7-39C7FF3CEDAA}" type="presParOf" srcId="{3F9A56EF-81F8-4790-8E9F-0FC8955D9FA2}" destId="{35017671-483E-4D06-80C4-400DC2F3A7AB}" srcOrd="0" destOrd="0" presId="urn:microsoft.com/office/officeart/2018/2/layout/IconVerticalSolidList"/>
    <dgm:cxn modelId="{47B2FFB3-132C-49A3-98BC-9979CA95465A}" type="presParOf" srcId="{3F9A56EF-81F8-4790-8E9F-0FC8955D9FA2}" destId="{6065E8F9-2ED1-402D-8CCD-ABCCD56C9D74}" srcOrd="1" destOrd="0" presId="urn:microsoft.com/office/officeart/2018/2/layout/IconVerticalSolidList"/>
    <dgm:cxn modelId="{BBA79EBB-BCF8-4450-B95C-0FDBD672C8A5}" type="presParOf" srcId="{3F9A56EF-81F8-4790-8E9F-0FC8955D9FA2}" destId="{943F8E93-3D38-4225-88EB-4FEBF4E9C4D3}" srcOrd="2" destOrd="0" presId="urn:microsoft.com/office/officeart/2018/2/layout/IconVerticalSolidList"/>
    <dgm:cxn modelId="{C9258EED-9DFD-4447-A376-BAB3324A68B7}" type="presParOf" srcId="{3F9A56EF-81F8-4790-8E9F-0FC8955D9FA2}" destId="{59482B99-3EE8-43E0-AB23-9A6454E6D1A9}" srcOrd="3" destOrd="0" presId="urn:microsoft.com/office/officeart/2018/2/layout/IconVerticalSolidList"/>
    <dgm:cxn modelId="{9B41A19E-545C-4DD2-907F-61BDC74F5EBC}" type="presParOf" srcId="{E935A68D-0D1A-4E92-9D3D-9B6D42D22026}" destId="{4C0C991C-9C6E-40C6-86B6-3002D98069A0}" srcOrd="1" destOrd="0" presId="urn:microsoft.com/office/officeart/2018/2/layout/IconVerticalSolidList"/>
    <dgm:cxn modelId="{EB4ACFBE-8710-4908-8A2D-5EE7A93EBDBC}" type="presParOf" srcId="{E935A68D-0D1A-4E92-9D3D-9B6D42D22026}" destId="{18B36A39-67E5-495C-9D74-6F3D48B0967F}" srcOrd="2" destOrd="0" presId="urn:microsoft.com/office/officeart/2018/2/layout/IconVerticalSolidList"/>
    <dgm:cxn modelId="{C8140D89-F15C-499D-B535-A595D888AEE0}" type="presParOf" srcId="{18B36A39-67E5-495C-9D74-6F3D48B0967F}" destId="{DE583946-95C3-427F-A42C-3FAC5C890619}" srcOrd="0" destOrd="0" presId="urn:microsoft.com/office/officeart/2018/2/layout/IconVerticalSolidList"/>
    <dgm:cxn modelId="{91D9DCAB-6C74-4C05-AF09-9E9EAAAC3745}" type="presParOf" srcId="{18B36A39-67E5-495C-9D74-6F3D48B0967F}" destId="{BE1DE4D5-7CEB-4E0D-8AEB-10422F5FC41B}" srcOrd="1" destOrd="0" presId="urn:microsoft.com/office/officeart/2018/2/layout/IconVerticalSolidList"/>
    <dgm:cxn modelId="{EB823CF8-8287-4283-96F2-D45649D4455D}" type="presParOf" srcId="{18B36A39-67E5-495C-9D74-6F3D48B0967F}" destId="{F644FD3D-9A2D-48C3-8417-2E9D0377C122}" srcOrd="2" destOrd="0" presId="urn:microsoft.com/office/officeart/2018/2/layout/IconVerticalSolidList"/>
    <dgm:cxn modelId="{4638690D-0DB0-4C35-BDC6-429985D60D54}" type="presParOf" srcId="{18B36A39-67E5-495C-9D74-6F3D48B0967F}" destId="{12CC0CAF-D4E2-4E1E-8819-CDF0F17F5F1F}" srcOrd="3" destOrd="0" presId="urn:microsoft.com/office/officeart/2018/2/layout/IconVerticalSolidList"/>
    <dgm:cxn modelId="{5FE1CE6F-DB9F-4AA1-847B-16947731F696}" type="presParOf" srcId="{E935A68D-0D1A-4E92-9D3D-9B6D42D22026}" destId="{FFBC5873-8A31-405C-B6DC-07123F1F7A54}" srcOrd="3" destOrd="0" presId="urn:microsoft.com/office/officeart/2018/2/layout/IconVerticalSolidList"/>
    <dgm:cxn modelId="{9F3E9D11-6304-4F2C-A47C-19D606D4A077}" type="presParOf" srcId="{E935A68D-0D1A-4E92-9D3D-9B6D42D22026}" destId="{13C33782-C6E1-461B-A335-37B5D1D2B0E6}" srcOrd="4" destOrd="0" presId="urn:microsoft.com/office/officeart/2018/2/layout/IconVerticalSolidList"/>
    <dgm:cxn modelId="{8AEAE293-07DC-4133-989F-81AD384E40C2}" type="presParOf" srcId="{13C33782-C6E1-461B-A335-37B5D1D2B0E6}" destId="{4581C60A-23C6-44E1-A3C7-A6765F4DFC10}" srcOrd="0" destOrd="0" presId="urn:microsoft.com/office/officeart/2018/2/layout/IconVerticalSolidList"/>
    <dgm:cxn modelId="{75F7613C-4205-477F-B52C-8D752215EB89}" type="presParOf" srcId="{13C33782-C6E1-461B-A335-37B5D1D2B0E6}" destId="{6A190BEF-7372-4EFC-9635-13CC415F713A}" srcOrd="1" destOrd="0" presId="urn:microsoft.com/office/officeart/2018/2/layout/IconVerticalSolidList"/>
    <dgm:cxn modelId="{BC838332-C266-4EE0-A630-CC0FD8D122C1}" type="presParOf" srcId="{13C33782-C6E1-461B-A335-37B5D1D2B0E6}" destId="{C090BCD3-6AD0-4C2D-AD33-3C4C0DE4D105}" srcOrd="2" destOrd="0" presId="urn:microsoft.com/office/officeart/2018/2/layout/IconVerticalSolidList"/>
    <dgm:cxn modelId="{5CA1FAC7-BFBF-4B69-8B8F-16829583EC4B}" type="presParOf" srcId="{13C33782-C6E1-461B-A335-37B5D1D2B0E6}" destId="{218F8D6E-5DCC-464D-8D58-1B76AAC73746}" srcOrd="3" destOrd="0" presId="urn:microsoft.com/office/officeart/2018/2/layout/IconVerticalSolidList"/>
    <dgm:cxn modelId="{DDAA9DC4-6F31-40CE-B90C-3069BD198BE1}" type="presParOf" srcId="{E935A68D-0D1A-4E92-9D3D-9B6D42D22026}" destId="{97CB4596-723E-4E46-AADD-0E0356583DE7}" srcOrd="5" destOrd="0" presId="urn:microsoft.com/office/officeart/2018/2/layout/IconVerticalSolidList"/>
    <dgm:cxn modelId="{9B05E3FD-7D32-420E-BDCA-60F9861BF468}" type="presParOf" srcId="{E935A68D-0D1A-4E92-9D3D-9B6D42D22026}" destId="{D8B218E5-171B-41B8-BB18-8EBE9609F7FA}" srcOrd="6" destOrd="0" presId="urn:microsoft.com/office/officeart/2018/2/layout/IconVerticalSolidList"/>
    <dgm:cxn modelId="{97506436-9DBD-4B5F-99E0-E0411941423D}" type="presParOf" srcId="{D8B218E5-171B-41B8-BB18-8EBE9609F7FA}" destId="{29B32529-9104-404D-9DFB-B8A46FDD8AD6}" srcOrd="0" destOrd="0" presId="urn:microsoft.com/office/officeart/2018/2/layout/IconVerticalSolidList"/>
    <dgm:cxn modelId="{93B568A3-3F9F-4010-A1F6-0CE4D04B7DA7}" type="presParOf" srcId="{D8B218E5-171B-41B8-BB18-8EBE9609F7FA}" destId="{CBE850A0-6285-4B78-A472-9516CE1A0452}" srcOrd="1" destOrd="0" presId="urn:microsoft.com/office/officeart/2018/2/layout/IconVerticalSolidList"/>
    <dgm:cxn modelId="{EF234DCF-E498-4E1E-AA1E-9AAB7FF5E7CB}" type="presParOf" srcId="{D8B218E5-171B-41B8-BB18-8EBE9609F7FA}" destId="{7DEFB14C-01EC-4F65-B640-D996F30B1A83}" srcOrd="2" destOrd="0" presId="urn:microsoft.com/office/officeart/2018/2/layout/IconVerticalSolidList"/>
    <dgm:cxn modelId="{BC95D6DD-6953-479B-BFE6-AA5A42CA8898}" type="presParOf" srcId="{D8B218E5-171B-41B8-BB18-8EBE9609F7FA}" destId="{083B7A15-C8F4-424D-A5F2-57B50ADA13B3}" srcOrd="3" destOrd="0" presId="urn:microsoft.com/office/officeart/2018/2/layout/IconVerticalSolidList"/>
    <dgm:cxn modelId="{5B946BDA-B1DE-4153-99A6-F84BA6FB0F27}" type="presParOf" srcId="{E935A68D-0D1A-4E92-9D3D-9B6D42D22026}" destId="{C2F193AE-19D3-465E-8FA3-61C6C0AD74A3}" srcOrd="7" destOrd="0" presId="urn:microsoft.com/office/officeart/2018/2/layout/IconVerticalSolidList"/>
    <dgm:cxn modelId="{6B44B08E-0285-4FDC-9BDE-F4A2BB750DA1}" type="presParOf" srcId="{E935A68D-0D1A-4E92-9D3D-9B6D42D22026}" destId="{2ACA5777-99AD-453A-98F0-250D519A702F}" srcOrd="8" destOrd="0" presId="urn:microsoft.com/office/officeart/2018/2/layout/IconVerticalSolidList"/>
    <dgm:cxn modelId="{C84D3F25-FC4E-47E5-8CDB-5DF43A833EEB}" type="presParOf" srcId="{2ACA5777-99AD-453A-98F0-250D519A702F}" destId="{E44F0B56-691A-4118-B28D-7F81B94A5CED}" srcOrd="0" destOrd="0" presId="urn:microsoft.com/office/officeart/2018/2/layout/IconVerticalSolidList"/>
    <dgm:cxn modelId="{225752B2-2BC0-4858-841F-27C4D2E800EE}" type="presParOf" srcId="{2ACA5777-99AD-453A-98F0-250D519A702F}" destId="{801AF95C-394E-42FD-9AFC-B73DAF6132A6}" srcOrd="1" destOrd="0" presId="urn:microsoft.com/office/officeart/2018/2/layout/IconVerticalSolidList"/>
    <dgm:cxn modelId="{FFD60325-E130-4F29-B1F1-ECC4B87C8F34}" type="presParOf" srcId="{2ACA5777-99AD-453A-98F0-250D519A702F}" destId="{0A057553-FBFB-4743-803B-0336CA468BCB}" srcOrd="2" destOrd="0" presId="urn:microsoft.com/office/officeart/2018/2/layout/IconVerticalSolidList"/>
    <dgm:cxn modelId="{5E8B30BB-528A-4B1B-A96D-FE88808F602D}" type="presParOf" srcId="{2ACA5777-99AD-453A-98F0-250D519A702F}" destId="{BCE1A7A2-732D-4648-B182-1A94C32A996C}" srcOrd="3" destOrd="0" presId="urn:microsoft.com/office/officeart/2018/2/layout/IconVerticalSolidList"/>
    <dgm:cxn modelId="{864F1AF2-76BB-4E6F-9E8D-2A7BA0EE2B04}" type="presParOf" srcId="{E935A68D-0D1A-4E92-9D3D-9B6D42D22026}" destId="{AA7F3321-C09C-4DDF-913D-5AC8C3403CA0}" srcOrd="9" destOrd="0" presId="urn:microsoft.com/office/officeart/2018/2/layout/IconVerticalSolidList"/>
    <dgm:cxn modelId="{D5F97F92-7F42-4AF6-AEB8-77554E688E2C}" type="presParOf" srcId="{E935A68D-0D1A-4E92-9D3D-9B6D42D22026}" destId="{068CCD8D-8D07-4C66-AF32-D84BE02CFFE7}" srcOrd="10" destOrd="0" presId="urn:microsoft.com/office/officeart/2018/2/layout/IconVerticalSolidList"/>
    <dgm:cxn modelId="{78A57F24-1504-4860-8C6E-1C318A4FA4E1}" type="presParOf" srcId="{068CCD8D-8D07-4C66-AF32-D84BE02CFFE7}" destId="{34C3D3A5-1052-43DD-8CCD-7CECF7978C9B}" srcOrd="0" destOrd="0" presId="urn:microsoft.com/office/officeart/2018/2/layout/IconVerticalSolidList"/>
    <dgm:cxn modelId="{1F8FAB7E-1BF3-4F84-A4AE-0AFB8CE9BDDE}" type="presParOf" srcId="{068CCD8D-8D07-4C66-AF32-D84BE02CFFE7}" destId="{EBBA98C2-E7F7-42EF-9DEA-4CF777079503}" srcOrd="1" destOrd="0" presId="urn:microsoft.com/office/officeart/2018/2/layout/IconVerticalSolidList"/>
    <dgm:cxn modelId="{E9C1CFAA-CAAD-48F1-962D-C4DD65C9F786}" type="presParOf" srcId="{068CCD8D-8D07-4C66-AF32-D84BE02CFFE7}" destId="{FBFD2B13-9C46-4665-A2D9-AF1C4E1AFEE6}" srcOrd="2" destOrd="0" presId="urn:microsoft.com/office/officeart/2018/2/layout/IconVerticalSolidList"/>
    <dgm:cxn modelId="{1E708EEE-E2C4-48CA-8A9D-DF11DC2AC5B6}" type="presParOf" srcId="{068CCD8D-8D07-4C66-AF32-D84BE02CFFE7}" destId="{1FB97A13-B914-4EBD-838F-CA98C301FE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17671-483E-4D06-80C4-400DC2F3A7AB}">
      <dsp:nvSpPr>
        <dsp:cNvPr id="0" name=""/>
        <dsp:cNvSpPr/>
      </dsp:nvSpPr>
      <dsp:spPr>
        <a:xfrm>
          <a:off x="0" y="1407"/>
          <a:ext cx="511415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5E8F9-2ED1-402D-8CCD-ABCCD56C9D74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82B99-3EE8-43E0-AB23-9A6454E6D1A9}">
      <dsp:nvSpPr>
        <dsp:cNvPr id="0" name=""/>
        <dsp:cNvSpPr/>
      </dsp:nvSpPr>
      <dsp:spPr>
        <a:xfrm>
          <a:off x="692764" y="1407"/>
          <a:ext cx="442138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Requesting web pages</a:t>
          </a:r>
        </a:p>
      </dsp:txBody>
      <dsp:txXfrm>
        <a:off x="692764" y="1407"/>
        <a:ext cx="4421385" cy="599796"/>
      </dsp:txXfrm>
    </dsp:sp>
    <dsp:sp modelId="{DE583946-95C3-427F-A42C-3FAC5C890619}">
      <dsp:nvSpPr>
        <dsp:cNvPr id="0" name=""/>
        <dsp:cNvSpPr/>
      </dsp:nvSpPr>
      <dsp:spPr>
        <a:xfrm>
          <a:off x="0" y="751152"/>
          <a:ext cx="511415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DE4D5-7CEB-4E0D-8AEB-10422F5FC41B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C0CAF-D4E2-4E1E-8819-CDF0F17F5F1F}">
      <dsp:nvSpPr>
        <dsp:cNvPr id="0" name=""/>
        <dsp:cNvSpPr/>
      </dsp:nvSpPr>
      <dsp:spPr>
        <a:xfrm>
          <a:off x="692764" y="751152"/>
          <a:ext cx="442138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Downloading web content</a:t>
          </a:r>
        </a:p>
      </dsp:txBody>
      <dsp:txXfrm>
        <a:off x="692764" y="751152"/>
        <a:ext cx="4421385" cy="599796"/>
      </dsp:txXfrm>
    </dsp:sp>
    <dsp:sp modelId="{4581C60A-23C6-44E1-A3C7-A6765F4DFC10}">
      <dsp:nvSpPr>
        <dsp:cNvPr id="0" name=""/>
        <dsp:cNvSpPr/>
      </dsp:nvSpPr>
      <dsp:spPr>
        <a:xfrm>
          <a:off x="0" y="1500898"/>
          <a:ext cx="511415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90BEF-7372-4EFC-9635-13CC415F713A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F8D6E-5DCC-464D-8D58-1B76AAC73746}">
      <dsp:nvSpPr>
        <dsp:cNvPr id="0" name=""/>
        <dsp:cNvSpPr/>
      </dsp:nvSpPr>
      <dsp:spPr>
        <a:xfrm>
          <a:off x="692764" y="1500898"/>
          <a:ext cx="442138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Parsing HTML</a:t>
          </a:r>
        </a:p>
      </dsp:txBody>
      <dsp:txXfrm>
        <a:off x="692764" y="1500898"/>
        <a:ext cx="4421385" cy="599796"/>
      </dsp:txXfrm>
    </dsp:sp>
    <dsp:sp modelId="{29B32529-9104-404D-9DFB-B8A46FDD8AD6}">
      <dsp:nvSpPr>
        <dsp:cNvPr id="0" name=""/>
        <dsp:cNvSpPr/>
      </dsp:nvSpPr>
      <dsp:spPr>
        <a:xfrm>
          <a:off x="0" y="2250643"/>
          <a:ext cx="511415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850A0-6285-4B78-A472-9516CE1A0452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B7A15-C8F4-424D-A5F2-57B50ADA13B3}">
      <dsp:nvSpPr>
        <dsp:cNvPr id="0" name=""/>
        <dsp:cNvSpPr/>
      </dsp:nvSpPr>
      <dsp:spPr>
        <a:xfrm>
          <a:off x="692764" y="2250643"/>
          <a:ext cx="442138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Extracting data</a:t>
          </a:r>
        </a:p>
      </dsp:txBody>
      <dsp:txXfrm>
        <a:off x="692764" y="2250643"/>
        <a:ext cx="4421385" cy="599796"/>
      </dsp:txXfrm>
    </dsp:sp>
    <dsp:sp modelId="{E44F0B56-691A-4118-B28D-7F81B94A5CED}">
      <dsp:nvSpPr>
        <dsp:cNvPr id="0" name=""/>
        <dsp:cNvSpPr/>
      </dsp:nvSpPr>
      <dsp:spPr>
        <a:xfrm>
          <a:off x="0" y="3000388"/>
          <a:ext cx="511415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AF95C-394E-42FD-9AFC-B73DAF6132A6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1A7A2-732D-4648-B182-1A94C32A996C}">
      <dsp:nvSpPr>
        <dsp:cNvPr id="0" name=""/>
        <dsp:cNvSpPr/>
      </dsp:nvSpPr>
      <dsp:spPr>
        <a:xfrm>
          <a:off x="692764" y="3000388"/>
          <a:ext cx="442138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cleaning</a:t>
          </a:r>
        </a:p>
      </dsp:txBody>
      <dsp:txXfrm>
        <a:off x="692764" y="3000388"/>
        <a:ext cx="4421385" cy="599796"/>
      </dsp:txXfrm>
    </dsp:sp>
    <dsp:sp modelId="{34C3D3A5-1052-43DD-8CCD-7CECF7978C9B}">
      <dsp:nvSpPr>
        <dsp:cNvPr id="0" name=""/>
        <dsp:cNvSpPr/>
      </dsp:nvSpPr>
      <dsp:spPr>
        <a:xfrm>
          <a:off x="0" y="3750134"/>
          <a:ext cx="511415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A98C2-E7F7-42EF-9DEA-4CF777079503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97A13-B914-4EBD-838F-CA98C301FE1D}">
      <dsp:nvSpPr>
        <dsp:cNvPr id="0" name=""/>
        <dsp:cNvSpPr/>
      </dsp:nvSpPr>
      <dsp:spPr>
        <a:xfrm>
          <a:off x="692764" y="3750134"/>
          <a:ext cx="442138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Storing data</a:t>
          </a:r>
        </a:p>
      </dsp:txBody>
      <dsp:txXfrm>
        <a:off x="692764" y="3750134"/>
        <a:ext cx="442138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3C3B-A3F2-476A-9867-25619CD01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6609E-0B7C-41B8-A606-D4002BB62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FF8A-3BAD-4C85-942B-D0536696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90B-94A6-4BF0-8D40-CCAD947F9FA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1A7F-6541-47B9-BC01-35F480C6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BCC12-AE55-45D9-9C39-91C5CD7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653-92F2-4C1C-B067-5C8E8D25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8C7E-EC1B-4FE0-BB31-6011BFBB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FAFDB-07A1-4D45-BFBC-8C3EE4CE6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F543-3EA3-4294-BE60-7A708ACA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90B-94A6-4BF0-8D40-CCAD947F9FA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4FA42-F194-4B3D-91D8-F0C1D3FE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9570C-A48D-48C7-82D8-162EEBE5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653-92F2-4C1C-B067-5C8E8D25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1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B9937-29B3-4BFF-BA4A-B894365D5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3810D-C4A0-4C77-A422-0226B195D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453D-1CE3-4F10-883E-CB799D05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90B-94A6-4BF0-8D40-CCAD947F9FA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9C1BB-E5A9-4846-8E6E-9554FE33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D492C-412D-45FD-A690-215A5D0A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653-92F2-4C1C-B067-5C8E8D25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6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32B5-D4EA-4F21-B6A7-A212B610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0906-6005-42B7-A728-ED451CA8B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CFA93-41BB-4146-ABF2-287C31BA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90B-94A6-4BF0-8D40-CCAD947F9FA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2936-5832-4B19-B124-4D257276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D0E4B-6C99-4071-BE70-5711F60E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653-92F2-4C1C-B067-5C8E8D25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1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CA84-C379-499C-8362-C2660B5B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86E9C-BDA5-4C63-8A2D-6FFA63F01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B0A90-A26D-49B5-B1F0-23EC6E87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90B-94A6-4BF0-8D40-CCAD947F9FA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A77EB-C350-4C62-8FFA-57453D2F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BDC1-4C24-4D98-94E8-57D69BA0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653-92F2-4C1C-B067-5C8E8D25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7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4BD9-1030-4AF8-BFC2-63A2464F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CDEC-EB48-4666-A397-93688E05E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108AD-D539-4371-8DCB-6F89FC8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BE5E6-B8CB-4338-94AD-DD1647CD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90B-94A6-4BF0-8D40-CCAD947F9FA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AD5DD-1699-4DE0-A947-6F1C67FD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5DC9A-391A-4723-8514-4B233377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653-92F2-4C1C-B067-5C8E8D25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8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D8B7-00A4-423D-BFED-9C70FFEC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90D67-8A5D-4841-BB1C-2C46E8B5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24698-6C0F-4201-840B-973F41DFE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76A1F-D4D0-48D8-BBFE-496D6AF93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B2D61-6B5D-4D9C-A62B-37D30CC68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1B8D3-7C04-468C-B598-E272600C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90B-94A6-4BF0-8D40-CCAD947F9FA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C5BB2-5741-47B8-A7EF-AA17EB89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549A1-5D37-4C58-8351-DCE9C0BB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653-92F2-4C1C-B067-5C8E8D25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7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BBFB-6C58-4A24-B19A-3881084B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ABBFA-4FD7-42CB-AA2F-561A0629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90B-94A6-4BF0-8D40-CCAD947F9FA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0CD50-98F6-45FE-A384-80574202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54D62-689A-440A-9206-7E4D53F6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653-92F2-4C1C-B067-5C8E8D25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5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0EC22-FE32-4781-8B91-6E65A514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90B-94A6-4BF0-8D40-CCAD947F9FA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FDC7A-582F-4BC5-AA6D-95BDD627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05720-C518-468C-AA40-58CAD818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653-92F2-4C1C-B067-5C8E8D25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5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4F9D-5E87-4388-8E75-9911EA40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70EF-357D-45FC-BCA3-3BCF1453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10DB9-BB5A-4D0D-9C87-968682D8B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A4E3B-F6B6-4263-8C32-3F2315B0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90B-94A6-4BF0-8D40-CCAD947F9FA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A7D0C-532E-456E-BAE0-C4B3B6AF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94DFB-22DB-41DF-B416-6EB76783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653-92F2-4C1C-B067-5C8E8D25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EB9C-07C6-441B-8BBB-7299BD70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29B45-9DFC-407D-842D-EFF6ED0E6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54295-5939-4A16-9D71-41024FEB9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B45C3-1E55-47B7-A421-9F402968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90B-94A6-4BF0-8D40-CCAD947F9FA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6F10A-7E95-4B72-B728-2BDC818F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9376E-C293-4E1F-82C2-3207D1FA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653-92F2-4C1C-B067-5C8E8D25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3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A66EB-1483-499A-9E45-75089D8B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BD452-59A3-45C6-ADA2-3C547A4D5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C4EAD-A8F3-43EC-AD18-52CF11BC2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DE90B-94A6-4BF0-8D40-CCAD947F9FA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262C3-30DE-4E0A-84B8-D6DF92C4C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88F2-41CD-416F-AEAF-E423987DC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F653-92F2-4C1C-B067-5C8E8D25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2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st.githubusercontent.com/ppr22747/9de3dc39065e434af5fcdd0fc7b6ff99/raw/cd4c2bde7a9c73b69493eff6a66bec4db02457f0/basic_htm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eb Scraping with PHP - A How-To Guide | Grepsr">
            <a:extLst>
              <a:ext uri="{FF2B5EF4-FFF2-40B4-BE49-F238E27FC236}">
                <a16:creationId xmlns:a16="http://schemas.microsoft.com/office/drawing/2014/main" id="{7E8D4207-43F9-4150-ACA2-CC16A145D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3" r="20561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2A051-B4FE-46D8-A77B-6A19DCA77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+mn-lt"/>
              </a:rPr>
              <a:t>Introduction to 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28DED-AB62-4C50-9C80-443D5D754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Innovation COE: 29</a:t>
            </a:r>
            <a:r>
              <a:rPr lang="en-US" sz="2000" baseline="30000">
                <a:solidFill>
                  <a:schemeClr val="bg1"/>
                </a:solidFill>
              </a:rPr>
              <a:t>th</a:t>
            </a:r>
            <a:r>
              <a:rPr lang="en-US" sz="2000">
                <a:solidFill>
                  <a:schemeClr val="bg1"/>
                </a:solidFill>
              </a:rPr>
              <a:t> August 2023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47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نمونه کدهای ساده CSS">
            <a:extLst>
              <a:ext uri="{FF2B5EF4-FFF2-40B4-BE49-F238E27FC236}">
                <a16:creationId xmlns:a16="http://schemas.microsoft.com/office/drawing/2014/main" id="{F4DE1930-4FE4-4B81-8674-EE98BF89E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657" y="1159620"/>
            <a:ext cx="4250343" cy="453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1A8204B5-42FF-42D4-A40F-B7BD5F99A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502" y="647389"/>
            <a:ext cx="1302096" cy="1833939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DAF8B5-7F62-47F9-B8AD-34F32EEBF4DA}"/>
              </a:ext>
            </a:extLst>
          </p:cNvPr>
          <p:cNvSpPr txBox="1"/>
          <p:nvPr/>
        </p:nvSpPr>
        <p:spPr>
          <a:xfrm>
            <a:off x="7329747" y="4153376"/>
            <a:ext cx="41501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&lt;head&gt;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="stylesheet"</a:t>
            </a:r>
          </a:p>
          <a:p>
            <a:r>
              <a:rPr lang="en-US" dirty="0"/>
              <a:t>		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endParaRPr lang="en-US" dirty="0"/>
          </a:p>
          <a:p>
            <a:r>
              <a:rPr lang="en-US" dirty="0"/>
              <a:t>&lt;/head&gt;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B019-DB47-40E1-BB50-1DD61A05E05A}"/>
              </a:ext>
            </a:extLst>
          </p:cNvPr>
          <p:cNvSpPr txBox="1"/>
          <p:nvPr/>
        </p:nvSpPr>
        <p:spPr>
          <a:xfrm>
            <a:off x="6501964" y="1489135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ADD13-25E6-4C15-8C72-5AF996A503AF}"/>
              </a:ext>
            </a:extLst>
          </p:cNvPr>
          <p:cNvSpPr txBox="1"/>
          <p:nvPr/>
        </p:nvSpPr>
        <p:spPr>
          <a:xfrm>
            <a:off x="457893" y="836454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element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D382A00-9096-48F2-85DF-62339B62DC46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1668953" y="824174"/>
            <a:ext cx="12700" cy="1317221"/>
          </a:xfrm>
          <a:prstGeom prst="curvedConnector4">
            <a:avLst>
              <a:gd name="adj1" fmla="val 3240008"/>
              <a:gd name="adj2" fmla="val 96213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180E6F4-8898-437B-8C99-3286EBF4DC63}"/>
              </a:ext>
            </a:extLst>
          </p:cNvPr>
          <p:cNvCxnSpPr>
            <a:cxnSpLocks/>
          </p:cNvCxnSpPr>
          <p:nvPr/>
        </p:nvCxnSpPr>
        <p:spPr>
          <a:xfrm rot="5400000">
            <a:off x="6047912" y="867304"/>
            <a:ext cx="12700" cy="1317221"/>
          </a:xfrm>
          <a:prstGeom prst="curvedConnector4">
            <a:avLst>
              <a:gd name="adj1" fmla="val -4287283"/>
              <a:gd name="adj2" fmla="val 96213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8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typing on a computer&#10;&#10;Description automatically generated">
            <a:extLst>
              <a:ext uri="{FF2B5EF4-FFF2-40B4-BE49-F238E27FC236}">
                <a16:creationId xmlns:a16="http://schemas.microsoft.com/office/drawing/2014/main" id="{0D055AFC-EF2E-4195-8B32-0A8FF9D2B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77" r="-1" b="1000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860CA-CD70-4881-B192-233EC1FE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n-lt"/>
              </a:rPr>
              <a:t>Programming Basics -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96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ลองเล่นColab +Web Scraping + Pandas หุ้นปันผล | by Kodnatthaphat Uthai |  Medium">
            <a:extLst>
              <a:ext uri="{FF2B5EF4-FFF2-40B4-BE49-F238E27FC236}">
                <a16:creationId xmlns:a16="http://schemas.microsoft.com/office/drawing/2014/main" id="{7DDB54F2-9377-4992-87C7-5D22F7EA0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16254"/>
            <a:ext cx="10905066" cy="48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746947-AC09-4AE0-B45F-98167F2D8289}"/>
              </a:ext>
            </a:extLst>
          </p:cNvPr>
          <p:cNvSpPr txBox="1"/>
          <p:nvPr/>
        </p:nvSpPr>
        <p:spPr>
          <a:xfrm>
            <a:off x="8242531" y="6190210"/>
            <a:ext cx="350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https://colab.research.google.com/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8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9D18D6-CB4A-4089-B5BE-8F87361AE419}"/>
              </a:ext>
            </a:extLst>
          </p:cNvPr>
          <p:cNvSpPr/>
          <p:nvPr/>
        </p:nvSpPr>
        <p:spPr>
          <a:xfrm>
            <a:off x="748145" y="1690688"/>
            <a:ext cx="10723419" cy="44862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7A0EB-6637-4542-A629-B2F6F2F8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A7B3-870D-4349-9965-EEF1D71DF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10</a:t>
            </a:r>
          </a:p>
          <a:p>
            <a:pPr marL="0" indent="0">
              <a:buNone/>
            </a:pPr>
            <a:r>
              <a:rPr lang="en-US" dirty="0"/>
              <a:t>y = 20</a:t>
            </a:r>
          </a:p>
          <a:p>
            <a:pPr marL="0" indent="0">
              <a:buNone/>
            </a:pPr>
            <a:r>
              <a:rPr lang="en-US" dirty="0"/>
              <a:t>print(x + 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my_name</a:t>
            </a:r>
            <a:r>
              <a:rPr lang="en-US" dirty="0"/>
              <a:t> = ‘</a:t>
            </a:r>
            <a:r>
              <a:rPr lang="en-US" dirty="0" err="1"/>
              <a:t>weerapat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 err="1"/>
              <a:t>my_department</a:t>
            </a:r>
            <a:r>
              <a:rPr lang="en-US" dirty="0"/>
              <a:t> = ‘AME’</a:t>
            </a:r>
          </a:p>
          <a:p>
            <a:pPr marL="0" indent="0">
              <a:buNone/>
            </a:pPr>
            <a:r>
              <a:rPr lang="en-US" dirty="0" err="1"/>
              <a:t>my_age</a:t>
            </a:r>
            <a:r>
              <a:rPr lang="en-US" dirty="0"/>
              <a:t> = 22</a:t>
            </a:r>
          </a:p>
        </p:txBody>
      </p:sp>
    </p:spTree>
    <p:extLst>
      <p:ext uri="{BB962C8B-B14F-4D97-AF65-F5344CB8AC3E}">
        <p14:creationId xmlns:p14="http://schemas.microsoft.com/office/powerpoint/2010/main" val="98110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BA3AB-D7AC-4AB4-A15E-3A79D21CC45E}"/>
              </a:ext>
            </a:extLst>
          </p:cNvPr>
          <p:cNvSpPr/>
          <p:nvPr/>
        </p:nvSpPr>
        <p:spPr>
          <a:xfrm>
            <a:off x="748145" y="1690688"/>
            <a:ext cx="10723419" cy="44862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6C512-67D3-4878-9458-C0ADC15A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2D0F-5FCA-474E-8C78-51A62604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 hello():</a:t>
            </a:r>
          </a:p>
          <a:p>
            <a:pPr marL="0" indent="0">
              <a:buNone/>
            </a:pPr>
            <a:r>
              <a:rPr lang="en-US" dirty="0"/>
              <a:t>	print(‘Hello World!’)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hello()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def rectangle(w, h):</a:t>
            </a:r>
          </a:p>
          <a:p>
            <a:pPr marL="0" indent="0">
              <a:buNone/>
            </a:pPr>
            <a:r>
              <a:rPr lang="en-US" dirty="0"/>
              <a:t>	print(w *h, ‘square meter’)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rectangle(5, 3)</a:t>
            </a:r>
          </a:p>
        </p:txBody>
      </p:sp>
    </p:spTree>
    <p:extLst>
      <p:ext uri="{BB962C8B-B14F-4D97-AF65-F5344CB8AC3E}">
        <p14:creationId xmlns:p14="http://schemas.microsoft.com/office/powerpoint/2010/main" val="5742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65D509-5FC8-4425-A730-7FC71CDCFFCC}"/>
              </a:ext>
            </a:extLst>
          </p:cNvPr>
          <p:cNvSpPr/>
          <p:nvPr/>
        </p:nvSpPr>
        <p:spPr>
          <a:xfrm>
            <a:off x="748145" y="1690688"/>
            <a:ext cx="10723419" cy="44862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7465A-5D54-44F7-9CE0-14F89865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Data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B275-882E-4326-ACC8-75A5861B2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List</a:t>
            </a:r>
          </a:p>
          <a:p>
            <a:pPr marL="0" indent="0">
              <a:buNone/>
            </a:pPr>
            <a:r>
              <a:rPr lang="en-US" dirty="0"/>
              <a:t>ls = [1, 2, ‘name’, ‘</a:t>
            </a:r>
            <a:r>
              <a:rPr lang="en-US" dirty="0" err="1"/>
              <a:t>lastname</a:t>
            </a:r>
            <a:r>
              <a:rPr lang="en-US" dirty="0"/>
              <a:t>’, ‘13’] </a:t>
            </a:r>
            <a:r>
              <a:rPr lang="en-US" dirty="0">
                <a:sym typeface="Wingdings" panose="05000000000000000000" pitchFamily="2" charset="2"/>
              </a:rPr>
              <a:t> mutable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Tuple</a:t>
            </a:r>
          </a:p>
          <a:p>
            <a:pPr marL="0" indent="0">
              <a:buNone/>
            </a:pPr>
            <a:r>
              <a:rPr lang="en-US" dirty="0" err="1"/>
              <a:t>tp</a:t>
            </a:r>
            <a:r>
              <a:rPr lang="en-US" dirty="0"/>
              <a:t> = (‘id’, ‘12345’, 2147) </a:t>
            </a:r>
            <a:r>
              <a:rPr lang="en-US" dirty="0">
                <a:sym typeface="Wingdings" panose="05000000000000000000" pitchFamily="2" charset="2"/>
              </a:rPr>
              <a:t> immutable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Dictionary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	key: value</a:t>
            </a:r>
          </a:p>
          <a:p>
            <a:pPr marL="0" indent="0">
              <a:buNone/>
            </a:pPr>
            <a:r>
              <a:rPr lang="en-US" dirty="0"/>
              <a:t>	‘name’: ‘</a:t>
            </a:r>
            <a:r>
              <a:rPr lang="en-US" dirty="0" err="1"/>
              <a:t>weerapat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	‘department’: ‘AME’</a:t>
            </a:r>
          </a:p>
          <a:p>
            <a:pPr marL="0" indent="0">
              <a:buNone/>
            </a:pPr>
            <a:r>
              <a:rPr lang="en-US" dirty="0"/>
              <a:t>	‘age’: 22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003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769E5-91A7-4D9E-B2BF-5E0E9E395F5E}"/>
              </a:ext>
            </a:extLst>
          </p:cNvPr>
          <p:cNvSpPr/>
          <p:nvPr/>
        </p:nvSpPr>
        <p:spPr>
          <a:xfrm>
            <a:off x="748145" y="1690688"/>
            <a:ext cx="10723419" cy="44862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399D4-8107-43B9-BE97-BA769AF9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Control Flow: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6942-A436-44BF-AE1C-DEEC1916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for loop</a:t>
            </a:r>
          </a:p>
          <a:p>
            <a:pPr marL="0" indent="0">
              <a:buNone/>
            </a:pPr>
            <a:r>
              <a:rPr lang="en-US" dirty="0"/>
              <a:t># know No. of loop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10):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, ‘Hello world’)</a:t>
            </a:r>
          </a:p>
        </p:txBody>
      </p:sp>
    </p:spTree>
    <p:extLst>
      <p:ext uri="{BB962C8B-B14F-4D97-AF65-F5344CB8AC3E}">
        <p14:creationId xmlns:p14="http://schemas.microsoft.com/office/powerpoint/2010/main" val="173617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769E5-91A7-4D9E-B2BF-5E0E9E395F5E}"/>
              </a:ext>
            </a:extLst>
          </p:cNvPr>
          <p:cNvSpPr/>
          <p:nvPr/>
        </p:nvSpPr>
        <p:spPr>
          <a:xfrm>
            <a:off x="748145" y="1690688"/>
            <a:ext cx="10723419" cy="44862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399D4-8107-43B9-BE97-BA769AF9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Control Flow: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6942-A436-44BF-AE1C-DEEC1916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if else</a:t>
            </a:r>
          </a:p>
          <a:p>
            <a:pPr marL="0" indent="0">
              <a:buNone/>
            </a:pPr>
            <a:r>
              <a:rPr lang="en-US" dirty="0"/>
              <a:t># condition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score = 85</a:t>
            </a:r>
          </a:p>
          <a:p>
            <a:pPr marL="0" indent="0">
              <a:buNone/>
            </a:pPr>
            <a:r>
              <a:rPr lang="en-US" dirty="0"/>
              <a:t>if score &gt;= 80:</a:t>
            </a:r>
          </a:p>
          <a:p>
            <a:pPr marL="0" indent="0">
              <a:buNone/>
            </a:pPr>
            <a:r>
              <a:rPr lang="en-US" dirty="0"/>
              <a:t>	print(‘score =‘, score, ‘you got “A” !!’)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score &gt;= 50:</a:t>
            </a:r>
          </a:p>
          <a:p>
            <a:pPr marL="0" indent="0">
              <a:buNone/>
            </a:pPr>
            <a:r>
              <a:rPr lang="en-US" dirty="0"/>
              <a:t>	print(‘score =‘, score, ‘you got “C” !!’)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print(‘score =‘, score, ‘you FAILED!!’)</a:t>
            </a:r>
          </a:p>
        </p:txBody>
      </p:sp>
    </p:spTree>
    <p:extLst>
      <p:ext uri="{BB962C8B-B14F-4D97-AF65-F5344CB8AC3E}">
        <p14:creationId xmlns:p14="http://schemas.microsoft.com/office/powerpoint/2010/main" val="3797354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6" name="Rectangle 1127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8" name="Picture 4" descr="Web Scraping with Python — Part Two — Library overview of requests,  urllib2, BeautifulSoup, lxml, Scrapy, and more! - Open Data Science - Your  News Source for AI, Machine Learning &amp; more">
            <a:extLst>
              <a:ext uri="{FF2B5EF4-FFF2-40B4-BE49-F238E27FC236}">
                <a16:creationId xmlns:a16="http://schemas.microsoft.com/office/drawing/2014/main" id="{17C824EA-42ED-4A41-B0DE-727E0013D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33853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6CBB6-8AED-4286-BDC5-6729B414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n-lt"/>
              </a:rPr>
              <a:t>Web scraping with </a:t>
            </a:r>
            <a:r>
              <a:rPr lang="en-US" sz="4800" b="1" dirty="0" err="1">
                <a:solidFill>
                  <a:schemeClr val="bg1"/>
                </a:solidFill>
                <a:latin typeface="+mn-lt"/>
              </a:rPr>
              <a:t>BeautifulSoup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 in Python</a:t>
            </a:r>
          </a:p>
        </p:txBody>
      </p: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79" name="Rectangle 112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87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6" name="Rectangle 10255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87EC4-2666-4DA2-BA02-54177731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en-US" sz="5200" b="1">
                <a:latin typeface="+mn-lt"/>
              </a:rPr>
              <a:t>BeautifulSoup</a:t>
            </a:r>
            <a:endParaRPr lang="en-US" sz="5200"/>
          </a:p>
        </p:txBody>
      </p:sp>
      <p:sp>
        <p:nvSpPr>
          <p:cNvPr id="10258" name="Rectangle 10257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66" name="Rectangle 10259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4" name="Picture 4" descr="Prettify Beautiful Soup">
            <a:extLst>
              <a:ext uri="{FF2B5EF4-FFF2-40B4-BE49-F238E27FC236}">
                <a16:creationId xmlns:a16="http://schemas.microsoft.com/office/drawing/2014/main" id="{33E7D743-B851-4F1D-8885-D910C4CC0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4008" y="426827"/>
            <a:ext cx="4229773" cy="264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3E5C-56C0-4C9A-8344-EFB3922D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import requests</a:t>
            </a:r>
          </a:p>
          <a:p>
            <a:pPr marL="0" indent="0">
              <a:buNone/>
            </a:pPr>
            <a:r>
              <a:rPr lang="en-US" sz="2200" dirty="0"/>
              <a:t>from bs4 import </a:t>
            </a:r>
            <a:r>
              <a:rPr lang="en-US" sz="2200" dirty="0" err="1"/>
              <a:t>BeautifulSoup</a:t>
            </a:r>
            <a:endParaRPr lang="en-US" sz="2200" dirty="0"/>
          </a:p>
        </p:txBody>
      </p:sp>
      <p:pic>
        <p:nvPicPr>
          <p:cNvPr id="10246" name="Picture 6" descr="pandas (software) - Wikipedia">
            <a:extLst>
              <a:ext uri="{FF2B5EF4-FFF2-40B4-BE49-F238E27FC236}">
                <a16:creationId xmlns:a16="http://schemas.microsoft.com/office/drawing/2014/main" id="{7C391842-3308-4E5C-A998-D91E7FEBC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4008" y="3904621"/>
            <a:ext cx="4229773" cy="17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41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4D34-3781-44AB-97C3-D1EE8434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8869-127C-4A87-BB72-BD0B6618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web scraping</a:t>
            </a:r>
          </a:p>
          <a:p>
            <a:r>
              <a:rPr lang="en-US" dirty="0"/>
              <a:t>Review HTML and CSS</a:t>
            </a:r>
          </a:p>
          <a:p>
            <a:r>
              <a:rPr lang="en-US" dirty="0"/>
              <a:t>Programming Basics - Python</a:t>
            </a:r>
          </a:p>
          <a:p>
            <a:r>
              <a:rPr lang="en-US" dirty="0"/>
              <a:t>Web scraping with </a:t>
            </a:r>
            <a:r>
              <a:rPr lang="en-US" dirty="0" err="1">
                <a:latin typeface="+mn-lt"/>
              </a:rPr>
              <a:t>BeautifulSoup</a:t>
            </a:r>
            <a:r>
              <a:rPr lang="en-US" dirty="0"/>
              <a:t> in Python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88774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5CE5E2-C8EB-4DD2-9BB7-14A6649D4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31" y="3130693"/>
            <a:ext cx="6371156" cy="3275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25A0E-7796-4703-8434-E5D415CC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13" y="666286"/>
            <a:ext cx="11032374" cy="5801015"/>
          </a:xfrm>
        </p:spPr>
        <p:txBody>
          <a:bodyPr anchor="t">
            <a:noAutofit/>
          </a:bodyPr>
          <a:lstStyle/>
          <a:p>
            <a:r>
              <a:rPr lang="en-US" sz="2400" b="0" dirty="0" err="1">
                <a:effectLst/>
                <a:latin typeface="+mn-lt"/>
              </a:rPr>
              <a:t>url</a:t>
            </a:r>
            <a:r>
              <a:rPr lang="en-US" sz="2400" b="0" dirty="0">
                <a:effectLst/>
                <a:latin typeface="+mn-lt"/>
              </a:rPr>
              <a:t> = 'https://www.imdb.com/search/title/?groups=top_100&amp;sort=</a:t>
            </a:r>
            <a:r>
              <a:rPr lang="en-US" sz="2400" b="0" dirty="0" err="1">
                <a:effectLst/>
                <a:latin typeface="+mn-lt"/>
              </a:rPr>
              <a:t>user_rating,desc</a:t>
            </a:r>
            <a:r>
              <a:rPr lang="en-US" sz="2400" b="0" dirty="0">
                <a:effectLst/>
                <a:latin typeface="+mn-lt"/>
              </a:rPr>
              <a:t>’</a:t>
            </a:r>
            <a:br>
              <a:rPr lang="en-US" sz="2400" b="0" dirty="0">
                <a:effectLst/>
                <a:latin typeface="+mn-lt"/>
              </a:rPr>
            </a:br>
            <a:br>
              <a:rPr lang="en-US" sz="2400" b="0" dirty="0">
                <a:effectLst/>
                <a:latin typeface="+mn-lt"/>
              </a:rPr>
            </a:br>
            <a:r>
              <a:rPr lang="en-US" sz="2400" b="0" dirty="0">
                <a:effectLst/>
                <a:latin typeface="+mn-lt"/>
              </a:rPr>
              <a:t>response = </a:t>
            </a:r>
            <a:r>
              <a:rPr lang="en-US" sz="2400" b="0" dirty="0" err="1">
                <a:effectLst/>
                <a:latin typeface="+mn-lt"/>
              </a:rPr>
              <a:t>requests.get</a:t>
            </a:r>
            <a:r>
              <a:rPr lang="en-US" sz="2400" b="0" dirty="0">
                <a:effectLst/>
                <a:latin typeface="+mn-lt"/>
              </a:rPr>
              <a:t>(</a:t>
            </a:r>
            <a:r>
              <a:rPr lang="en-US" sz="2400" b="0" dirty="0" err="1">
                <a:effectLst/>
                <a:latin typeface="+mn-lt"/>
              </a:rPr>
              <a:t>url</a:t>
            </a:r>
            <a:r>
              <a:rPr lang="en-US" sz="2400" b="0" dirty="0">
                <a:effectLst/>
                <a:latin typeface="+mn-lt"/>
              </a:rPr>
              <a:t>)</a:t>
            </a:r>
            <a:br>
              <a:rPr lang="en-US" sz="2400" b="0" dirty="0">
                <a:effectLst/>
                <a:latin typeface="+mn-lt"/>
              </a:rPr>
            </a:br>
            <a:r>
              <a:rPr lang="en-US" sz="2400" b="0" dirty="0">
                <a:effectLst/>
                <a:latin typeface="+mn-lt"/>
              </a:rPr>
              <a:t>html = </a:t>
            </a:r>
            <a:r>
              <a:rPr lang="en-US" sz="2400" b="0" dirty="0" err="1">
                <a:effectLst/>
                <a:latin typeface="+mn-lt"/>
              </a:rPr>
              <a:t>response.text</a:t>
            </a:r>
            <a:br>
              <a:rPr lang="en-US" sz="2400" b="0" dirty="0">
                <a:effectLst/>
                <a:latin typeface="+mn-lt"/>
              </a:rPr>
            </a:br>
            <a:br>
              <a:rPr lang="en-US" sz="2400" b="0" dirty="0">
                <a:effectLst/>
                <a:latin typeface="+mn-lt"/>
              </a:rPr>
            </a:br>
            <a:r>
              <a:rPr lang="en-US" sz="2400" b="0" dirty="0">
                <a:effectLst/>
                <a:latin typeface="+mn-lt"/>
              </a:rPr>
              <a:t>soup = </a:t>
            </a:r>
            <a:r>
              <a:rPr lang="en-US" sz="2400" b="0" dirty="0" err="1">
                <a:effectLst/>
                <a:latin typeface="+mn-lt"/>
              </a:rPr>
              <a:t>BeautifulSoup</a:t>
            </a:r>
            <a:r>
              <a:rPr lang="en-US" sz="2400" b="0" dirty="0">
                <a:effectLst/>
                <a:latin typeface="+mn-lt"/>
              </a:rPr>
              <a:t>(html, '</a:t>
            </a:r>
            <a:r>
              <a:rPr lang="en-US" sz="2400" b="0" dirty="0" err="1">
                <a:effectLst/>
                <a:latin typeface="+mn-lt"/>
              </a:rPr>
              <a:t>html.parser</a:t>
            </a:r>
            <a:r>
              <a:rPr lang="en-US" sz="2400" b="0" dirty="0">
                <a:effectLst/>
                <a:latin typeface="+mn-lt"/>
              </a:rPr>
              <a:t>')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915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CD3F-7B23-4736-915E-29A8E950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0" y="462337"/>
            <a:ext cx="113898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movie_name_anchors</a:t>
            </a:r>
            <a:r>
              <a:rPr lang="en-US" sz="2000" dirty="0"/>
              <a:t> = </a:t>
            </a:r>
            <a:r>
              <a:rPr lang="en-US" sz="2000" dirty="0" err="1"/>
              <a:t>soup.select</a:t>
            </a:r>
            <a:r>
              <a:rPr lang="en-US" sz="2000" dirty="0"/>
              <a:t>("h3.lister-item-header a")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movie_names</a:t>
            </a:r>
            <a:r>
              <a:rPr lang="en-US" sz="2000" dirty="0"/>
              <a:t> = []</a:t>
            </a:r>
          </a:p>
          <a:p>
            <a:pPr marL="0" indent="0">
              <a:buNone/>
            </a:pPr>
            <a:r>
              <a:rPr lang="en-US" sz="2000" dirty="0"/>
              <a:t>for anchor in </a:t>
            </a:r>
            <a:r>
              <a:rPr lang="en-US" sz="2000" dirty="0" err="1"/>
              <a:t>movie_name_anchors</a:t>
            </a:r>
            <a:r>
              <a:rPr lang="en-US" sz="2000" dirty="0"/>
              <a:t>:  # Loop through each &lt;a&gt; element in the list</a:t>
            </a:r>
          </a:p>
          <a:p>
            <a:pPr marL="0" indent="0">
              <a:buNone/>
            </a:pPr>
            <a:r>
              <a:rPr lang="en-US" sz="2000" dirty="0"/>
              <a:t>    		</a:t>
            </a:r>
            <a:r>
              <a:rPr lang="en-US" sz="2000" dirty="0" err="1"/>
              <a:t>name_text</a:t>
            </a:r>
            <a:r>
              <a:rPr lang="en-US" sz="2000" dirty="0"/>
              <a:t> = </a:t>
            </a:r>
            <a:r>
              <a:rPr lang="en-US" sz="2000" dirty="0" err="1"/>
              <a:t>anchor.get_text</a:t>
            </a:r>
            <a:r>
              <a:rPr lang="en-US" sz="2000" dirty="0"/>
              <a:t>()  # Get the text content of the &lt;a&gt; element</a:t>
            </a:r>
          </a:p>
          <a:p>
            <a:pPr marL="0" indent="0">
              <a:buNone/>
            </a:pPr>
            <a:r>
              <a:rPr lang="en-US" sz="2000" dirty="0"/>
              <a:t>   		</a:t>
            </a:r>
            <a:r>
              <a:rPr lang="en-US" sz="2000" dirty="0" err="1"/>
              <a:t>movie_names.append</a:t>
            </a:r>
            <a:r>
              <a:rPr lang="en-US" sz="2000" dirty="0"/>
              <a:t>(</a:t>
            </a:r>
            <a:r>
              <a:rPr lang="en-US" sz="2000" dirty="0" err="1"/>
              <a:t>name_text</a:t>
            </a:r>
            <a:r>
              <a:rPr lang="en-US" sz="2000" dirty="0"/>
              <a:t>)  # Add the movie name to the list of movie names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DAC56-7F72-4B98-BAAE-C72ACBE47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853" y="3078393"/>
            <a:ext cx="6868293" cy="347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0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Web Scraping with PHP - A How-To Guide | Grepsr">
            <a:extLst>
              <a:ext uri="{FF2B5EF4-FFF2-40B4-BE49-F238E27FC236}">
                <a16:creationId xmlns:a16="http://schemas.microsoft.com/office/drawing/2014/main" id="{6A0EE753-D721-4425-A575-0CCC1CFB3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1" t="9091" r="1541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C96CF-784C-4F5E-8DC2-3A605A5F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n-lt"/>
              </a:rPr>
              <a:t>What is web scraping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67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B941-A794-4AB4-90AD-B61D0B33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FA0E-36CE-415A-B6AF-D905DE4B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is a technique used to extract data from websites</a:t>
            </a:r>
          </a:p>
          <a:p>
            <a:r>
              <a:rPr lang="en-US" dirty="0"/>
              <a:t>Purposes</a:t>
            </a:r>
          </a:p>
          <a:p>
            <a:pPr lvl="1"/>
            <a:r>
              <a:rPr lang="en-US" dirty="0"/>
              <a:t>Data collection and analysis</a:t>
            </a:r>
          </a:p>
          <a:p>
            <a:pPr lvl="1"/>
            <a:r>
              <a:rPr lang="en-US" dirty="0"/>
              <a:t>Content aggregation</a:t>
            </a:r>
          </a:p>
          <a:p>
            <a:pPr lvl="1"/>
            <a:r>
              <a:rPr lang="en-US" dirty="0"/>
              <a:t>Social listening</a:t>
            </a:r>
          </a:p>
          <a:p>
            <a:pPr lvl="1"/>
            <a:r>
              <a:rPr lang="en-US" dirty="0"/>
              <a:t>Language processing and machine learning</a:t>
            </a:r>
          </a:p>
          <a:p>
            <a:pPr lvl="1"/>
            <a:r>
              <a:rPr lang="en-US" dirty="0"/>
              <a:t>Government data collection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77487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2">
            <a:extLst>
              <a:ext uri="{FF2B5EF4-FFF2-40B4-BE49-F238E27FC236}">
                <a16:creationId xmlns:a16="http://schemas.microsoft.com/office/drawing/2014/main" id="{020C988C-FAAD-4B22-8BA7-6B5DEFD8D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7DA78-7FD5-4319-AE8D-59AFC4BA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73946"/>
            <a:ext cx="511415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+mn-lt"/>
              </a:rPr>
              <a:t>Web scraping step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111" name="Content Placeholder 2">
            <a:extLst>
              <a:ext uri="{FF2B5EF4-FFF2-40B4-BE49-F238E27FC236}">
                <a16:creationId xmlns:a16="http://schemas.microsoft.com/office/drawing/2014/main" id="{5F338F33-BC1B-F1F0-1147-013EAEFB85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51141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09" name="Oval 410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2635" y="2507215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7" name="Arc 410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32189" flipV="1">
            <a:off x="7537061" y="1878543"/>
            <a:ext cx="4592562" cy="45925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1107B019-3661-4831-81B3-DC2BADEC6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383" y="533712"/>
            <a:ext cx="1612424" cy="2271020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DCA50A-BA1E-4202-B34A-C7E9CD027D21}"/>
              </a:ext>
            </a:extLst>
          </p:cNvPr>
          <p:cNvSpPr txBox="1"/>
          <p:nvPr/>
        </p:nvSpPr>
        <p:spPr>
          <a:xfrm>
            <a:off x="8602810" y="5639269"/>
            <a:ext cx="2922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Hypertext Mark Language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8E4B2-892B-4D97-8A27-028A67A0A9A7}"/>
              </a:ext>
            </a:extLst>
          </p:cNvPr>
          <p:cNvSpPr txBox="1"/>
          <p:nvPr/>
        </p:nvSpPr>
        <p:spPr>
          <a:xfrm>
            <a:off x="6328116" y="2858221"/>
            <a:ext cx="2603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Cascading Style Sheets</a:t>
            </a:r>
          </a:p>
        </p:txBody>
      </p:sp>
      <p:pic>
        <p:nvPicPr>
          <p:cNvPr id="19" name="Picture 2" descr="HTML - Wikipedia">
            <a:extLst>
              <a:ext uri="{FF2B5EF4-FFF2-40B4-BE49-F238E27FC236}">
                <a16:creationId xmlns:a16="http://schemas.microsoft.com/office/drawing/2014/main" id="{E59A757A-0B9D-496B-A35A-D1C8A9CF4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2810" y="3044366"/>
            <a:ext cx="2593424" cy="2593424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6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7FA4BE-91B5-49B0-A090-D2854593D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81405"/>
            <a:ext cx="11277600" cy="56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4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Rectangle 512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5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2" name="Rectangle 512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eb Scraping Using Python - Javatpoint">
            <a:extLst>
              <a:ext uri="{FF2B5EF4-FFF2-40B4-BE49-F238E27FC236}">
                <a16:creationId xmlns:a16="http://schemas.microsoft.com/office/drawing/2014/main" id="{F7A43D40-BD46-4677-8143-84D220E1E8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18309"/>
            <a:ext cx="10905066" cy="362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68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9" name="Rectangle 615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4" name="Picture 10" descr="How to Scrape Data Anonymously?">
            <a:extLst>
              <a:ext uri="{FF2B5EF4-FFF2-40B4-BE49-F238E27FC236}">
                <a16:creationId xmlns:a16="http://schemas.microsoft.com/office/drawing/2014/main" id="{2D67B96D-D4D7-4837-A961-23A168BCE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1" name="Rectangle 616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5BAF7-AE8D-4843-AFBD-88C6D29A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n-lt"/>
              </a:rPr>
              <a:t>Intro to HTML and CSS</a:t>
            </a:r>
          </a:p>
        </p:txBody>
      </p:sp>
      <p:sp>
        <p:nvSpPr>
          <p:cNvPr id="6163" name="Rectangle 616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65" name="Rectangle 616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81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1CCF59-D6B8-4B1B-B984-98F065F4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66" y="767366"/>
            <a:ext cx="7218601" cy="5186307"/>
          </a:xfrm>
          <a:prstGeom prst="rect">
            <a:avLst/>
          </a:prstGeom>
        </p:spPr>
      </p:pic>
      <p:pic>
        <p:nvPicPr>
          <p:cNvPr id="7" name="Picture 2" descr="HTML - Wikipedia">
            <a:extLst>
              <a:ext uri="{FF2B5EF4-FFF2-40B4-BE49-F238E27FC236}">
                <a16:creationId xmlns:a16="http://schemas.microsoft.com/office/drawing/2014/main" id="{75D49493-A4AD-49B7-9C76-298E2F91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9763" y="767366"/>
            <a:ext cx="1655095" cy="1655095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0CD86A-C90D-4089-94D4-05ECDCD4CDC4}"/>
              </a:ext>
            </a:extLst>
          </p:cNvPr>
          <p:cNvSpPr txBox="1"/>
          <p:nvPr/>
        </p:nvSpPr>
        <p:spPr>
          <a:xfrm>
            <a:off x="7539644" y="5852176"/>
            <a:ext cx="3943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https://gist.githubusercontent.com/ppr22747/9de3dc39065e434af5fcdd0fc7b6ff99/raw/cd4c2bde7a9c73b69493eff6a66bec4db02457f0/basic_html.html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6BB04-DA87-49EB-919F-BD1ED47573C2}"/>
              </a:ext>
            </a:extLst>
          </p:cNvPr>
          <p:cNvSpPr txBox="1"/>
          <p:nvPr/>
        </p:nvSpPr>
        <p:spPr>
          <a:xfrm>
            <a:off x="7539644" y="5482844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link:</a:t>
            </a:r>
          </a:p>
        </p:txBody>
      </p:sp>
    </p:spTree>
    <p:extLst>
      <p:ext uri="{BB962C8B-B14F-4D97-AF65-F5344CB8AC3E}">
        <p14:creationId xmlns:p14="http://schemas.microsoft.com/office/powerpoint/2010/main" val="251521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540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Introduction to Web Scraping</vt:lpstr>
      <vt:lpstr>Contents</vt:lpstr>
      <vt:lpstr>What is web scraping</vt:lpstr>
      <vt:lpstr>Data collection</vt:lpstr>
      <vt:lpstr>Web scraping step</vt:lpstr>
      <vt:lpstr>PowerPoint Presentation</vt:lpstr>
      <vt:lpstr>PowerPoint Presentation</vt:lpstr>
      <vt:lpstr>Intro to HTML and CSS</vt:lpstr>
      <vt:lpstr>PowerPoint Presentation</vt:lpstr>
      <vt:lpstr>PowerPoint Presentation</vt:lpstr>
      <vt:lpstr>Programming Basics - Python</vt:lpstr>
      <vt:lpstr>PowerPoint Presentation</vt:lpstr>
      <vt:lpstr>Variable</vt:lpstr>
      <vt:lpstr>Function</vt:lpstr>
      <vt:lpstr>Data type</vt:lpstr>
      <vt:lpstr>Control Flow: for loop</vt:lpstr>
      <vt:lpstr>Control Flow: if else</vt:lpstr>
      <vt:lpstr>Web scraping with BeautifulSoup in Python</vt:lpstr>
      <vt:lpstr>BeautifulSoup</vt:lpstr>
      <vt:lpstr>url = 'https://www.imdb.com/search/title/?groups=top_100&amp;sort=user_rating,desc’  response = requests.get(url) html = response.text  soup = BeautifulSoup(html, 'html.parser')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Scraping</dc:title>
  <dc:creator>Weerapat Somtua</dc:creator>
  <cp:lastModifiedBy>Weerapat Somtua</cp:lastModifiedBy>
  <cp:revision>14</cp:revision>
  <dcterms:created xsi:type="dcterms:W3CDTF">2023-08-28T17:40:46Z</dcterms:created>
  <dcterms:modified xsi:type="dcterms:W3CDTF">2023-08-28T18:30:55Z</dcterms:modified>
</cp:coreProperties>
</file>