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6" r:id="rId3"/>
    <p:sldId id="780" r:id="rId4"/>
    <p:sldId id="996" r:id="rId5"/>
    <p:sldId id="1048" r:id="rId6"/>
    <p:sldId id="1066" r:id="rId7"/>
    <p:sldId id="1049" r:id="rId8"/>
    <p:sldId id="1050" r:id="rId9"/>
    <p:sldId id="1051" r:id="rId10"/>
    <p:sldId id="1053" r:id="rId11"/>
    <p:sldId id="1067" r:id="rId12"/>
    <p:sldId id="1054" r:id="rId13"/>
    <p:sldId id="1055" r:id="rId14"/>
    <p:sldId id="1056" r:id="rId15"/>
    <p:sldId id="1068" r:id="rId16"/>
    <p:sldId id="1059" r:id="rId17"/>
    <p:sldId id="1060" r:id="rId18"/>
    <p:sldId id="1061" r:id="rId19"/>
    <p:sldId id="1064" r:id="rId20"/>
    <p:sldId id="1062" r:id="rId21"/>
    <p:sldId id="1063" r:id="rId22"/>
    <p:sldId id="1065" r:id="rId23"/>
    <p:sldId id="1069" r:id="rId24"/>
    <p:sldId id="1046" r:id="rId25"/>
    <p:sldId id="1070" r:id="rId26"/>
    <p:sldId id="1001" r:id="rId27"/>
    <p:sldId id="1002" r:id="rId28"/>
    <p:sldId id="1003" r:id="rId29"/>
    <p:sldId id="1071" r:id="rId30"/>
    <p:sldId id="1094" r:id="rId31"/>
    <p:sldId id="1074" r:id="rId32"/>
    <p:sldId id="1075" r:id="rId33"/>
    <p:sldId id="1076" r:id="rId34"/>
    <p:sldId id="1077" r:id="rId35"/>
    <p:sldId id="1078" r:id="rId36"/>
    <p:sldId id="1079" r:id="rId37"/>
    <p:sldId id="1080" r:id="rId38"/>
    <p:sldId id="1081" r:id="rId39"/>
    <p:sldId id="1082" r:id="rId40"/>
    <p:sldId id="1083" r:id="rId41"/>
    <p:sldId id="1084" r:id="rId42"/>
    <p:sldId id="1085" r:id="rId43"/>
    <p:sldId id="1086" r:id="rId44"/>
    <p:sldId id="1087" r:id="rId45"/>
    <p:sldId id="1088" r:id="rId46"/>
    <p:sldId id="1089" r:id="rId47"/>
    <p:sldId id="1090" r:id="rId48"/>
    <p:sldId id="1091" r:id="rId49"/>
    <p:sldId id="1092" r:id="rId50"/>
    <p:sldId id="99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8AEA1557-502F-4C87-93BC-12B63B66C1C0}" type="presOf" srcId="{B490C752-C9CA-4075-9727-BE4AA742E7F5}" destId="{7BD67296-9B9C-4E5A-8D96-0527826AE180}" srcOrd="0" destOrd="0" presId="urn:microsoft.com/office/officeart/2008/layout/VerticalCurvedList"/>
    <dgm:cxn modelId="{84A9E4F0-0AE9-4C4C-BC1F-DC9BA3C8C8AA}" type="presOf" srcId="{6746164B-1731-47FB-B64F-C58BACAB2281}" destId="{C56633DC-E658-46D8-BE63-7CB1CCD3C8DC}" srcOrd="0" destOrd="0" presId="urn:microsoft.com/office/officeart/2008/layout/VerticalCurvedList"/>
    <dgm:cxn modelId="{EC647B6E-A0A9-4184-A45A-D676BE395BAE}" type="presOf" srcId="{26894F22-714D-4787-870C-2571D04C9DF2}" destId="{894C4BCF-93F3-4F2A-9621-A23ED74B0218}" srcOrd="0" destOrd="0" presId="urn:microsoft.com/office/officeart/2008/layout/VerticalCurvedList"/>
    <dgm:cxn modelId="{B384DA6E-D61F-4448-B233-E848C4C58CB1}" type="presOf" srcId="{28B79A80-DFE9-4DA9-B338-5A3F20975ABB}" destId="{58C1AF61-83DA-4C1D-AB86-12CF6B57BCC5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3E9DA151-1AF5-4247-B5BF-BF1C6C6F319B}" type="presOf" srcId="{1639CA94-34C3-4B9C-92E1-C13864A4BA19}" destId="{D16B563B-F328-4879-A137-C112B0B257D6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F19065CA-40A3-40AB-AD26-DC70E1F4DD70}" type="presOf" srcId="{C4797427-72CE-41EC-9F4E-A308E1F1C0A5}" destId="{599AE00A-E511-4896-AA74-F6E900B41983}" srcOrd="0" destOrd="0" presId="urn:microsoft.com/office/officeart/2008/layout/VerticalCurvedList"/>
    <dgm:cxn modelId="{2C954A12-90F6-4C88-941B-64A3E87CE039}" type="presOf" srcId="{594BF85D-E9BC-439A-80D6-0EB4896FAE66}" destId="{B29A9E0A-040D-4327-A720-2D4283647F1F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27D8CD70-121B-41DB-A5BF-D9F3DEBC63DC}" type="presOf" srcId="{BE1645D6-1611-4DF4-8DF3-EEC32D8C4F8A}" destId="{8D4BB782-D1CB-4178-BD6C-378E667E109F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B0973D72-7669-4B79-887E-35FC8A577D47}" type="presParOf" srcId="{8D4BB782-D1CB-4178-BD6C-378E667E109F}" destId="{30E5EA73-69FE-4C99-B7E6-D2785DA2F8C5}" srcOrd="0" destOrd="0" presId="urn:microsoft.com/office/officeart/2008/layout/VerticalCurvedList"/>
    <dgm:cxn modelId="{8B44550F-AA4F-4507-9CC3-E79950421EE2}" type="presParOf" srcId="{30E5EA73-69FE-4C99-B7E6-D2785DA2F8C5}" destId="{147482D8-F793-4B63-AC92-2D2E108DBAA0}" srcOrd="0" destOrd="0" presId="urn:microsoft.com/office/officeart/2008/layout/VerticalCurvedList"/>
    <dgm:cxn modelId="{064CE0A9-9BD0-49DA-A49C-F2E8AF42BBDB}" type="presParOf" srcId="{147482D8-F793-4B63-AC92-2D2E108DBAA0}" destId="{F2410933-DB5E-4543-A714-4AF5A203C95C}" srcOrd="0" destOrd="0" presId="urn:microsoft.com/office/officeart/2008/layout/VerticalCurvedList"/>
    <dgm:cxn modelId="{A44B6BDC-A83D-4A2A-A080-850C4C941336}" type="presParOf" srcId="{147482D8-F793-4B63-AC92-2D2E108DBAA0}" destId="{C56633DC-E658-46D8-BE63-7CB1CCD3C8DC}" srcOrd="1" destOrd="0" presId="urn:microsoft.com/office/officeart/2008/layout/VerticalCurvedList"/>
    <dgm:cxn modelId="{2C4774EA-7360-45D9-84B7-E43C203549FB}" type="presParOf" srcId="{147482D8-F793-4B63-AC92-2D2E108DBAA0}" destId="{82F03708-A2AD-459B-AB59-7BBD9EB44E67}" srcOrd="2" destOrd="0" presId="urn:microsoft.com/office/officeart/2008/layout/VerticalCurvedList"/>
    <dgm:cxn modelId="{79A0A827-F8A2-4861-AD74-7AC596AC928B}" type="presParOf" srcId="{147482D8-F793-4B63-AC92-2D2E108DBAA0}" destId="{9C6C1869-E7B2-4FB9-A22B-16BADC04A189}" srcOrd="3" destOrd="0" presId="urn:microsoft.com/office/officeart/2008/layout/VerticalCurvedList"/>
    <dgm:cxn modelId="{07B6C971-9FC6-4D17-B87B-41967032848A}" type="presParOf" srcId="{30E5EA73-69FE-4C99-B7E6-D2785DA2F8C5}" destId="{58C1AF61-83DA-4C1D-AB86-12CF6B57BCC5}" srcOrd="1" destOrd="0" presId="urn:microsoft.com/office/officeart/2008/layout/VerticalCurvedList"/>
    <dgm:cxn modelId="{1C858707-A7DC-49E6-A194-6DA4C963B445}" type="presParOf" srcId="{30E5EA73-69FE-4C99-B7E6-D2785DA2F8C5}" destId="{8F6F2BC9-C9E1-4BE2-B05C-C2439D8BCAA9}" srcOrd="2" destOrd="0" presId="urn:microsoft.com/office/officeart/2008/layout/VerticalCurvedList"/>
    <dgm:cxn modelId="{093FA4CD-64E9-4F7E-82AD-19684951BACE}" type="presParOf" srcId="{8F6F2BC9-C9E1-4BE2-B05C-C2439D8BCAA9}" destId="{B754EC0E-654C-4EF0-9D56-C89787A35FDD}" srcOrd="0" destOrd="0" presId="urn:microsoft.com/office/officeart/2008/layout/VerticalCurvedList"/>
    <dgm:cxn modelId="{BA1DC0D8-0E28-482A-9EA4-D0F54DDC61D5}" type="presParOf" srcId="{30E5EA73-69FE-4C99-B7E6-D2785DA2F8C5}" destId="{7BD67296-9B9C-4E5A-8D96-0527826AE180}" srcOrd="3" destOrd="0" presId="urn:microsoft.com/office/officeart/2008/layout/VerticalCurvedList"/>
    <dgm:cxn modelId="{78296AA3-C3B0-446E-9E1E-B4AC6175D179}" type="presParOf" srcId="{30E5EA73-69FE-4C99-B7E6-D2785DA2F8C5}" destId="{D8B848BE-10D8-4E69-B32C-5A25293D14A7}" srcOrd="4" destOrd="0" presId="urn:microsoft.com/office/officeart/2008/layout/VerticalCurvedList"/>
    <dgm:cxn modelId="{8A7A1A49-C7E6-4A40-BD5B-AFA6144E16C6}" type="presParOf" srcId="{D8B848BE-10D8-4E69-B32C-5A25293D14A7}" destId="{5A5545A9-4864-4CB0-B4C5-F499246CB525}" srcOrd="0" destOrd="0" presId="urn:microsoft.com/office/officeart/2008/layout/VerticalCurvedList"/>
    <dgm:cxn modelId="{E2062888-7ED2-41A6-B61E-D02D9E35FEFD}" type="presParOf" srcId="{30E5EA73-69FE-4C99-B7E6-D2785DA2F8C5}" destId="{599AE00A-E511-4896-AA74-F6E900B41983}" srcOrd="5" destOrd="0" presId="urn:microsoft.com/office/officeart/2008/layout/VerticalCurvedList"/>
    <dgm:cxn modelId="{B814857D-4132-476C-89BB-8447D269640D}" type="presParOf" srcId="{30E5EA73-69FE-4C99-B7E6-D2785DA2F8C5}" destId="{FC7DDA2D-C904-46F2-9AA5-90E50E52BBB1}" srcOrd="6" destOrd="0" presId="urn:microsoft.com/office/officeart/2008/layout/VerticalCurvedList"/>
    <dgm:cxn modelId="{0284F2C4-DD70-4E7B-8776-992E5FFC9151}" type="presParOf" srcId="{FC7DDA2D-C904-46F2-9AA5-90E50E52BBB1}" destId="{1D9B0BA2-0AB2-4427-AE28-98650EADD147}" srcOrd="0" destOrd="0" presId="urn:microsoft.com/office/officeart/2008/layout/VerticalCurvedList"/>
    <dgm:cxn modelId="{2E30D917-C694-440C-99FA-C84024458EC6}" type="presParOf" srcId="{30E5EA73-69FE-4C99-B7E6-D2785DA2F8C5}" destId="{B29A9E0A-040D-4327-A720-2D4283647F1F}" srcOrd="7" destOrd="0" presId="urn:microsoft.com/office/officeart/2008/layout/VerticalCurvedList"/>
    <dgm:cxn modelId="{7A78964C-A943-4B95-93F6-C1311DCF7365}" type="presParOf" srcId="{30E5EA73-69FE-4C99-B7E6-D2785DA2F8C5}" destId="{BF5707B0-F172-4777-9CA5-5BDD20207612}" srcOrd="8" destOrd="0" presId="urn:microsoft.com/office/officeart/2008/layout/VerticalCurvedList"/>
    <dgm:cxn modelId="{417306C7-4EFC-4E8F-9109-F955D6B00B8A}" type="presParOf" srcId="{BF5707B0-F172-4777-9CA5-5BDD20207612}" destId="{58A99791-976C-4270-ABCC-A15CE6943D6C}" srcOrd="0" destOrd="0" presId="urn:microsoft.com/office/officeart/2008/layout/VerticalCurvedList"/>
    <dgm:cxn modelId="{0924007D-E0AA-4678-BECC-589D99A63DB0}" type="presParOf" srcId="{30E5EA73-69FE-4C99-B7E6-D2785DA2F8C5}" destId="{D16B563B-F328-4879-A137-C112B0B257D6}" srcOrd="9" destOrd="0" presId="urn:microsoft.com/office/officeart/2008/layout/VerticalCurvedList"/>
    <dgm:cxn modelId="{60E62C48-4826-490D-9FF3-861E7AF58ED0}" type="presParOf" srcId="{30E5EA73-69FE-4C99-B7E6-D2785DA2F8C5}" destId="{7503C46C-992F-4E3D-8469-D1F0B2812C43}" srcOrd="10" destOrd="0" presId="urn:microsoft.com/office/officeart/2008/layout/VerticalCurvedList"/>
    <dgm:cxn modelId="{EAF20833-498E-4DDA-AAF4-6ED5253EA662}" type="presParOf" srcId="{7503C46C-992F-4E3D-8469-D1F0B2812C43}" destId="{485F26A9-AA94-4ADA-AC54-FB58E0E0ED28}" srcOrd="0" destOrd="0" presId="urn:microsoft.com/office/officeart/2008/layout/VerticalCurvedList"/>
    <dgm:cxn modelId="{AA2EB375-A7E8-4A03-9DB9-ECE3542C791A}" type="presParOf" srcId="{30E5EA73-69FE-4C99-B7E6-D2785DA2F8C5}" destId="{894C4BCF-93F3-4F2A-9621-A23ED74B0218}" srcOrd="11" destOrd="0" presId="urn:microsoft.com/office/officeart/2008/layout/VerticalCurvedList"/>
    <dgm:cxn modelId="{51337E37-B6F5-4F04-99B8-3BFE80A20CBA}" type="presParOf" srcId="{30E5EA73-69FE-4C99-B7E6-D2785DA2F8C5}" destId="{60BF6348-8115-4F33-993E-DDEA5FEFEE1B}" srcOrd="12" destOrd="0" presId="urn:microsoft.com/office/officeart/2008/layout/VerticalCurvedList"/>
    <dgm:cxn modelId="{A950488F-E0A0-4FF1-A738-D5041F168CFC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8E757485-C236-4F18-9493-6620F5ABA9DB}" type="presOf" srcId="{1639CA94-34C3-4B9C-92E1-C13864A4BA19}" destId="{D16B563B-F328-4879-A137-C112B0B257D6}" srcOrd="0" destOrd="0" presId="urn:microsoft.com/office/officeart/2008/layout/VerticalCurvedList"/>
    <dgm:cxn modelId="{E19A53A2-0BAD-4763-8A58-B64634344B6A}" type="presOf" srcId="{B490C752-C9CA-4075-9727-BE4AA742E7F5}" destId="{7BD67296-9B9C-4E5A-8D96-0527826AE180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A9FDD307-21B1-475A-953D-6C5ACB6B7DB4}" type="presOf" srcId="{594BF85D-E9BC-439A-80D6-0EB4896FAE66}" destId="{B29A9E0A-040D-4327-A720-2D4283647F1F}" srcOrd="0" destOrd="0" presId="urn:microsoft.com/office/officeart/2008/layout/VerticalCurvedList"/>
    <dgm:cxn modelId="{3909D4B0-B4FD-4C22-BF55-789F26F23858}" type="presOf" srcId="{6746164B-1731-47FB-B64F-C58BACAB2281}" destId="{C56633DC-E658-46D8-BE63-7CB1CCD3C8DC}" srcOrd="0" destOrd="0" presId="urn:microsoft.com/office/officeart/2008/layout/VerticalCurvedList"/>
    <dgm:cxn modelId="{941E545D-47DB-4FFD-9FE4-9419BEF7D642}" type="presOf" srcId="{BE1645D6-1611-4DF4-8DF3-EEC32D8C4F8A}" destId="{8D4BB782-D1CB-4178-BD6C-378E667E109F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18E6CDDE-3DF5-4F00-B744-8BC47862EC7C}" type="presOf" srcId="{26894F22-714D-4787-870C-2571D04C9DF2}" destId="{894C4BCF-93F3-4F2A-9621-A23ED74B0218}" srcOrd="0" destOrd="0" presId="urn:microsoft.com/office/officeart/2008/layout/VerticalCurvedList"/>
    <dgm:cxn modelId="{896824DF-D70D-486E-940E-4B5B78C05813}" type="presOf" srcId="{C4797427-72CE-41EC-9F4E-A308E1F1C0A5}" destId="{599AE00A-E511-4896-AA74-F6E900B41983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9C36C2D3-C5D5-442E-A465-6FCBBBDE6819}" type="presOf" srcId="{28B79A80-DFE9-4DA9-B338-5A3F20975ABB}" destId="{58C1AF61-83DA-4C1D-AB86-12CF6B57BCC5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C8812E4C-DD8E-4C44-A363-4F4C6D2641A8}" type="presParOf" srcId="{8D4BB782-D1CB-4178-BD6C-378E667E109F}" destId="{30E5EA73-69FE-4C99-B7E6-D2785DA2F8C5}" srcOrd="0" destOrd="0" presId="urn:microsoft.com/office/officeart/2008/layout/VerticalCurvedList"/>
    <dgm:cxn modelId="{0E2E2411-D143-4B48-825D-63E22E50FC50}" type="presParOf" srcId="{30E5EA73-69FE-4C99-B7E6-D2785DA2F8C5}" destId="{147482D8-F793-4B63-AC92-2D2E108DBAA0}" srcOrd="0" destOrd="0" presId="urn:microsoft.com/office/officeart/2008/layout/VerticalCurvedList"/>
    <dgm:cxn modelId="{62FADF37-268E-493B-9C30-6DC07DC42E69}" type="presParOf" srcId="{147482D8-F793-4B63-AC92-2D2E108DBAA0}" destId="{F2410933-DB5E-4543-A714-4AF5A203C95C}" srcOrd="0" destOrd="0" presId="urn:microsoft.com/office/officeart/2008/layout/VerticalCurvedList"/>
    <dgm:cxn modelId="{AD045D98-24BA-4A3F-91B3-65D5EFFB11E6}" type="presParOf" srcId="{147482D8-F793-4B63-AC92-2D2E108DBAA0}" destId="{C56633DC-E658-46D8-BE63-7CB1CCD3C8DC}" srcOrd="1" destOrd="0" presId="urn:microsoft.com/office/officeart/2008/layout/VerticalCurvedList"/>
    <dgm:cxn modelId="{73AF141F-8456-40CE-8837-45F75AC94126}" type="presParOf" srcId="{147482D8-F793-4B63-AC92-2D2E108DBAA0}" destId="{82F03708-A2AD-459B-AB59-7BBD9EB44E67}" srcOrd="2" destOrd="0" presId="urn:microsoft.com/office/officeart/2008/layout/VerticalCurvedList"/>
    <dgm:cxn modelId="{040DB541-C64D-420D-B7AC-33EABE5DB1C8}" type="presParOf" srcId="{147482D8-F793-4B63-AC92-2D2E108DBAA0}" destId="{9C6C1869-E7B2-4FB9-A22B-16BADC04A189}" srcOrd="3" destOrd="0" presId="urn:microsoft.com/office/officeart/2008/layout/VerticalCurvedList"/>
    <dgm:cxn modelId="{C9B0FB98-4ADD-417F-81DD-A8558970DE68}" type="presParOf" srcId="{30E5EA73-69FE-4C99-B7E6-D2785DA2F8C5}" destId="{58C1AF61-83DA-4C1D-AB86-12CF6B57BCC5}" srcOrd="1" destOrd="0" presId="urn:microsoft.com/office/officeart/2008/layout/VerticalCurvedList"/>
    <dgm:cxn modelId="{F4405098-F835-4AAA-8A00-5B862EC59F7C}" type="presParOf" srcId="{30E5EA73-69FE-4C99-B7E6-D2785DA2F8C5}" destId="{8F6F2BC9-C9E1-4BE2-B05C-C2439D8BCAA9}" srcOrd="2" destOrd="0" presId="urn:microsoft.com/office/officeart/2008/layout/VerticalCurvedList"/>
    <dgm:cxn modelId="{7C7EA366-3E4E-46BA-A128-D8777782683F}" type="presParOf" srcId="{8F6F2BC9-C9E1-4BE2-B05C-C2439D8BCAA9}" destId="{B754EC0E-654C-4EF0-9D56-C89787A35FDD}" srcOrd="0" destOrd="0" presId="urn:microsoft.com/office/officeart/2008/layout/VerticalCurvedList"/>
    <dgm:cxn modelId="{F7F54889-3349-41AC-8A81-26046689B8D2}" type="presParOf" srcId="{30E5EA73-69FE-4C99-B7E6-D2785DA2F8C5}" destId="{7BD67296-9B9C-4E5A-8D96-0527826AE180}" srcOrd="3" destOrd="0" presId="urn:microsoft.com/office/officeart/2008/layout/VerticalCurvedList"/>
    <dgm:cxn modelId="{E2848D4E-CB86-4FA1-B986-6E5D1B083C0C}" type="presParOf" srcId="{30E5EA73-69FE-4C99-B7E6-D2785DA2F8C5}" destId="{D8B848BE-10D8-4E69-B32C-5A25293D14A7}" srcOrd="4" destOrd="0" presId="urn:microsoft.com/office/officeart/2008/layout/VerticalCurvedList"/>
    <dgm:cxn modelId="{C4BA223F-BFFC-47E0-9805-B1404D52A50C}" type="presParOf" srcId="{D8B848BE-10D8-4E69-B32C-5A25293D14A7}" destId="{5A5545A9-4864-4CB0-B4C5-F499246CB525}" srcOrd="0" destOrd="0" presId="urn:microsoft.com/office/officeart/2008/layout/VerticalCurvedList"/>
    <dgm:cxn modelId="{8CB1B4DC-F496-456C-BCF8-445B2247CABF}" type="presParOf" srcId="{30E5EA73-69FE-4C99-B7E6-D2785DA2F8C5}" destId="{599AE00A-E511-4896-AA74-F6E900B41983}" srcOrd="5" destOrd="0" presId="urn:microsoft.com/office/officeart/2008/layout/VerticalCurvedList"/>
    <dgm:cxn modelId="{48FED68F-3AD2-49BB-90A9-3988654D60E6}" type="presParOf" srcId="{30E5EA73-69FE-4C99-B7E6-D2785DA2F8C5}" destId="{FC7DDA2D-C904-46F2-9AA5-90E50E52BBB1}" srcOrd="6" destOrd="0" presId="urn:microsoft.com/office/officeart/2008/layout/VerticalCurvedList"/>
    <dgm:cxn modelId="{C5FD6D77-FC30-4EC2-AFAA-B479E1A44452}" type="presParOf" srcId="{FC7DDA2D-C904-46F2-9AA5-90E50E52BBB1}" destId="{1D9B0BA2-0AB2-4427-AE28-98650EADD147}" srcOrd="0" destOrd="0" presId="urn:microsoft.com/office/officeart/2008/layout/VerticalCurvedList"/>
    <dgm:cxn modelId="{B54F1311-FC18-46B8-90DB-38C286A006FB}" type="presParOf" srcId="{30E5EA73-69FE-4C99-B7E6-D2785DA2F8C5}" destId="{B29A9E0A-040D-4327-A720-2D4283647F1F}" srcOrd="7" destOrd="0" presId="urn:microsoft.com/office/officeart/2008/layout/VerticalCurvedList"/>
    <dgm:cxn modelId="{2038303E-1FA5-4664-8689-AAC850BE1415}" type="presParOf" srcId="{30E5EA73-69FE-4C99-B7E6-D2785DA2F8C5}" destId="{BF5707B0-F172-4777-9CA5-5BDD20207612}" srcOrd="8" destOrd="0" presId="urn:microsoft.com/office/officeart/2008/layout/VerticalCurvedList"/>
    <dgm:cxn modelId="{1F342652-C831-41AB-9E77-1DAAA504E889}" type="presParOf" srcId="{BF5707B0-F172-4777-9CA5-5BDD20207612}" destId="{58A99791-976C-4270-ABCC-A15CE6943D6C}" srcOrd="0" destOrd="0" presId="urn:microsoft.com/office/officeart/2008/layout/VerticalCurvedList"/>
    <dgm:cxn modelId="{8489D91F-0825-45AA-B386-4E03E8E8A71B}" type="presParOf" srcId="{30E5EA73-69FE-4C99-B7E6-D2785DA2F8C5}" destId="{D16B563B-F328-4879-A137-C112B0B257D6}" srcOrd="9" destOrd="0" presId="urn:microsoft.com/office/officeart/2008/layout/VerticalCurvedList"/>
    <dgm:cxn modelId="{52C7796F-567D-42DD-B6AD-8A0C85B292C8}" type="presParOf" srcId="{30E5EA73-69FE-4C99-B7E6-D2785DA2F8C5}" destId="{7503C46C-992F-4E3D-8469-D1F0B2812C43}" srcOrd="10" destOrd="0" presId="urn:microsoft.com/office/officeart/2008/layout/VerticalCurvedList"/>
    <dgm:cxn modelId="{9AB5FC7A-BC11-40EB-839C-22D2E9E059D1}" type="presParOf" srcId="{7503C46C-992F-4E3D-8469-D1F0B2812C43}" destId="{485F26A9-AA94-4ADA-AC54-FB58E0E0ED28}" srcOrd="0" destOrd="0" presId="urn:microsoft.com/office/officeart/2008/layout/VerticalCurvedList"/>
    <dgm:cxn modelId="{01981329-B396-4AFE-B1E5-34E4A980D3C6}" type="presParOf" srcId="{30E5EA73-69FE-4C99-B7E6-D2785DA2F8C5}" destId="{894C4BCF-93F3-4F2A-9621-A23ED74B0218}" srcOrd="11" destOrd="0" presId="urn:microsoft.com/office/officeart/2008/layout/VerticalCurvedList"/>
    <dgm:cxn modelId="{FD105948-60EA-477C-8924-E65E9B4A2AA5}" type="presParOf" srcId="{30E5EA73-69FE-4C99-B7E6-D2785DA2F8C5}" destId="{60BF6348-8115-4F33-993E-DDEA5FEFEE1B}" srcOrd="12" destOrd="0" presId="urn:microsoft.com/office/officeart/2008/layout/VerticalCurvedList"/>
    <dgm:cxn modelId="{B2EBD8B1-3449-4436-AEBE-2DFED7908F3B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4D973F60-AE17-40F0-BC35-C773E3CBAE5D}" type="presOf" srcId="{594BF85D-E9BC-439A-80D6-0EB4896FAE66}" destId="{B29A9E0A-040D-4327-A720-2D4283647F1F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EF24545C-4F76-4E89-8E14-024D69E9534C}" type="presOf" srcId="{B490C752-C9CA-4075-9727-BE4AA742E7F5}" destId="{7BD67296-9B9C-4E5A-8D96-0527826AE180}" srcOrd="0" destOrd="0" presId="urn:microsoft.com/office/officeart/2008/layout/VerticalCurvedList"/>
    <dgm:cxn modelId="{6F4B5099-EADC-46CF-9CDE-2610958E07A6}" type="presOf" srcId="{BE1645D6-1611-4DF4-8DF3-EEC32D8C4F8A}" destId="{8D4BB782-D1CB-4178-BD6C-378E667E109F}" srcOrd="0" destOrd="0" presId="urn:microsoft.com/office/officeart/2008/layout/VerticalCurvedList"/>
    <dgm:cxn modelId="{E953DE8B-5E19-4DB0-9DA8-07C0C76141E8}" type="presOf" srcId="{28B79A80-DFE9-4DA9-B338-5A3F20975ABB}" destId="{58C1AF61-83DA-4C1D-AB86-12CF6B57BCC5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E5327A07-26AE-4676-964F-A9BA6D794A52}" type="presOf" srcId="{26894F22-714D-4787-870C-2571D04C9DF2}" destId="{894C4BCF-93F3-4F2A-9621-A23ED74B0218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C1AEB6A4-75E3-4F30-A99A-2EA035012C90}" type="presOf" srcId="{C4797427-72CE-41EC-9F4E-A308E1F1C0A5}" destId="{599AE00A-E511-4896-AA74-F6E900B41983}" srcOrd="0" destOrd="0" presId="urn:microsoft.com/office/officeart/2008/layout/VerticalCurvedList"/>
    <dgm:cxn modelId="{6EC5DE88-821A-489B-99D5-B7BCAA9A3A30}" type="presOf" srcId="{6746164B-1731-47FB-B64F-C58BACAB2281}" destId="{C56633DC-E658-46D8-BE63-7CB1CCD3C8DC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0D5C3057-6842-43B5-8971-E33EC6A544BF}" type="presOf" srcId="{1639CA94-34C3-4B9C-92E1-C13864A4BA19}" destId="{D16B563B-F328-4879-A137-C112B0B257D6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FBF99C30-D48F-42AF-BAB7-1C3C85AD97E8}" type="presParOf" srcId="{8D4BB782-D1CB-4178-BD6C-378E667E109F}" destId="{30E5EA73-69FE-4C99-B7E6-D2785DA2F8C5}" srcOrd="0" destOrd="0" presId="urn:microsoft.com/office/officeart/2008/layout/VerticalCurvedList"/>
    <dgm:cxn modelId="{2DB763BA-A4EB-41B4-9187-42873B28443B}" type="presParOf" srcId="{30E5EA73-69FE-4C99-B7E6-D2785DA2F8C5}" destId="{147482D8-F793-4B63-AC92-2D2E108DBAA0}" srcOrd="0" destOrd="0" presId="urn:microsoft.com/office/officeart/2008/layout/VerticalCurvedList"/>
    <dgm:cxn modelId="{E10FBF41-A1C3-4CB7-8B71-22CE7B7013F5}" type="presParOf" srcId="{147482D8-F793-4B63-AC92-2D2E108DBAA0}" destId="{F2410933-DB5E-4543-A714-4AF5A203C95C}" srcOrd="0" destOrd="0" presId="urn:microsoft.com/office/officeart/2008/layout/VerticalCurvedList"/>
    <dgm:cxn modelId="{87FE873C-ED73-4209-8429-C47F7286D90A}" type="presParOf" srcId="{147482D8-F793-4B63-AC92-2D2E108DBAA0}" destId="{C56633DC-E658-46D8-BE63-7CB1CCD3C8DC}" srcOrd="1" destOrd="0" presId="urn:microsoft.com/office/officeart/2008/layout/VerticalCurvedList"/>
    <dgm:cxn modelId="{5A03BA19-E925-4A36-9DCC-49E34BC25C97}" type="presParOf" srcId="{147482D8-F793-4B63-AC92-2D2E108DBAA0}" destId="{82F03708-A2AD-459B-AB59-7BBD9EB44E67}" srcOrd="2" destOrd="0" presId="urn:microsoft.com/office/officeart/2008/layout/VerticalCurvedList"/>
    <dgm:cxn modelId="{49479F22-2D48-42C5-83E1-2FE44DE4559F}" type="presParOf" srcId="{147482D8-F793-4B63-AC92-2D2E108DBAA0}" destId="{9C6C1869-E7B2-4FB9-A22B-16BADC04A189}" srcOrd="3" destOrd="0" presId="urn:microsoft.com/office/officeart/2008/layout/VerticalCurvedList"/>
    <dgm:cxn modelId="{F6DC93BA-CE5F-4304-8AD8-7EDCC4673D96}" type="presParOf" srcId="{30E5EA73-69FE-4C99-B7E6-D2785DA2F8C5}" destId="{58C1AF61-83DA-4C1D-AB86-12CF6B57BCC5}" srcOrd="1" destOrd="0" presId="urn:microsoft.com/office/officeart/2008/layout/VerticalCurvedList"/>
    <dgm:cxn modelId="{23589108-1826-4707-B791-05710B469E57}" type="presParOf" srcId="{30E5EA73-69FE-4C99-B7E6-D2785DA2F8C5}" destId="{8F6F2BC9-C9E1-4BE2-B05C-C2439D8BCAA9}" srcOrd="2" destOrd="0" presId="urn:microsoft.com/office/officeart/2008/layout/VerticalCurvedList"/>
    <dgm:cxn modelId="{C4D03611-9D78-49FA-B6D0-7DA023262BB5}" type="presParOf" srcId="{8F6F2BC9-C9E1-4BE2-B05C-C2439D8BCAA9}" destId="{B754EC0E-654C-4EF0-9D56-C89787A35FDD}" srcOrd="0" destOrd="0" presId="urn:microsoft.com/office/officeart/2008/layout/VerticalCurvedList"/>
    <dgm:cxn modelId="{56FB14C7-0637-4266-92D8-C02873215154}" type="presParOf" srcId="{30E5EA73-69FE-4C99-B7E6-D2785DA2F8C5}" destId="{7BD67296-9B9C-4E5A-8D96-0527826AE180}" srcOrd="3" destOrd="0" presId="urn:microsoft.com/office/officeart/2008/layout/VerticalCurvedList"/>
    <dgm:cxn modelId="{777894B4-4B64-4775-9BE0-DC027B2AA1E3}" type="presParOf" srcId="{30E5EA73-69FE-4C99-B7E6-D2785DA2F8C5}" destId="{D8B848BE-10D8-4E69-B32C-5A25293D14A7}" srcOrd="4" destOrd="0" presId="urn:microsoft.com/office/officeart/2008/layout/VerticalCurvedList"/>
    <dgm:cxn modelId="{23FFE584-5397-4FE3-8099-041EB9F07F83}" type="presParOf" srcId="{D8B848BE-10D8-4E69-B32C-5A25293D14A7}" destId="{5A5545A9-4864-4CB0-B4C5-F499246CB525}" srcOrd="0" destOrd="0" presId="urn:microsoft.com/office/officeart/2008/layout/VerticalCurvedList"/>
    <dgm:cxn modelId="{ADD86411-AC1B-4085-B6EA-8BB70E7E313C}" type="presParOf" srcId="{30E5EA73-69FE-4C99-B7E6-D2785DA2F8C5}" destId="{599AE00A-E511-4896-AA74-F6E900B41983}" srcOrd="5" destOrd="0" presId="urn:microsoft.com/office/officeart/2008/layout/VerticalCurvedList"/>
    <dgm:cxn modelId="{8709207C-61F8-45E6-A0CB-ABFD992CC477}" type="presParOf" srcId="{30E5EA73-69FE-4C99-B7E6-D2785DA2F8C5}" destId="{FC7DDA2D-C904-46F2-9AA5-90E50E52BBB1}" srcOrd="6" destOrd="0" presId="urn:microsoft.com/office/officeart/2008/layout/VerticalCurvedList"/>
    <dgm:cxn modelId="{FEF6FA5E-34BF-410A-8F3E-985BD91649A3}" type="presParOf" srcId="{FC7DDA2D-C904-46F2-9AA5-90E50E52BBB1}" destId="{1D9B0BA2-0AB2-4427-AE28-98650EADD147}" srcOrd="0" destOrd="0" presId="urn:microsoft.com/office/officeart/2008/layout/VerticalCurvedList"/>
    <dgm:cxn modelId="{8BA04306-B4C7-47AA-A4D8-B3B26BACB2E5}" type="presParOf" srcId="{30E5EA73-69FE-4C99-B7E6-D2785DA2F8C5}" destId="{B29A9E0A-040D-4327-A720-2D4283647F1F}" srcOrd="7" destOrd="0" presId="urn:microsoft.com/office/officeart/2008/layout/VerticalCurvedList"/>
    <dgm:cxn modelId="{E1035DE2-EC4F-4DE7-9D65-D0CAACB7ED86}" type="presParOf" srcId="{30E5EA73-69FE-4C99-B7E6-D2785DA2F8C5}" destId="{BF5707B0-F172-4777-9CA5-5BDD20207612}" srcOrd="8" destOrd="0" presId="urn:microsoft.com/office/officeart/2008/layout/VerticalCurvedList"/>
    <dgm:cxn modelId="{4F6CD718-E432-4BFB-9F1E-3C6AEE90784C}" type="presParOf" srcId="{BF5707B0-F172-4777-9CA5-5BDD20207612}" destId="{58A99791-976C-4270-ABCC-A15CE6943D6C}" srcOrd="0" destOrd="0" presId="urn:microsoft.com/office/officeart/2008/layout/VerticalCurvedList"/>
    <dgm:cxn modelId="{DC88AC29-2C75-46E3-BCDC-749EAC33DA41}" type="presParOf" srcId="{30E5EA73-69FE-4C99-B7E6-D2785DA2F8C5}" destId="{D16B563B-F328-4879-A137-C112B0B257D6}" srcOrd="9" destOrd="0" presId="urn:microsoft.com/office/officeart/2008/layout/VerticalCurvedList"/>
    <dgm:cxn modelId="{02B20CDD-FD87-4AFE-A65C-FCF96953A382}" type="presParOf" srcId="{30E5EA73-69FE-4C99-B7E6-D2785DA2F8C5}" destId="{7503C46C-992F-4E3D-8469-D1F0B2812C43}" srcOrd="10" destOrd="0" presId="urn:microsoft.com/office/officeart/2008/layout/VerticalCurvedList"/>
    <dgm:cxn modelId="{2809ED06-9408-40F8-899E-3798431539FF}" type="presParOf" srcId="{7503C46C-992F-4E3D-8469-D1F0B2812C43}" destId="{485F26A9-AA94-4ADA-AC54-FB58E0E0ED28}" srcOrd="0" destOrd="0" presId="urn:microsoft.com/office/officeart/2008/layout/VerticalCurvedList"/>
    <dgm:cxn modelId="{DB733852-1730-4476-8AC4-892AE953FA26}" type="presParOf" srcId="{30E5EA73-69FE-4C99-B7E6-D2785DA2F8C5}" destId="{894C4BCF-93F3-4F2A-9621-A23ED74B0218}" srcOrd="11" destOrd="0" presId="urn:microsoft.com/office/officeart/2008/layout/VerticalCurvedList"/>
    <dgm:cxn modelId="{EFA59D4F-800A-4F0E-8AAD-A193CBD3665E}" type="presParOf" srcId="{30E5EA73-69FE-4C99-B7E6-D2785DA2F8C5}" destId="{60BF6348-8115-4F33-993E-DDEA5FEFEE1B}" srcOrd="12" destOrd="0" presId="urn:microsoft.com/office/officeart/2008/layout/VerticalCurvedList"/>
    <dgm:cxn modelId="{F3D3BEDE-C16D-46FA-9ED6-7C29E27BAE81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D18575D7-866D-4669-B99E-53F5367DC593}" type="presOf" srcId="{594BF85D-E9BC-439A-80D6-0EB4896FAE66}" destId="{B29A9E0A-040D-4327-A720-2D4283647F1F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C883A77D-BED5-4164-A154-1281FDE2A132}" type="presOf" srcId="{BE1645D6-1611-4DF4-8DF3-EEC32D8C4F8A}" destId="{8D4BB782-D1CB-4178-BD6C-378E667E109F}" srcOrd="0" destOrd="0" presId="urn:microsoft.com/office/officeart/2008/layout/VerticalCurvedList"/>
    <dgm:cxn modelId="{58EA97D5-CA55-4CCE-B667-5A0B70ADBE86}" type="presOf" srcId="{C4797427-72CE-41EC-9F4E-A308E1F1C0A5}" destId="{599AE00A-E511-4896-AA74-F6E900B41983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3A861DDC-65A8-4735-B9E1-467E19574744}" type="presOf" srcId="{B490C752-C9CA-4075-9727-BE4AA742E7F5}" destId="{7BD67296-9B9C-4E5A-8D96-0527826AE180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4EE02259-0F2B-4EE0-954B-B7EC88F8AF70}" type="presOf" srcId="{6746164B-1731-47FB-B64F-C58BACAB2281}" destId="{C56633DC-E658-46D8-BE63-7CB1CCD3C8DC}" srcOrd="0" destOrd="0" presId="urn:microsoft.com/office/officeart/2008/layout/VerticalCurvedList"/>
    <dgm:cxn modelId="{108D1EDA-C971-4246-842F-F18415F209BA}" type="presOf" srcId="{26894F22-714D-4787-870C-2571D04C9DF2}" destId="{894C4BCF-93F3-4F2A-9621-A23ED74B0218}" srcOrd="0" destOrd="0" presId="urn:microsoft.com/office/officeart/2008/layout/VerticalCurvedList"/>
    <dgm:cxn modelId="{33A42D5D-9CA8-4088-8F8D-18A2D5C849E5}" type="presOf" srcId="{1639CA94-34C3-4B9C-92E1-C13864A4BA19}" destId="{D16B563B-F328-4879-A137-C112B0B257D6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37843EF5-628C-4F6B-A0D7-214A02FB48DE}" type="presOf" srcId="{28B79A80-DFE9-4DA9-B338-5A3F20975ABB}" destId="{58C1AF61-83DA-4C1D-AB86-12CF6B57BCC5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D24E8B8B-6BC1-43F2-B1EC-AB514770D98B}" type="presParOf" srcId="{8D4BB782-D1CB-4178-BD6C-378E667E109F}" destId="{30E5EA73-69FE-4C99-B7E6-D2785DA2F8C5}" srcOrd="0" destOrd="0" presId="urn:microsoft.com/office/officeart/2008/layout/VerticalCurvedList"/>
    <dgm:cxn modelId="{C9E3B61C-6EC6-4A15-91A0-C5BC95E7F951}" type="presParOf" srcId="{30E5EA73-69FE-4C99-B7E6-D2785DA2F8C5}" destId="{147482D8-F793-4B63-AC92-2D2E108DBAA0}" srcOrd="0" destOrd="0" presId="urn:microsoft.com/office/officeart/2008/layout/VerticalCurvedList"/>
    <dgm:cxn modelId="{5FBCEC23-E1F1-4144-94B4-63CB67D5E84E}" type="presParOf" srcId="{147482D8-F793-4B63-AC92-2D2E108DBAA0}" destId="{F2410933-DB5E-4543-A714-4AF5A203C95C}" srcOrd="0" destOrd="0" presId="urn:microsoft.com/office/officeart/2008/layout/VerticalCurvedList"/>
    <dgm:cxn modelId="{F77221DB-179B-48BC-BFC0-6FEC10289729}" type="presParOf" srcId="{147482D8-F793-4B63-AC92-2D2E108DBAA0}" destId="{C56633DC-E658-46D8-BE63-7CB1CCD3C8DC}" srcOrd="1" destOrd="0" presId="urn:microsoft.com/office/officeart/2008/layout/VerticalCurvedList"/>
    <dgm:cxn modelId="{6A06256A-EA61-42FE-9299-572ACFE74AC1}" type="presParOf" srcId="{147482D8-F793-4B63-AC92-2D2E108DBAA0}" destId="{82F03708-A2AD-459B-AB59-7BBD9EB44E67}" srcOrd="2" destOrd="0" presId="urn:microsoft.com/office/officeart/2008/layout/VerticalCurvedList"/>
    <dgm:cxn modelId="{DED2D096-3EC8-4607-AA9E-BAAA16A6086A}" type="presParOf" srcId="{147482D8-F793-4B63-AC92-2D2E108DBAA0}" destId="{9C6C1869-E7B2-4FB9-A22B-16BADC04A189}" srcOrd="3" destOrd="0" presId="urn:microsoft.com/office/officeart/2008/layout/VerticalCurvedList"/>
    <dgm:cxn modelId="{D605DCAB-5B79-4FE5-850E-6E98285B0863}" type="presParOf" srcId="{30E5EA73-69FE-4C99-B7E6-D2785DA2F8C5}" destId="{58C1AF61-83DA-4C1D-AB86-12CF6B57BCC5}" srcOrd="1" destOrd="0" presId="urn:microsoft.com/office/officeart/2008/layout/VerticalCurvedList"/>
    <dgm:cxn modelId="{A4753CD1-016F-43B8-B079-0BD79B877322}" type="presParOf" srcId="{30E5EA73-69FE-4C99-B7E6-D2785DA2F8C5}" destId="{8F6F2BC9-C9E1-4BE2-B05C-C2439D8BCAA9}" srcOrd="2" destOrd="0" presId="urn:microsoft.com/office/officeart/2008/layout/VerticalCurvedList"/>
    <dgm:cxn modelId="{165F0A63-0CB6-4E24-8442-5AE1120B0002}" type="presParOf" srcId="{8F6F2BC9-C9E1-4BE2-B05C-C2439D8BCAA9}" destId="{B754EC0E-654C-4EF0-9D56-C89787A35FDD}" srcOrd="0" destOrd="0" presId="urn:microsoft.com/office/officeart/2008/layout/VerticalCurvedList"/>
    <dgm:cxn modelId="{B022CB19-C461-4999-B0B1-C36F2311569B}" type="presParOf" srcId="{30E5EA73-69FE-4C99-B7E6-D2785DA2F8C5}" destId="{7BD67296-9B9C-4E5A-8D96-0527826AE180}" srcOrd="3" destOrd="0" presId="urn:microsoft.com/office/officeart/2008/layout/VerticalCurvedList"/>
    <dgm:cxn modelId="{A75BED3A-4670-4AC6-90B4-0AE56E237B8D}" type="presParOf" srcId="{30E5EA73-69FE-4C99-B7E6-D2785DA2F8C5}" destId="{D8B848BE-10D8-4E69-B32C-5A25293D14A7}" srcOrd="4" destOrd="0" presId="urn:microsoft.com/office/officeart/2008/layout/VerticalCurvedList"/>
    <dgm:cxn modelId="{A581C11B-2A82-4CA2-97A4-E478A4E71209}" type="presParOf" srcId="{D8B848BE-10D8-4E69-B32C-5A25293D14A7}" destId="{5A5545A9-4864-4CB0-B4C5-F499246CB525}" srcOrd="0" destOrd="0" presId="urn:microsoft.com/office/officeart/2008/layout/VerticalCurvedList"/>
    <dgm:cxn modelId="{FDF3001B-A713-4708-9C06-854566C51287}" type="presParOf" srcId="{30E5EA73-69FE-4C99-B7E6-D2785DA2F8C5}" destId="{599AE00A-E511-4896-AA74-F6E900B41983}" srcOrd="5" destOrd="0" presId="urn:microsoft.com/office/officeart/2008/layout/VerticalCurvedList"/>
    <dgm:cxn modelId="{F9CA5E01-8BA4-462B-8937-D317C7FDEADF}" type="presParOf" srcId="{30E5EA73-69FE-4C99-B7E6-D2785DA2F8C5}" destId="{FC7DDA2D-C904-46F2-9AA5-90E50E52BBB1}" srcOrd="6" destOrd="0" presId="urn:microsoft.com/office/officeart/2008/layout/VerticalCurvedList"/>
    <dgm:cxn modelId="{CA895A97-383A-4333-BE55-D51EAF170EC1}" type="presParOf" srcId="{FC7DDA2D-C904-46F2-9AA5-90E50E52BBB1}" destId="{1D9B0BA2-0AB2-4427-AE28-98650EADD147}" srcOrd="0" destOrd="0" presId="urn:microsoft.com/office/officeart/2008/layout/VerticalCurvedList"/>
    <dgm:cxn modelId="{517103F9-901B-4B76-A510-6FC84A2E2D9A}" type="presParOf" srcId="{30E5EA73-69FE-4C99-B7E6-D2785DA2F8C5}" destId="{B29A9E0A-040D-4327-A720-2D4283647F1F}" srcOrd="7" destOrd="0" presId="urn:microsoft.com/office/officeart/2008/layout/VerticalCurvedList"/>
    <dgm:cxn modelId="{8A48B3A7-CC0F-4F23-9E31-B37AFCDBF762}" type="presParOf" srcId="{30E5EA73-69FE-4C99-B7E6-D2785DA2F8C5}" destId="{BF5707B0-F172-4777-9CA5-5BDD20207612}" srcOrd="8" destOrd="0" presId="urn:microsoft.com/office/officeart/2008/layout/VerticalCurvedList"/>
    <dgm:cxn modelId="{036B79F0-1162-4784-8B8B-60EA03791FDB}" type="presParOf" srcId="{BF5707B0-F172-4777-9CA5-5BDD20207612}" destId="{58A99791-976C-4270-ABCC-A15CE6943D6C}" srcOrd="0" destOrd="0" presId="urn:microsoft.com/office/officeart/2008/layout/VerticalCurvedList"/>
    <dgm:cxn modelId="{B8F37A75-6502-44F4-8B0B-4D2DA0AD9F9F}" type="presParOf" srcId="{30E5EA73-69FE-4C99-B7E6-D2785DA2F8C5}" destId="{D16B563B-F328-4879-A137-C112B0B257D6}" srcOrd="9" destOrd="0" presId="urn:microsoft.com/office/officeart/2008/layout/VerticalCurvedList"/>
    <dgm:cxn modelId="{A88E20ED-0FEF-4BB8-8A2D-84F103915365}" type="presParOf" srcId="{30E5EA73-69FE-4C99-B7E6-D2785DA2F8C5}" destId="{7503C46C-992F-4E3D-8469-D1F0B2812C43}" srcOrd="10" destOrd="0" presId="urn:microsoft.com/office/officeart/2008/layout/VerticalCurvedList"/>
    <dgm:cxn modelId="{F50D8335-2296-407D-ADEC-C1A242BCD840}" type="presParOf" srcId="{7503C46C-992F-4E3D-8469-D1F0B2812C43}" destId="{485F26A9-AA94-4ADA-AC54-FB58E0E0ED28}" srcOrd="0" destOrd="0" presId="urn:microsoft.com/office/officeart/2008/layout/VerticalCurvedList"/>
    <dgm:cxn modelId="{18FCA25D-051E-4935-9F5F-3E362296C839}" type="presParOf" srcId="{30E5EA73-69FE-4C99-B7E6-D2785DA2F8C5}" destId="{894C4BCF-93F3-4F2A-9621-A23ED74B0218}" srcOrd="11" destOrd="0" presId="urn:microsoft.com/office/officeart/2008/layout/VerticalCurvedList"/>
    <dgm:cxn modelId="{5CFC2F64-83BB-49F1-BF6C-3E4CD16EB3C0}" type="presParOf" srcId="{30E5EA73-69FE-4C99-B7E6-D2785DA2F8C5}" destId="{60BF6348-8115-4F33-993E-DDEA5FEFEE1B}" srcOrd="12" destOrd="0" presId="urn:microsoft.com/office/officeart/2008/layout/VerticalCurvedList"/>
    <dgm:cxn modelId="{D049BB2F-B17F-4C4B-B2FB-DB986B635773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9583AA69-1842-436C-A742-E5B6FBD8DF1A}" type="presOf" srcId="{1639CA94-34C3-4B9C-92E1-C13864A4BA19}" destId="{D16B563B-F328-4879-A137-C112B0B257D6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0317BF15-5760-4A19-BAC2-C6F345C88449}" type="presOf" srcId="{B490C752-C9CA-4075-9727-BE4AA742E7F5}" destId="{7BD67296-9B9C-4E5A-8D96-0527826AE180}" srcOrd="0" destOrd="0" presId="urn:microsoft.com/office/officeart/2008/layout/VerticalCurvedList"/>
    <dgm:cxn modelId="{40A48EEB-76E2-440F-B6CC-D5DDC5AB0775}" type="presOf" srcId="{26894F22-714D-4787-870C-2571D04C9DF2}" destId="{894C4BCF-93F3-4F2A-9621-A23ED74B0218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8DF9E337-F48C-4D04-8EA5-4CBB033AB09E}" type="presOf" srcId="{28B79A80-DFE9-4DA9-B338-5A3F20975ABB}" destId="{58C1AF61-83DA-4C1D-AB86-12CF6B57BCC5}" srcOrd="0" destOrd="0" presId="urn:microsoft.com/office/officeart/2008/layout/VerticalCurvedList"/>
    <dgm:cxn modelId="{C638494A-B8BB-4549-BBBE-F5614E7F3077}" type="presOf" srcId="{C4797427-72CE-41EC-9F4E-A308E1F1C0A5}" destId="{599AE00A-E511-4896-AA74-F6E900B41983}" srcOrd="0" destOrd="0" presId="urn:microsoft.com/office/officeart/2008/layout/VerticalCurvedList"/>
    <dgm:cxn modelId="{535C0883-F225-47BE-A672-774383CB9CEE}" type="presOf" srcId="{BE1645D6-1611-4DF4-8DF3-EEC32D8C4F8A}" destId="{8D4BB782-D1CB-4178-BD6C-378E667E109F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2AD383E0-75FF-4347-88BA-DF8D7E4A2667}" type="presOf" srcId="{6746164B-1731-47FB-B64F-C58BACAB2281}" destId="{C56633DC-E658-46D8-BE63-7CB1CCD3C8DC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E1482958-3226-49E5-802D-462F313FD67E}" type="presOf" srcId="{594BF85D-E9BC-439A-80D6-0EB4896FAE66}" destId="{B29A9E0A-040D-4327-A720-2D4283647F1F}" srcOrd="0" destOrd="0" presId="urn:microsoft.com/office/officeart/2008/layout/VerticalCurvedList"/>
    <dgm:cxn modelId="{69589E0B-FD53-442C-824B-B79C50758E8A}" type="presParOf" srcId="{8D4BB782-D1CB-4178-BD6C-378E667E109F}" destId="{30E5EA73-69FE-4C99-B7E6-D2785DA2F8C5}" srcOrd="0" destOrd="0" presId="urn:microsoft.com/office/officeart/2008/layout/VerticalCurvedList"/>
    <dgm:cxn modelId="{92564C14-E3CF-4457-9C42-1B6D84C9CC8B}" type="presParOf" srcId="{30E5EA73-69FE-4C99-B7E6-D2785DA2F8C5}" destId="{147482D8-F793-4B63-AC92-2D2E108DBAA0}" srcOrd="0" destOrd="0" presId="urn:microsoft.com/office/officeart/2008/layout/VerticalCurvedList"/>
    <dgm:cxn modelId="{8514A9CA-62D5-4373-9F23-BC43A697253D}" type="presParOf" srcId="{147482D8-F793-4B63-AC92-2D2E108DBAA0}" destId="{F2410933-DB5E-4543-A714-4AF5A203C95C}" srcOrd="0" destOrd="0" presId="urn:microsoft.com/office/officeart/2008/layout/VerticalCurvedList"/>
    <dgm:cxn modelId="{D966E8FB-95F0-4D7D-A5B2-01095F82A99B}" type="presParOf" srcId="{147482D8-F793-4B63-AC92-2D2E108DBAA0}" destId="{C56633DC-E658-46D8-BE63-7CB1CCD3C8DC}" srcOrd="1" destOrd="0" presId="urn:microsoft.com/office/officeart/2008/layout/VerticalCurvedList"/>
    <dgm:cxn modelId="{BCDB657F-4AE4-443D-9884-FDAC431D8061}" type="presParOf" srcId="{147482D8-F793-4B63-AC92-2D2E108DBAA0}" destId="{82F03708-A2AD-459B-AB59-7BBD9EB44E67}" srcOrd="2" destOrd="0" presId="urn:microsoft.com/office/officeart/2008/layout/VerticalCurvedList"/>
    <dgm:cxn modelId="{50D6A629-B114-4E8C-8973-8BCB3A52A066}" type="presParOf" srcId="{147482D8-F793-4B63-AC92-2D2E108DBAA0}" destId="{9C6C1869-E7B2-4FB9-A22B-16BADC04A189}" srcOrd="3" destOrd="0" presId="urn:microsoft.com/office/officeart/2008/layout/VerticalCurvedList"/>
    <dgm:cxn modelId="{60011896-441A-46F5-ACEA-A60CD08E95C2}" type="presParOf" srcId="{30E5EA73-69FE-4C99-B7E6-D2785DA2F8C5}" destId="{58C1AF61-83DA-4C1D-AB86-12CF6B57BCC5}" srcOrd="1" destOrd="0" presId="urn:microsoft.com/office/officeart/2008/layout/VerticalCurvedList"/>
    <dgm:cxn modelId="{B9105E62-DC38-44C6-8B0A-F9894A8765F8}" type="presParOf" srcId="{30E5EA73-69FE-4C99-B7E6-D2785DA2F8C5}" destId="{8F6F2BC9-C9E1-4BE2-B05C-C2439D8BCAA9}" srcOrd="2" destOrd="0" presId="urn:microsoft.com/office/officeart/2008/layout/VerticalCurvedList"/>
    <dgm:cxn modelId="{834C431E-DD9B-42BF-B689-794324FFA2EF}" type="presParOf" srcId="{8F6F2BC9-C9E1-4BE2-B05C-C2439D8BCAA9}" destId="{B754EC0E-654C-4EF0-9D56-C89787A35FDD}" srcOrd="0" destOrd="0" presId="urn:microsoft.com/office/officeart/2008/layout/VerticalCurvedList"/>
    <dgm:cxn modelId="{61A08966-2DE5-4318-921F-92995CC7B559}" type="presParOf" srcId="{30E5EA73-69FE-4C99-B7E6-D2785DA2F8C5}" destId="{7BD67296-9B9C-4E5A-8D96-0527826AE180}" srcOrd="3" destOrd="0" presId="urn:microsoft.com/office/officeart/2008/layout/VerticalCurvedList"/>
    <dgm:cxn modelId="{0EF6E37F-A2D4-4661-8550-F4070954F56B}" type="presParOf" srcId="{30E5EA73-69FE-4C99-B7E6-D2785DA2F8C5}" destId="{D8B848BE-10D8-4E69-B32C-5A25293D14A7}" srcOrd="4" destOrd="0" presId="urn:microsoft.com/office/officeart/2008/layout/VerticalCurvedList"/>
    <dgm:cxn modelId="{41B0666B-BFC3-4A98-A36E-FC649F9CA7BA}" type="presParOf" srcId="{D8B848BE-10D8-4E69-B32C-5A25293D14A7}" destId="{5A5545A9-4864-4CB0-B4C5-F499246CB525}" srcOrd="0" destOrd="0" presId="urn:microsoft.com/office/officeart/2008/layout/VerticalCurvedList"/>
    <dgm:cxn modelId="{F99F342B-6CCD-4F16-80B8-4E819B6FA506}" type="presParOf" srcId="{30E5EA73-69FE-4C99-B7E6-D2785DA2F8C5}" destId="{599AE00A-E511-4896-AA74-F6E900B41983}" srcOrd="5" destOrd="0" presId="urn:microsoft.com/office/officeart/2008/layout/VerticalCurvedList"/>
    <dgm:cxn modelId="{FD4CD634-DEAA-4AB1-B84C-2D590D615753}" type="presParOf" srcId="{30E5EA73-69FE-4C99-B7E6-D2785DA2F8C5}" destId="{FC7DDA2D-C904-46F2-9AA5-90E50E52BBB1}" srcOrd="6" destOrd="0" presId="urn:microsoft.com/office/officeart/2008/layout/VerticalCurvedList"/>
    <dgm:cxn modelId="{C2EC65B2-3F25-4649-95BD-18723F003E25}" type="presParOf" srcId="{FC7DDA2D-C904-46F2-9AA5-90E50E52BBB1}" destId="{1D9B0BA2-0AB2-4427-AE28-98650EADD147}" srcOrd="0" destOrd="0" presId="urn:microsoft.com/office/officeart/2008/layout/VerticalCurvedList"/>
    <dgm:cxn modelId="{C7E4A997-FCB6-4162-B58B-CBFB18C01372}" type="presParOf" srcId="{30E5EA73-69FE-4C99-B7E6-D2785DA2F8C5}" destId="{B29A9E0A-040D-4327-A720-2D4283647F1F}" srcOrd="7" destOrd="0" presId="urn:microsoft.com/office/officeart/2008/layout/VerticalCurvedList"/>
    <dgm:cxn modelId="{FC02B56B-19BE-48AE-B9AF-7E48B9E39C53}" type="presParOf" srcId="{30E5EA73-69FE-4C99-B7E6-D2785DA2F8C5}" destId="{BF5707B0-F172-4777-9CA5-5BDD20207612}" srcOrd="8" destOrd="0" presId="urn:microsoft.com/office/officeart/2008/layout/VerticalCurvedList"/>
    <dgm:cxn modelId="{46370FC2-8097-44EC-9E4B-2B72C495142B}" type="presParOf" srcId="{BF5707B0-F172-4777-9CA5-5BDD20207612}" destId="{58A99791-976C-4270-ABCC-A15CE6943D6C}" srcOrd="0" destOrd="0" presId="urn:microsoft.com/office/officeart/2008/layout/VerticalCurvedList"/>
    <dgm:cxn modelId="{CCAE3140-F7C9-4370-A5F2-F710C8C10C3B}" type="presParOf" srcId="{30E5EA73-69FE-4C99-B7E6-D2785DA2F8C5}" destId="{D16B563B-F328-4879-A137-C112B0B257D6}" srcOrd="9" destOrd="0" presId="urn:microsoft.com/office/officeart/2008/layout/VerticalCurvedList"/>
    <dgm:cxn modelId="{25E81407-B37A-4492-95C0-DED7E0A062A9}" type="presParOf" srcId="{30E5EA73-69FE-4C99-B7E6-D2785DA2F8C5}" destId="{7503C46C-992F-4E3D-8469-D1F0B2812C43}" srcOrd="10" destOrd="0" presId="urn:microsoft.com/office/officeart/2008/layout/VerticalCurvedList"/>
    <dgm:cxn modelId="{C3D0C2FA-23B3-45B7-BF1B-FD7DF9B332B4}" type="presParOf" srcId="{7503C46C-992F-4E3D-8469-D1F0B2812C43}" destId="{485F26A9-AA94-4ADA-AC54-FB58E0E0ED28}" srcOrd="0" destOrd="0" presId="urn:microsoft.com/office/officeart/2008/layout/VerticalCurvedList"/>
    <dgm:cxn modelId="{A68F44E8-5D61-4656-9B72-D6E89D58CEA9}" type="presParOf" srcId="{30E5EA73-69FE-4C99-B7E6-D2785DA2F8C5}" destId="{894C4BCF-93F3-4F2A-9621-A23ED74B0218}" srcOrd="11" destOrd="0" presId="urn:microsoft.com/office/officeart/2008/layout/VerticalCurvedList"/>
    <dgm:cxn modelId="{A9CAD9CD-99D0-4F96-A06D-A627DAE297DF}" type="presParOf" srcId="{30E5EA73-69FE-4C99-B7E6-D2785DA2F8C5}" destId="{60BF6348-8115-4F33-993E-DDEA5FEFEE1B}" srcOrd="12" destOrd="0" presId="urn:microsoft.com/office/officeart/2008/layout/VerticalCurvedList"/>
    <dgm:cxn modelId="{ECDE2456-D21E-4530-B86C-950084E45375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Hashing</a:t>
          </a:r>
          <a:endParaRPr lang="en-US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Primer on Hash-Based Indexing</a:t>
          </a:r>
          <a:endParaRPr lang="en-US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Extendible Hashing</a:t>
          </a:r>
          <a:endParaRPr lang="en-US" dirty="0">
            <a:solidFill>
              <a:schemeClr val="bg1"/>
            </a:solidFill>
          </a:endParaRP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28B79A80-DFE9-4DA9-B338-5A3F20975ABB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Duplicates</a:t>
          </a:r>
          <a:endParaRPr lang="en-US" dirty="0">
            <a:solidFill>
              <a:schemeClr val="bg1"/>
            </a:solidFill>
          </a:endParaRPr>
        </a:p>
      </dgm:t>
    </dgm:pt>
    <dgm:pt modelId="{1E486317-18A2-4E56-91BD-DC0887CC4B1A}" type="parTrans" cxnId="{DB12B5D3-3C60-40FA-8D2A-8B51BF246C8B}">
      <dgm:prSet/>
      <dgm:spPr/>
      <dgm:t>
        <a:bodyPr/>
        <a:lstStyle/>
        <a:p>
          <a:endParaRPr lang="en-US"/>
        </a:p>
      </dgm:t>
    </dgm:pt>
    <dgm:pt modelId="{6746164B-1731-47FB-B64F-C58BACAB2281}" type="sibTrans" cxnId="{DB12B5D3-3C60-40FA-8D2A-8B51BF246C8B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B+ Trees with Key Compression</a:t>
          </a:r>
          <a:endParaRPr lang="en-US" dirty="0">
            <a:solidFill>
              <a:schemeClr val="bg1"/>
            </a:solidFill>
          </a:endParaRP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Bulk Loading of a B+ Tree</a:t>
          </a:r>
          <a:endParaRPr lang="en-US" dirty="0">
            <a:solidFill>
              <a:schemeClr val="bg1"/>
            </a:solidFill>
          </a:endParaRP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58C1AF61-83DA-4C1D-AB86-12CF6B57BCC5}" type="pres">
      <dgm:prSet presAssocID="{28B79A80-DFE9-4DA9-B338-5A3F20975AB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2BC9-C9E1-4BE2-B05C-C2439D8BCAA9}" type="pres">
      <dgm:prSet presAssocID="{28B79A80-DFE9-4DA9-B338-5A3F20975ABB}" presName="accent_1" presStyleCnt="0"/>
      <dgm:spPr/>
    </dgm:pt>
    <dgm:pt modelId="{B754EC0E-654C-4EF0-9D56-C89787A35FDD}" type="pres">
      <dgm:prSet presAssocID="{28B79A80-DFE9-4DA9-B338-5A3F20975ABB}" presName="accentRepeatNode" presStyleLbl="solidFgAcc1" presStyleIdx="0" presStyleCnt="6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D67296-9B9C-4E5A-8D96-0527826AE180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48BE-10D8-4E69-B32C-5A25293D14A7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E00A-E511-4896-AA74-F6E900B41983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A2D-C904-46F2-9AA5-90E50E52BBB1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9A9E0A-040D-4327-A720-2D4283647F1F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707B0-F172-4777-9CA5-5BDD2020761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16B563B-F328-4879-A137-C112B0B257D6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C46C-992F-4E3D-8469-D1F0B2812C4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4C4BCF-93F3-4F2A-9621-A23ED74B021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F6348-8115-4F33-993E-DDEA5FEFEE1B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9DC2DBEC-8BDD-4E94-BD1A-8B0A55B9B75C}" type="presOf" srcId="{C4797427-72CE-41EC-9F4E-A308E1F1C0A5}" destId="{599AE00A-E511-4896-AA74-F6E900B41983}" srcOrd="0" destOrd="0" presId="urn:microsoft.com/office/officeart/2008/layout/VerticalCurvedList"/>
    <dgm:cxn modelId="{853A8B56-00A0-4263-9EE3-6D51DC516D3E}" type="presOf" srcId="{6746164B-1731-47FB-B64F-C58BACAB2281}" destId="{C56633DC-E658-46D8-BE63-7CB1CCD3C8DC}" srcOrd="0" destOrd="0" presId="urn:microsoft.com/office/officeart/2008/layout/VerticalCurvedList"/>
    <dgm:cxn modelId="{E5D3B59E-FB0C-4278-A2E1-1B90C948F56A}" type="presOf" srcId="{594BF85D-E9BC-439A-80D6-0EB4896FAE66}" destId="{B29A9E0A-040D-4327-A720-2D4283647F1F}" srcOrd="0" destOrd="0" presId="urn:microsoft.com/office/officeart/2008/layout/VerticalCurvedList"/>
    <dgm:cxn modelId="{DB12B5D3-3C60-40FA-8D2A-8B51BF246C8B}" srcId="{BE1645D6-1611-4DF4-8DF3-EEC32D8C4F8A}" destId="{28B79A80-DFE9-4DA9-B338-5A3F20975ABB}" srcOrd="0" destOrd="0" parTransId="{1E486317-18A2-4E56-91BD-DC0887CC4B1A}" sibTransId="{6746164B-1731-47FB-B64F-C58BACAB2281}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A51B69C3-A30F-4785-A30F-6C340958EC32}" type="presOf" srcId="{28B79A80-DFE9-4DA9-B338-5A3F20975ABB}" destId="{58C1AF61-83DA-4C1D-AB86-12CF6B57BCC5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B5D6AD65-C338-4459-9FA6-CA11A152830B}" type="presOf" srcId="{B490C752-C9CA-4075-9727-BE4AA742E7F5}" destId="{7BD67296-9B9C-4E5A-8D96-0527826AE180}" srcOrd="0" destOrd="0" presId="urn:microsoft.com/office/officeart/2008/layout/VerticalCurvedList"/>
    <dgm:cxn modelId="{2F87A1C0-A8AF-4AD4-8FEB-2C243EA16EE4}" type="presOf" srcId="{26894F22-714D-4787-870C-2571D04C9DF2}" destId="{894C4BCF-93F3-4F2A-9621-A23ED74B0218}" srcOrd="0" destOrd="0" presId="urn:microsoft.com/office/officeart/2008/layout/VerticalCurvedList"/>
    <dgm:cxn modelId="{1E63843A-57E1-41CB-9A63-EF514EFB2CAB}" type="presOf" srcId="{1639CA94-34C3-4B9C-92E1-C13864A4BA19}" destId="{D16B563B-F328-4879-A137-C112B0B257D6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93CAD33A-BFD9-4EDC-AA70-8A8BFFD1CC50}" type="presOf" srcId="{BE1645D6-1611-4DF4-8DF3-EEC32D8C4F8A}" destId="{8D4BB782-D1CB-4178-BD6C-378E667E109F}" srcOrd="0" destOrd="0" presId="urn:microsoft.com/office/officeart/2008/layout/VerticalCurvedList"/>
    <dgm:cxn modelId="{18580828-5327-41A8-9453-E0287C283F40}" type="presParOf" srcId="{8D4BB782-D1CB-4178-BD6C-378E667E109F}" destId="{30E5EA73-69FE-4C99-B7E6-D2785DA2F8C5}" srcOrd="0" destOrd="0" presId="urn:microsoft.com/office/officeart/2008/layout/VerticalCurvedList"/>
    <dgm:cxn modelId="{BE570E4B-0EAD-4AAB-A5F2-A0EE0F7AB9AE}" type="presParOf" srcId="{30E5EA73-69FE-4C99-B7E6-D2785DA2F8C5}" destId="{147482D8-F793-4B63-AC92-2D2E108DBAA0}" srcOrd="0" destOrd="0" presId="urn:microsoft.com/office/officeart/2008/layout/VerticalCurvedList"/>
    <dgm:cxn modelId="{24B498BA-09C2-4468-863E-FDA38223BDAF}" type="presParOf" srcId="{147482D8-F793-4B63-AC92-2D2E108DBAA0}" destId="{F2410933-DB5E-4543-A714-4AF5A203C95C}" srcOrd="0" destOrd="0" presId="urn:microsoft.com/office/officeart/2008/layout/VerticalCurvedList"/>
    <dgm:cxn modelId="{733DF04B-EEE5-4207-8CFB-7653B7309E23}" type="presParOf" srcId="{147482D8-F793-4B63-AC92-2D2E108DBAA0}" destId="{C56633DC-E658-46D8-BE63-7CB1CCD3C8DC}" srcOrd="1" destOrd="0" presId="urn:microsoft.com/office/officeart/2008/layout/VerticalCurvedList"/>
    <dgm:cxn modelId="{9B931D43-F5B4-41C9-83E0-1452C3403E93}" type="presParOf" srcId="{147482D8-F793-4B63-AC92-2D2E108DBAA0}" destId="{82F03708-A2AD-459B-AB59-7BBD9EB44E67}" srcOrd="2" destOrd="0" presId="urn:microsoft.com/office/officeart/2008/layout/VerticalCurvedList"/>
    <dgm:cxn modelId="{32F39C0C-98AF-4848-99DB-AEC3E6938FE3}" type="presParOf" srcId="{147482D8-F793-4B63-AC92-2D2E108DBAA0}" destId="{9C6C1869-E7B2-4FB9-A22B-16BADC04A189}" srcOrd="3" destOrd="0" presId="urn:microsoft.com/office/officeart/2008/layout/VerticalCurvedList"/>
    <dgm:cxn modelId="{EA44F9F9-C511-4F4B-B70B-B23C3DD30666}" type="presParOf" srcId="{30E5EA73-69FE-4C99-B7E6-D2785DA2F8C5}" destId="{58C1AF61-83DA-4C1D-AB86-12CF6B57BCC5}" srcOrd="1" destOrd="0" presId="urn:microsoft.com/office/officeart/2008/layout/VerticalCurvedList"/>
    <dgm:cxn modelId="{3D603DF9-F5A8-458B-AE4E-E25A9B77B5CE}" type="presParOf" srcId="{30E5EA73-69FE-4C99-B7E6-D2785DA2F8C5}" destId="{8F6F2BC9-C9E1-4BE2-B05C-C2439D8BCAA9}" srcOrd="2" destOrd="0" presId="urn:microsoft.com/office/officeart/2008/layout/VerticalCurvedList"/>
    <dgm:cxn modelId="{21363715-162B-4916-B5E7-43FECEAB1B44}" type="presParOf" srcId="{8F6F2BC9-C9E1-4BE2-B05C-C2439D8BCAA9}" destId="{B754EC0E-654C-4EF0-9D56-C89787A35FDD}" srcOrd="0" destOrd="0" presId="urn:microsoft.com/office/officeart/2008/layout/VerticalCurvedList"/>
    <dgm:cxn modelId="{9D784A7F-6143-4638-9733-AD1478425114}" type="presParOf" srcId="{30E5EA73-69FE-4C99-B7E6-D2785DA2F8C5}" destId="{7BD67296-9B9C-4E5A-8D96-0527826AE180}" srcOrd="3" destOrd="0" presId="urn:microsoft.com/office/officeart/2008/layout/VerticalCurvedList"/>
    <dgm:cxn modelId="{9917A03A-211D-4EC0-B278-F14270756E92}" type="presParOf" srcId="{30E5EA73-69FE-4C99-B7E6-D2785DA2F8C5}" destId="{D8B848BE-10D8-4E69-B32C-5A25293D14A7}" srcOrd="4" destOrd="0" presId="urn:microsoft.com/office/officeart/2008/layout/VerticalCurvedList"/>
    <dgm:cxn modelId="{422FA929-95D3-45DF-B01E-921C0A42A00C}" type="presParOf" srcId="{D8B848BE-10D8-4E69-B32C-5A25293D14A7}" destId="{5A5545A9-4864-4CB0-B4C5-F499246CB525}" srcOrd="0" destOrd="0" presId="urn:microsoft.com/office/officeart/2008/layout/VerticalCurvedList"/>
    <dgm:cxn modelId="{AE3D8D32-CD30-4CFD-BBD7-7414E92E8B71}" type="presParOf" srcId="{30E5EA73-69FE-4C99-B7E6-D2785DA2F8C5}" destId="{599AE00A-E511-4896-AA74-F6E900B41983}" srcOrd="5" destOrd="0" presId="urn:microsoft.com/office/officeart/2008/layout/VerticalCurvedList"/>
    <dgm:cxn modelId="{E12BFE5C-8027-479D-8872-0F70F5F2AD9D}" type="presParOf" srcId="{30E5EA73-69FE-4C99-B7E6-D2785DA2F8C5}" destId="{FC7DDA2D-C904-46F2-9AA5-90E50E52BBB1}" srcOrd="6" destOrd="0" presId="urn:microsoft.com/office/officeart/2008/layout/VerticalCurvedList"/>
    <dgm:cxn modelId="{6B5BA8B4-2E15-4BC0-B63E-B51883DE5C90}" type="presParOf" srcId="{FC7DDA2D-C904-46F2-9AA5-90E50E52BBB1}" destId="{1D9B0BA2-0AB2-4427-AE28-98650EADD147}" srcOrd="0" destOrd="0" presId="urn:microsoft.com/office/officeart/2008/layout/VerticalCurvedList"/>
    <dgm:cxn modelId="{509D0A1E-C1A4-421A-84FD-D7830D0A885F}" type="presParOf" srcId="{30E5EA73-69FE-4C99-B7E6-D2785DA2F8C5}" destId="{B29A9E0A-040D-4327-A720-2D4283647F1F}" srcOrd="7" destOrd="0" presId="urn:microsoft.com/office/officeart/2008/layout/VerticalCurvedList"/>
    <dgm:cxn modelId="{351D51F8-6024-4759-89F0-E5D9157DE51A}" type="presParOf" srcId="{30E5EA73-69FE-4C99-B7E6-D2785DA2F8C5}" destId="{BF5707B0-F172-4777-9CA5-5BDD20207612}" srcOrd="8" destOrd="0" presId="urn:microsoft.com/office/officeart/2008/layout/VerticalCurvedList"/>
    <dgm:cxn modelId="{D51A8C17-CFD4-4760-9106-3F37986ACB85}" type="presParOf" srcId="{BF5707B0-F172-4777-9CA5-5BDD20207612}" destId="{58A99791-976C-4270-ABCC-A15CE6943D6C}" srcOrd="0" destOrd="0" presId="urn:microsoft.com/office/officeart/2008/layout/VerticalCurvedList"/>
    <dgm:cxn modelId="{F300D665-F24D-4D01-8D44-2DD1B8D82105}" type="presParOf" srcId="{30E5EA73-69FE-4C99-B7E6-D2785DA2F8C5}" destId="{D16B563B-F328-4879-A137-C112B0B257D6}" srcOrd="9" destOrd="0" presId="urn:microsoft.com/office/officeart/2008/layout/VerticalCurvedList"/>
    <dgm:cxn modelId="{D063C31C-E542-436C-851E-CF068BA4C9AB}" type="presParOf" srcId="{30E5EA73-69FE-4C99-B7E6-D2785DA2F8C5}" destId="{7503C46C-992F-4E3D-8469-D1F0B2812C43}" srcOrd="10" destOrd="0" presId="urn:microsoft.com/office/officeart/2008/layout/VerticalCurvedList"/>
    <dgm:cxn modelId="{14E8BE35-D5FB-450B-A476-68263CDF76F5}" type="presParOf" srcId="{7503C46C-992F-4E3D-8469-D1F0B2812C43}" destId="{485F26A9-AA94-4ADA-AC54-FB58E0E0ED28}" srcOrd="0" destOrd="0" presId="urn:microsoft.com/office/officeart/2008/layout/VerticalCurvedList"/>
    <dgm:cxn modelId="{12463635-FEA5-4EFC-BFE9-899431F6D25C}" type="presParOf" srcId="{30E5EA73-69FE-4C99-B7E6-D2785DA2F8C5}" destId="{894C4BCF-93F3-4F2A-9621-A23ED74B0218}" srcOrd="11" destOrd="0" presId="urn:microsoft.com/office/officeart/2008/layout/VerticalCurvedList"/>
    <dgm:cxn modelId="{16D66BF3-E0F0-4D10-81FD-F0FDFD10BB80}" type="presParOf" srcId="{30E5EA73-69FE-4C99-B7E6-D2785DA2F8C5}" destId="{60BF6348-8115-4F33-993E-DDEA5FEFEE1B}" srcOrd="12" destOrd="0" presId="urn:microsoft.com/office/officeart/2008/layout/VerticalCurvedList"/>
    <dgm:cxn modelId="{5B1CDB57-DAEB-4C66-9F09-21D97F181CFE}" type="presParOf" srcId="{60BF6348-8115-4F33-993E-DDEA5FEFEE1B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AF61-83DA-4C1D-AB86-12CF6B57BCC5}">
      <dsp:nvSpPr>
        <dsp:cNvPr id="0" name=""/>
        <dsp:cNvSpPr/>
      </dsp:nvSpPr>
      <dsp:spPr>
        <a:xfrm>
          <a:off x="367929" y="240761"/>
          <a:ext cx="6059940" cy="4813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Duplicates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240761"/>
        <a:ext cx="6059940" cy="481340"/>
      </dsp:txXfrm>
    </dsp:sp>
    <dsp:sp modelId="{B754EC0E-654C-4EF0-9D56-C89787A35FD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7296-9B9C-4E5A-8D96-0527826AE180}">
      <dsp:nvSpPr>
        <dsp:cNvPr id="0" name=""/>
        <dsp:cNvSpPr/>
      </dsp:nvSpPr>
      <dsp:spPr>
        <a:xfrm>
          <a:off x="763864" y="962680"/>
          <a:ext cx="5664005" cy="48134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B+ Trees with Key Compression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3864" y="962680"/>
        <a:ext cx="5664005" cy="481340"/>
      </dsp:txXfrm>
    </dsp:sp>
    <dsp:sp modelId="{5A5545A9-4864-4CB0-B4C5-F499246CB525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00A-E511-4896-AA74-F6E900B41983}">
      <dsp:nvSpPr>
        <dsp:cNvPr id="0" name=""/>
        <dsp:cNvSpPr/>
      </dsp:nvSpPr>
      <dsp:spPr>
        <a:xfrm>
          <a:off x="944916" y="1684599"/>
          <a:ext cx="5482954" cy="4813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Bulk Loading of a B+ Tree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44916" y="1684599"/>
        <a:ext cx="5482954" cy="481340"/>
      </dsp:txXfrm>
    </dsp:sp>
    <dsp:sp modelId="{1D9B0BA2-0AB2-4427-AE28-98650EADD147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A9E0A-040D-4327-A720-2D4283647F1F}">
      <dsp:nvSpPr>
        <dsp:cNvPr id="0" name=""/>
        <dsp:cNvSpPr/>
      </dsp:nvSpPr>
      <dsp:spPr>
        <a:xfrm>
          <a:off x="944916" y="2406060"/>
          <a:ext cx="5482954" cy="4813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A Primer on Hash-Based Indexing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44916" y="2406060"/>
        <a:ext cx="5482954" cy="481340"/>
      </dsp:txXfrm>
    </dsp:sp>
    <dsp:sp modelId="{58A99791-976C-4270-ABCC-A15CE6943D6C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B563B-F328-4879-A137-C112B0B257D6}">
      <dsp:nvSpPr>
        <dsp:cNvPr id="0" name=""/>
        <dsp:cNvSpPr/>
      </dsp:nvSpPr>
      <dsp:spPr>
        <a:xfrm>
          <a:off x="763864" y="3127979"/>
          <a:ext cx="5664005" cy="4813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Static Hashing</a:t>
          </a:r>
          <a:endParaRPr lang="en-US" sz="2500" kern="1200" dirty="0"/>
        </a:p>
      </dsp:txBody>
      <dsp:txXfrm>
        <a:off x="763864" y="3127979"/>
        <a:ext cx="5664005" cy="481340"/>
      </dsp:txXfrm>
    </dsp:sp>
    <dsp:sp modelId="{485F26A9-AA94-4ADA-AC54-FB58E0E0ED2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4BCF-93F3-4F2A-9621-A23ED74B0218}">
      <dsp:nvSpPr>
        <dsp:cNvPr id="0" name=""/>
        <dsp:cNvSpPr/>
      </dsp:nvSpPr>
      <dsp:spPr>
        <a:xfrm>
          <a:off x="367929" y="3849898"/>
          <a:ext cx="6059940" cy="481340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Extendible Hashing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7929" y="3849898"/>
        <a:ext cx="6059940" cy="481340"/>
      </dsp:txXfrm>
    </dsp:sp>
    <dsp:sp modelId="{E92E61B4-BFF6-4CE0-9EB8-A7FA3E42AAB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 keys = </a:t>
            </a:r>
            <a:r>
              <a:rPr lang="en-US" sz="1200" dirty="0" smtClean="0"/>
              <a:t>several data entries with the same key value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Database Applications (15-415)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DBMS Internals- Part IV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15, </a:t>
            </a:r>
            <a:r>
              <a:rPr lang="en-US" dirty="0" smtClean="0"/>
              <a:t>March </a:t>
            </a:r>
            <a:r>
              <a:rPr lang="en-US" dirty="0" smtClean="0"/>
              <a:t>13, 2016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Mohammad Hammoud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Key Compression: A Way to Maximize the Fan-Out </a:t>
            </a:r>
            <a:r>
              <a:rPr lang="en-US" dirty="0" smtClean="0">
                <a:ea typeface="ＭＳ Ｐゴシック" pitchFamily="34" charset="-128"/>
              </a:rPr>
              <a:t>(Cont’d)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about the following example?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3453557" y="22098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529757" y="2209801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787240" y="2295854"/>
            <a:ext cx="1085233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David Smith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129957" y="22098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806357" y="22098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5434757" y="2294547"/>
            <a:ext cx="1179810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 smtClean="0">
                <a:solidFill>
                  <a:srgbClr val="000000"/>
                </a:solidFill>
                <a:latin typeface="Arial" pitchFamily="34" charset="0"/>
              </a:rPr>
              <a:t>Devarakonda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57570" y="2674937"/>
            <a:ext cx="1456997" cy="449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976217" y="2674938"/>
            <a:ext cx="516345" cy="551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8"/>
          <p:cNvSpPr>
            <a:spLocks/>
          </p:cNvSpPr>
          <p:nvPr/>
        </p:nvSpPr>
        <p:spPr bwMode="auto">
          <a:xfrm>
            <a:off x="762000" y="3282484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838200" y="3282484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95683" y="3368537"/>
            <a:ext cx="92512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Dante Wu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2438400" y="3282484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4114800" y="328248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743200" y="3367230"/>
            <a:ext cx="101149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Darius Rex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1701324" y="221643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1777524" y="221643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2035007" y="2302486"/>
            <a:ext cx="984244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 smtClean="0">
                <a:solidFill>
                  <a:srgbClr val="000000"/>
                </a:solidFill>
                <a:latin typeface="Arial" pitchFamily="34" charset="0"/>
              </a:rPr>
              <a:t>Danial</a:t>
            </a: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 Lee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Freeform 8"/>
          <p:cNvSpPr>
            <a:spLocks/>
          </p:cNvSpPr>
          <p:nvPr/>
        </p:nvSpPr>
        <p:spPr bwMode="auto">
          <a:xfrm>
            <a:off x="4191000" y="3276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9"/>
          <p:cNvSpPr>
            <a:spLocks/>
          </p:cNvSpPr>
          <p:nvPr/>
        </p:nvSpPr>
        <p:spPr bwMode="auto">
          <a:xfrm>
            <a:off x="5867400" y="32766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4495800" y="3361347"/>
            <a:ext cx="1150956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Davey Jones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97084" y="2827797"/>
            <a:ext cx="1329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David Smith</a:t>
            </a:r>
            <a:endParaRPr lang="en-US" sz="1600" dirty="0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3503672" y="4038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3579872" y="4038601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3837355" y="4124654"/>
            <a:ext cx="482504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 smtClean="0">
                <a:solidFill>
                  <a:srgbClr val="000000"/>
                </a:solidFill>
                <a:latin typeface="Arial" pitchFamily="34" charset="0"/>
              </a:rPr>
              <a:t>Dav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5180072" y="4038601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6856472" y="40386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5484872" y="4123347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De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1751439" y="404523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1827639" y="404523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85122" y="4131286"/>
            <a:ext cx="492122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Dan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79972" y="4953000"/>
            <a:ext cx="1461343" cy="83819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766703" y="5622950"/>
            <a:ext cx="64774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&gt;</a:t>
            </a:r>
            <a:r>
              <a:rPr lang="en-US" sz="1600" dirty="0" smtClean="0"/>
              <a:t> </a:t>
            </a:r>
            <a:r>
              <a:rPr lang="en-US" sz="1600" dirty="0" err="1" smtClean="0"/>
              <a:t>Dav</a:t>
            </a:r>
            <a:endParaRPr lang="en-US" sz="1600" dirty="0"/>
          </a:p>
        </p:txBody>
      </p:sp>
      <p:sp>
        <p:nvSpPr>
          <p:cNvPr id="14" name="Multiply 13"/>
          <p:cNvSpPr/>
          <p:nvPr/>
        </p:nvSpPr>
        <p:spPr>
          <a:xfrm>
            <a:off x="6629400" y="5564654"/>
            <a:ext cx="381000" cy="45514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2028" y="6117684"/>
            <a:ext cx="7872371" cy="65791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 ensure correct semantics, the </a:t>
            </a:r>
            <a:r>
              <a:rPr lang="en-US" sz="2000" b="1" u="sng" dirty="0" smtClean="0">
                <a:solidFill>
                  <a:schemeClr val="tx1"/>
                </a:solidFill>
              </a:rPr>
              <a:t>largest key value in the left sub-tree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u="sng" dirty="0" smtClean="0">
                <a:solidFill>
                  <a:schemeClr val="tx1"/>
                </a:solidFill>
              </a:rPr>
              <a:t>smallest key value in the right sub-tree</a:t>
            </a:r>
            <a:r>
              <a:rPr lang="en-US" sz="2000" dirty="0" smtClean="0">
                <a:solidFill>
                  <a:schemeClr val="tx1"/>
                </a:solidFill>
              </a:rPr>
              <a:t> must be examined!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222965" y="4504346"/>
            <a:ext cx="1456997" cy="449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1612" y="4504347"/>
            <a:ext cx="516345" cy="551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8"/>
          <p:cNvSpPr>
            <a:spLocks/>
          </p:cNvSpPr>
          <p:nvPr/>
        </p:nvSpPr>
        <p:spPr bwMode="auto">
          <a:xfrm>
            <a:off x="827395" y="511189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903595" y="511189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4"/>
          <p:cNvSpPr>
            <a:spLocks noChangeArrowheads="1"/>
          </p:cNvSpPr>
          <p:nvPr/>
        </p:nvSpPr>
        <p:spPr bwMode="auto">
          <a:xfrm>
            <a:off x="1161078" y="5197946"/>
            <a:ext cx="92512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Dante Wu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2503795" y="5111893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9"/>
          <p:cNvSpPr>
            <a:spLocks/>
          </p:cNvSpPr>
          <p:nvPr/>
        </p:nvSpPr>
        <p:spPr bwMode="auto">
          <a:xfrm>
            <a:off x="4180195" y="5111892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2808595" y="5196639"/>
            <a:ext cx="1011495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Darius Rex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" name="Freeform 8"/>
          <p:cNvSpPr>
            <a:spLocks/>
          </p:cNvSpPr>
          <p:nvPr/>
        </p:nvSpPr>
        <p:spPr bwMode="auto">
          <a:xfrm>
            <a:off x="4256395" y="510601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9"/>
          <p:cNvSpPr>
            <a:spLocks/>
          </p:cNvSpPr>
          <p:nvPr/>
        </p:nvSpPr>
        <p:spPr bwMode="auto">
          <a:xfrm>
            <a:off x="5932795" y="510600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4561195" y="5190756"/>
            <a:ext cx="1150956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Davey Jones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5459" y="4657206"/>
            <a:ext cx="6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</a:t>
            </a:r>
            <a:r>
              <a:rPr lang="en-US" sz="1600" dirty="0" err="1" smtClean="0"/>
              <a:t>Dav</a:t>
            </a:r>
            <a:endParaRPr lang="en-US" sz="1600" dirty="0"/>
          </a:p>
        </p:txBody>
      </p:sp>
      <p:sp>
        <p:nvSpPr>
          <p:cNvPr id="85" name="Curved Right Arrow 84"/>
          <p:cNvSpPr/>
          <p:nvPr/>
        </p:nvSpPr>
        <p:spPr>
          <a:xfrm>
            <a:off x="152400" y="3544258"/>
            <a:ext cx="381000" cy="988683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1" grpId="0" animBg="1"/>
      <p:bldP spid="12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62" grpId="0" animBg="1"/>
      <p:bldP spid="63" grpId="0" animBg="1"/>
      <p:bldP spid="64" grpId="0"/>
      <p:bldP spid="8" grpId="0" animBg="1"/>
      <p:bldP spid="69" grpId="0" animBg="1"/>
      <p:bldP spid="14" grpId="0" animBg="1"/>
      <p:bldP spid="15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3" grpId="0"/>
      <p:bldP spid="84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87239418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28956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Assume a collection of data records </a:t>
            </a:r>
            <a:r>
              <a:rPr lang="en-US" sz="2800" dirty="0"/>
              <a:t>with an </a:t>
            </a:r>
            <a:r>
              <a:rPr lang="en-US" sz="2800" i="1" u="sng" dirty="0" smtClean="0"/>
              <a:t>existing</a:t>
            </a:r>
            <a:r>
              <a:rPr lang="en-US" sz="2800" dirty="0" smtClean="0"/>
              <a:t> B+ tree index on it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How to add a new record to it?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Use the B+ tree insert() function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if we have a collection of data records for which we want to create a B+ tree index? (i.e., we want to </a:t>
            </a:r>
            <a:r>
              <a:rPr lang="en-US" sz="2800" i="1" dirty="0" smtClean="0">
                <a:solidFill>
                  <a:srgbClr val="0070C0"/>
                </a:solidFill>
              </a:rPr>
              <a:t>bulk load </a:t>
            </a:r>
            <a:r>
              <a:rPr lang="en-US" sz="2800" dirty="0" smtClean="0"/>
              <a:t>the B+ tree)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Starting with an empty tree and using the insert() function for each data record, </a:t>
            </a:r>
            <a:r>
              <a:rPr lang="en-US" sz="2600" i="1" dirty="0" smtClean="0"/>
              <a:t>one at a time</a:t>
            </a:r>
            <a:r>
              <a:rPr lang="en-US" sz="2600" dirty="0" smtClean="0"/>
              <a:t>, is expensive!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This is because for each entry we would require starting again from the root and going down to the appropriate leaf page 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/>
              <a:t>Initialization</a:t>
            </a:r>
            <a:r>
              <a:rPr lang="en-US" sz="2400" dirty="0"/>
              <a:t>:  Sort all data entries, insert pointer to first (leaf) page in a new (root) page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2154238" y="4876006"/>
            <a:ext cx="5597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3997325" y="3779043"/>
            <a:ext cx="474328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Sorted pages of data entries; not yet in B+ tree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Arc 53"/>
          <p:cNvSpPr>
            <a:spLocks/>
          </p:cNvSpPr>
          <p:nvPr/>
        </p:nvSpPr>
        <p:spPr bwMode="auto">
          <a:xfrm>
            <a:off x="3394075" y="4082256"/>
            <a:ext cx="914400" cy="7620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420 h 21600"/>
              <a:gd name="T2" fmla="*/ 21561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48" grpId="0"/>
      <p:bldP spid="49" grpId="0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Add one entry to the root page for each subsequent page of the sorted data entries </a:t>
            </a:r>
            <a:r>
              <a:rPr lang="en-US" sz="2400" i="1" dirty="0" smtClean="0"/>
              <a:t>(i.e., &lt;lowest key value on page, pointer to the 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31"/>
          <p:cNvSpPr>
            <a:spLocks/>
          </p:cNvSpPr>
          <p:nvPr/>
        </p:nvSpPr>
        <p:spPr bwMode="auto">
          <a:xfrm>
            <a:off x="2154238" y="4876006"/>
            <a:ext cx="5597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83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92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3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95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98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3997325" y="3779043"/>
            <a:ext cx="474328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Sorted pages of data entries; not yet in B+ tree</a:t>
            </a:r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Arc 53"/>
          <p:cNvSpPr>
            <a:spLocks/>
          </p:cNvSpPr>
          <p:nvPr/>
        </p:nvSpPr>
        <p:spPr bwMode="auto">
          <a:xfrm>
            <a:off x="3394075" y="4082256"/>
            <a:ext cx="914400" cy="7620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420 h 21600"/>
              <a:gd name="T2" fmla="*/ 21561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Add one entry to the root page for each </a:t>
            </a:r>
            <a:r>
              <a:rPr lang="en-US" sz="2400" dirty="0"/>
              <a:t>subsequent </a:t>
            </a:r>
            <a:r>
              <a:rPr lang="en-US" sz="2400" dirty="0" smtClean="0"/>
              <a:t>page of the sorted data entries </a:t>
            </a:r>
            <a:r>
              <a:rPr lang="en-US" sz="2400" i="1" dirty="0" smtClean="0"/>
              <a:t>(i.e., &lt;lowest key value on page, pointer to the 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2849563" y="4876006"/>
            <a:ext cx="4902200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Add one entry to the root page for each subsequent </a:t>
            </a:r>
            <a:r>
              <a:rPr lang="en-US" sz="2400" dirty="0" smtClean="0"/>
              <a:t>page </a:t>
            </a:r>
            <a:r>
              <a:rPr lang="en-US" sz="2400" dirty="0"/>
              <a:t>of the sorted data entries </a:t>
            </a:r>
            <a:r>
              <a:rPr lang="en-US" sz="2400" i="1" dirty="0"/>
              <a:t>(i.e., &lt;</a:t>
            </a:r>
            <a:r>
              <a:rPr lang="en-US" sz="2400" i="1" dirty="0" smtClean="0"/>
              <a:t>lowest </a:t>
            </a:r>
            <a:r>
              <a:rPr lang="en-US" sz="2400" i="1" dirty="0"/>
              <a:t>key value on page, pointer to </a:t>
            </a:r>
            <a:r>
              <a:rPr lang="en-US" sz="2400" i="1" dirty="0" smtClean="0"/>
              <a:t>the </a:t>
            </a:r>
            <a:r>
              <a:rPr lang="en-US" sz="2400" i="1" dirty="0"/>
              <a:t>page&gt;)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3551237" y="4876006"/>
            <a:ext cx="4200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2633054" y="3856274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36890" y="4179867"/>
            <a:ext cx="173035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Split the root and create a new root page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300232" y="3631406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1714500" y="3540918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2633054" y="3856274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36890" y="4179867"/>
            <a:ext cx="173035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Split the root and create a new root page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841199" y="2986088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255467" y="2895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4"/>
          <p:cNvSpPr>
            <a:spLocks/>
          </p:cNvSpPr>
          <p:nvPr/>
        </p:nvSpPr>
        <p:spPr bwMode="auto">
          <a:xfrm>
            <a:off x="3435350" y="377745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5"/>
          <p:cNvSpPr>
            <a:spLocks/>
          </p:cNvSpPr>
          <p:nvPr/>
        </p:nvSpPr>
        <p:spPr bwMode="auto">
          <a:xfrm>
            <a:off x="3857625" y="377745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4265613" y="379015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27"/>
          <p:cNvSpPr>
            <a:spLocks/>
          </p:cNvSpPr>
          <p:nvPr/>
        </p:nvSpPr>
        <p:spPr bwMode="auto">
          <a:xfrm>
            <a:off x="3529013" y="375840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8"/>
          <p:cNvSpPr>
            <a:spLocks/>
          </p:cNvSpPr>
          <p:nvPr/>
        </p:nvSpPr>
        <p:spPr bwMode="auto">
          <a:xfrm>
            <a:off x="3951288" y="377745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3547692" y="383979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12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2782888" y="311014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3205163" y="311014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26"/>
          <p:cNvSpPr>
            <a:spLocks/>
          </p:cNvSpPr>
          <p:nvPr/>
        </p:nvSpPr>
        <p:spPr bwMode="auto">
          <a:xfrm>
            <a:off x="3613151" y="312284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7"/>
          <p:cNvSpPr>
            <a:spLocks/>
          </p:cNvSpPr>
          <p:nvPr/>
        </p:nvSpPr>
        <p:spPr bwMode="auto">
          <a:xfrm>
            <a:off x="2876551" y="309109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8"/>
          <p:cNvSpPr>
            <a:spLocks/>
          </p:cNvSpPr>
          <p:nvPr/>
        </p:nvSpPr>
        <p:spPr bwMode="auto">
          <a:xfrm>
            <a:off x="3298826" y="311014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2895230" y="317248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246438" y="4187030"/>
            <a:ext cx="27384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98900" y="4179867"/>
            <a:ext cx="79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06675" y="3501941"/>
            <a:ext cx="245445" cy="256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62315" y="3534008"/>
            <a:ext cx="636585" cy="22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49800" y="3299940"/>
            <a:ext cx="24440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‘push up’ the middle key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36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</a:t>
            </a:r>
            <a:r>
              <a:rPr lang="en-US" sz="2400" dirty="0" smtClean="0"/>
              <a:t>page; split when fills up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51130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034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212975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05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2916238" y="5020468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2083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606800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8989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4306888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602163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010150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303838" y="5020468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5713413" y="5020468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6007100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640397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69607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083425" y="5020468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7375525" y="5020468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143125" y="3779043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2565400" y="3779043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2973388" y="3791743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2236788" y="3759993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659063" y="3779043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4271963" y="4876006"/>
            <a:ext cx="3479799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492250" y="5031581"/>
            <a:ext cx="5953125" cy="303212"/>
            <a:chOff x="916" y="3723"/>
            <a:chExt cx="3750" cy="19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841199" y="2986088"/>
            <a:ext cx="6492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255467" y="2895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255467" y="384137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>
            <a:stCxn id="22" idx="0"/>
          </p:cNvCxnSpPr>
          <p:nvPr/>
        </p:nvCxnSpPr>
        <p:spPr>
          <a:xfrm flipH="1">
            <a:off x="1804988" y="4201318"/>
            <a:ext cx="338137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6025" y="4207616"/>
            <a:ext cx="120651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4"/>
          <p:cNvSpPr>
            <a:spLocks/>
          </p:cNvSpPr>
          <p:nvPr/>
        </p:nvSpPr>
        <p:spPr bwMode="auto">
          <a:xfrm>
            <a:off x="3435350" y="377745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5"/>
          <p:cNvSpPr>
            <a:spLocks/>
          </p:cNvSpPr>
          <p:nvPr/>
        </p:nvSpPr>
        <p:spPr bwMode="auto">
          <a:xfrm>
            <a:off x="3857625" y="377745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26"/>
          <p:cNvSpPr>
            <a:spLocks/>
          </p:cNvSpPr>
          <p:nvPr/>
        </p:nvSpPr>
        <p:spPr bwMode="auto">
          <a:xfrm>
            <a:off x="4265613" y="379015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27"/>
          <p:cNvSpPr>
            <a:spLocks/>
          </p:cNvSpPr>
          <p:nvPr/>
        </p:nvSpPr>
        <p:spPr bwMode="auto">
          <a:xfrm>
            <a:off x="3529013" y="375840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8"/>
          <p:cNvSpPr>
            <a:spLocks/>
          </p:cNvSpPr>
          <p:nvPr/>
        </p:nvSpPr>
        <p:spPr bwMode="auto">
          <a:xfrm>
            <a:off x="3951288" y="377745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3547692" y="383979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12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2782888" y="311014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3205163" y="311014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26"/>
          <p:cNvSpPr>
            <a:spLocks/>
          </p:cNvSpPr>
          <p:nvPr/>
        </p:nvSpPr>
        <p:spPr bwMode="auto">
          <a:xfrm>
            <a:off x="3613151" y="312284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27"/>
          <p:cNvSpPr>
            <a:spLocks/>
          </p:cNvSpPr>
          <p:nvPr/>
        </p:nvSpPr>
        <p:spPr bwMode="auto">
          <a:xfrm>
            <a:off x="2876551" y="309109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28"/>
          <p:cNvSpPr>
            <a:spLocks/>
          </p:cNvSpPr>
          <p:nvPr/>
        </p:nvSpPr>
        <p:spPr bwMode="auto">
          <a:xfrm>
            <a:off x="3298826" y="311014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2895230" y="3172481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13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246438" y="4187030"/>
            <a:ext cx="27384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98900" y="4179867"/>
            <a:ext cx="794" cy="81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06675" y="3501941"/>
            <a:ext cx="245445" cy="256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62315" y="3534008"/>
            <a:ext cx="636585" cy="22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Last </a:t>
            </a:r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Session:</a:t>
            </a:r>
            <a:endParaRPr lang="en-US" sz="2600" dirty="0" smtClean="0">
              <a:solidFill>
                <a:srgbClr val="0070C0"/>
              </a:solidFill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smtClean="0"/>
              <a:t>DBMS Internals- </a:t>
            </a:r>
            <a:r>
              <a:rPr lang="en-US" sz="2600" dirty="0"/>
              <a:t>Part </a:t>
            </a:r>
            <a:r>
              <a:rPr lang="en-US" sz="2600" dirty="0" smtClean="0"/>
              <a:t>III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/>
              <a:t>Tree-based indexes: </a:t>
            </a:r>
            <a:r>
              <a:rPr lang="en-US" dirty="0" smtClean="0"/>
              <a:t>ISAM and </a:t>
            </a:r>
            <a:r>
              <a:rPr lang="en-US" dirty="0"/>
              <a:t>B+ </a:t>
            </a:r>
            <a:r>
              <a:rPr lang="en-US" dirty="0" smtClean="0"/>
              <a:t>trees</a:t>
            </a:r>
            <a:endParaRPr lang="en-US" sz="2600" dirty="0"/>
          </a:p>
          <a:p>
            <a:pPr marL="914400" lvl="2" indent="0" algn="just">
              <a:buNone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+mj-lt"/>
              </a:rPr>
              <a:t>DBMS Internals- Part IV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Tree-based (B+ tree- cont’d) and Hash-based indexes</a:t>
            </a:r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 smtClean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smtClean="0"/>
              <a:t>P2 is due to Tuesday, March 15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smtClean="0"/>
              <a:t>PS3 is due on Thursday, March 24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page; split when fills up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9" name="Freeform 6"/>
          <p:cNvSpPr>
            <a:spLocks/>
          </p:cNvSpPr>
          <p:nvPr/>
        </p:nvSpPr>
        <p:spPr bwMode="auto">
          <a:xfrm>
            <a:off x="1703388" y="5256212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197008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8"/>
          <p:cNvSpPr>
            <a:spLocks/>
          </p:cNvSpPr>
          <p:nvPr/>
        </p:nvSpPr>
        <p:spPr bwMode="auto">
          <a:xfrm>
            <a:off x="2343150" y="5256212"/>
            <a:ext cx="531813" cy="290513"/>
          </a:xfrm>
          <a:custGeom>
            <a:avLst/>
            <a:gdLst>
              <a:gd name="T0" fmla="*/ 0 w 335"/>
              <a:gd name="T1" fmla="*/ 182 h 183"/>
              <a:gd name="T2" fmla="*/ 0 w 335"/>
              <a:gd name="T3" fmla="*/ 0 h 183"/>
              <a:gd name="T4" fmla="*/ 334 w 335"/>
              <a:gd name="T5" fmla="*/ 0 h 183"/>
              <a:gd name="T6" fmla="*/ 334 w 335"/>
              <a:gd name="T7" fmla="*/ 182 h 183"/>
              <a:gd name="T8" fmla="*/ 0 w 335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183">
                <a:moveTo>
                  <a:pt x="0" y="182"/>
                </a:moveTo>
                <a:lnTo>
                  <a:pt x="0" y="0"/>
                </a:lnTo>
                <a:lnTo>
                  <a:pt x="334" y="0"/>
                </a:lnTo>
                <a:lnTo>
                  <a:pt x="334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2608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2981325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324643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2"/>
          <p:cNvSpPr>
            <a:spLocks/>
          </p:cNvSpPr>
          <p:nvPr/>
        </p:nvSpPr>
        <p:spPr bwMode="auto">
          <a:xfrm>
            <a:off x="3608388" y="5256212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3875088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4"/>
          <p:cNvSpPr>
            <a:spLocks/>
          </p:cNvSpPr>
          <p:nvPr/>
        </p:nvSpPr>
        <p:spPr bwMode="auto">
          <a:xfrm>
            <a:off x="4246563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5"/>
          <p:cNvSpPr>
            <a:spLocks/>
          </p:cNvSpPr>
          <p:nvPr/>
        </p:nvSpPr>
        <p:spPr bwMode="auto">
          <a:xfrm>
            <a:off x="4513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4884738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7"/>
          <p:cNvSpPr>
            <a:spLocks/>
          </p:cNvSpPr>
          <p:nvPr/>
        </p:nvSpPr>
        <p:spPr bwMode="auto">
          <a:xfrm>
            <a:off x="5153025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8"/>
          <p:cNvSpPr>
            <a:spLocks/>
          </p:cNvSpPr>
          <p:nvPr/>
        </p:nvSpPr>
        <p:spPr bwMode="auto">
          <a:xfrm>
            <a:off x="5524500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9"/>
          <p:cNvSpPr>
            <a:spLocks/>
          </p:cNvSpPr>
          <p:nvPr/>
        </p:nvSpPr>
        <p:spPr bwMode="auto">
          <a:xfrm>
            <a:off x="5791200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20"/>
          <p:cNvSpPr>
            <a:spLocks/>
          </p:cNvSpPr>
          <p:nvPr/>
        </p:nvSpPr>
        <p:spPr bwMode="auto">
          <a:xfrm>
            <a:off x="6153150" y="5256212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21"/>
          <p:cNvSpPr>
            <a:spLocks/>
          </p:cNvSpPr>
          <p:nvPr/>
        </p:nvSpPr>
        <p:spPr bwMode="auto">
          <a:xfrm>
            <a:off x="6418263" y="5256212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22"/>
          <p:cNvSpPr>
            <a:spLocks/>
          </p:cNvSpPr>
          <p:nvPr/>
        </p:nvSpPr>
        <p:spPr bwMode="auto">
          <a:xfrm>
            <a:off x="6769100" y="5256212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23"/>
          <p:cNvSpPr>
            <a:spLocks/>
          </p:cNvSpPr>
          <p:nvPr/>
        </p:nvSpPr>
        <p:spPr bwMode="auto">
          <a:xfrm>
            <a:off x="7035800" y="5256212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24"/>
          <p:cNvSpPr>
            <a:spLocks/>
          </p:cNvSpPr>
          <p:nvPr/>
        </p:nvSpPr>
        <p:spPr bwMode="auto">
          <a:xfrm>
            <a:off x="2279650" y="4278312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25"/>
          <p:cNvSpPr>
            <a:spLocks/>
          </p:cNvSpPr>
          <p:nvPr/>
        </p:nvSpPr>
        <p:spPr bwMode="auto">
          <a:xfrm>
            <a:off x="2660650" y="4278312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26"/>
          <p:cNvSpPr>
            <a:spLocks/>
          </p:cNvSpPr>
          <p:nvPr/>
        </p:nvSpPr>
        <p:spPr bwMode="auto">
          <a:xfrm>
            <a:off x="3035300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27"/>
          <p:cNvSpPr>
            <a:spLocks/>
          </p:cNvSpPr>
          <p:nvPr/>
        </p:nvSpPr>
        <p:spPr bwMode="auto">
          <a:xfrm>
            <a:off x="2362200" y="42656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28"/>
          <p:cNvSpPr>
            <a:spLocks/>
          </p:cNvSpPr>
          <p:nvPr/>
        </p:nvSpPr>
        <p:spPr bwMode="auto">
          <a:xfrm>
            <a:off x="2747963" y="4278312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29"/>
          <p:cNvSpPr>
            <a:spLocks/>
          </p:cNvSpPr>
          <p:nvPr/>
        </p:nvSpPr>
        <p:spPr bwMode="auto">
          <a:xfrm>
            <a:off x="1981200" y="4554537"/>
            <a:ext cx="331788" cy="646113"/>
          </a:xfrm>
          <a:custGeom>
            <a:avLst/>
            <a:gdLst>
              <a:gd name="T0" fmla="*/ 208 w 209"/>
              <a:gd name="T1" fmla="*/ 0 h 407"/>
              <a:gd name="T2" fmla="*/ 0 w 209"/>
              <a:gd name="T3" fmla="*/ 406 h 407"/>
              <a:gd name="T4" fmla="*/ 208 w 209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407">
                <a:moveTo>
                  <a:pt x="208" y="0"/>
                </a:moveTo>
                <a:lnTo>
                  <a:pt x="0" y="406"/>
                </a:lnTo>
                <a:lnTo>
                  <a:pt x="2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30"/>
          <p:cNvSpPr>
            <a:spLocks/>
          </p:cNvSpPr>
          <p:nvPr/>
        </p:nvSpPr>
        <p:spPr bwMode="auto">
          <a:xfrm>
            <a:off x="1981200" y="5086350"/>
            <a:ext cx="74613" cy="114300"/>
          </a:xfrm>
          <a:custGeom>
            <a:avLst/>
            <a:gdLst>
              <a:gd name="T0" fmla="*/ 46 w 47"/>
              <a:gd name="T1" fmla="*/ 18 h 72"/>
              <a:gd name="T2" fmla="*/ 0 w 47"/>
              <a:gd name="T3" fmla="*/ 71 h 72"/>
              <a:gd name="T4" fmla="*/ 17 w 47"/>
              <a:gd name="T5" fmla="*/ 0 h 72"/>
              <a:gd name="T6" fmla="*/ 46 w 47"/>
              <a:gd name="T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2">
                <a:moveTo>
                  <a:pt x="46" y="18"/>
                </a:moveTo>
                <a:lnTo>
                  <a:pt x="0" y="71"/>
                </a:lnTo>
                <a:lnTo>
                  <a:pt x="17" y="0"/>
                </a:lnTo>
                <a:lnTo>
                  <a:pt x="46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31"/>
          <p:cNvSpPr>
            <a:spLocks/>
          </p:cNvSpPr>
          <p:nvPr/>
        </p:nvSpPr>
        <p:spPr bwMode="auto">
          <a:xfrm>
            <a:off x="2619375" y="4567237"/>
            <a:ext cx="76200" cy="657225"/>
          </a:xfrm>
          <a:custGeom>
            <a:avLst/>
            <a:gdLst>
              <a:gd name="T0" fmla="*/ 47 w 48"/>
              <a:gd name="T1" fmla="*/ 0 h 414"/>
              <a:gd name="T2" fmla="*/ 0 w 48"/>
              <a:gd name="T3" fmla="*/ 413 h 414"/>
              <a:gd name="T4" fmla="*/ 47 w 48"/>
              <a:gd name="T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14">
                <a:moveTo>
                  <a:pt x="47" y="0"/>
                </a:moveTo>
                <a:lnTo>
                  <a:pt x="0" y="413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32"/>
          <p:cNvSpPr>
            <a:spLocks/>
          </p:cNvSpPr>
          <p:nvPr/>
        </p:nvSpPr>
        <p:spPr bwMode="auto">
          <a:xfrm>
            <a:off x="2605088" y="5105400"/>
            <a:ext cx="53975" cy="119062"/>
          </a:xfrm>
          <a:custGeom>
            <a:avLst/>
            <a:gdLst>
              <a:gd name="T0" fmla="*/ 33 w 34"/>
              <a:gd name="T1" fmla="*/ 5 h 75"/>
              <a:gd name="T2" fmla="*/ 8 w 34"/>
              <a:gd name="T3" fmla="*/ 74 h 75"/>
              <a:gd name="T4" fmla="*/ 0 w 34"/>
              <a:gd name="T5" fmla="*/ 0 h 75"/>
              <a:gd name="T6" fmla="*/ 33 w 34"/>
              <a:gd name="T7" fmla="*/ 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5"/>
                </a:moveTo>
                <a:lnTo>
                  <a:pt x="8" y="74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33"/>
          <p:cNvSpPr>
            <a:spLocks/>
          </p:cNvSpPr>
          <p:nvPr/>
        </p:nvSpPr>
        <p:spPr bwMode="auto">
          <a:xfrm>
            <a:off x="3257550" y="4567237"/>
            <a:ext cx="214313" cy="646113"/>
          </a:xfrm>
          <a:custGeom>
            <a:avLst/>
            <a:gdLst>
              <a:gd name="T0" fmla="*/ 134 w 135"/>
              <a:gd name="T1" fmla="*/ 0 h 407"/>
              <a:gd name="T2" fmla="*/ 0 w 135"/>
              <a:gd name="T3" fmla="*/ 406 h 407"/>
              <a:gd name="T4" fmla="*/ 134 w 135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07">
                <a:moveTo>
                  <a:pt x="134" y="0"/>
                </a:moveTo>
                <a:lnTo>
                  <a:pt x="0" y="406"/>
                </a:lnTo>
                <a:lnTo>
                  <a:pt x="1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34"/>
          <p:cNvSpPr>
            <a:spLocks/>
          </p:cNvSpPr>
          <p:nvPr/>
        </p:nvSpPr>
        <p:spPr bwMode="auto">
          <a:xfrm>
            <a:off x="3257550" y="5094287"/>
            <a:ext cx="61913" cy="119063"/>
          </a:xfrm>
          <a:custGeom>
            <a:avLst/>
            <a:gdLst>
              <a:gd name="T0" fmla="*/ 38 w 39"/>
              <a:gd name="T1" fmla="*/ 12 h 75"/>
              <a:gd name="T2" fmla="*/ 0 w 39"/>
              <a:gd name="T3" fmla="*/ 74 h 75"/>
              <a:gd name="T4" fmla="*/ 7 w 39"/>
              <a:gd name="T5" fmla="*/ 0 h 75"/>
              <a:gd name="T6" fmla="*/ 38 w 39"/>
              <a:gd name="T7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75">
                <a:moveTo>
                  <a:pt x="38" y="12"/>
                </a:moveTo>
                <a:lnTo>
                  <a:pt x="0" y="74"/>
                </a:lnTo>
                <a:lnTo>
                  <a:pt x="7" y="0"/>
                </a:lnTo>
                <a:lnTo>
                  <a:pt x="38" y="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35"/>
          <p:cNvSpPr>
            <a:spLocks/>
          </p:cNvSpPr>
          <p:nvPr/>
        </p:nvSpPr>
        <p:spPr bwMode="auto">
          <a:xfrm>
            <a:off x="3854450" y="4567237"/>
            <a:ext cx="1588" cy="646113"/>
          </a:xfrm>
          <a:custGeom>
            <a:avLst/>
            <a:gdLst>
              <a:gd name="T0" fmla="*/ 0 w 1"/>
              <a:gd name="T1" fmla="*/ 0 h 407"/>
              <a:gd name="T2" fmla="*/ 0 w 1"/>
              <a:gd name="T3" fmla="*/ 406 h 407"/>
              <a:gd name="T4" fmla="*/ 0 w 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07">
                <a:moveTo>
                  <a:pt x="0" y="0"/>
                </a:moveTo>
                <a:lnTo>
                  <a:pt x="0" y="4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36"/>
          <p:cNvSpPr>
            <a:spLocks/>
          </p:cNvSpPr>
          <p:nvPr/>
        </p:nvSpPr>
        <p:spPr bwMode="auto">
          <a:xfrm>
            <a:off x="3827463" y="5097462"/>
            <a:ext cx="53975" cy="115888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37"/>
          <p:cNvSpPr>
            <a:spLocks/>
          </p:cNvSpPr>
          <p:nvPr/>
        </p:nvSpPr>
        <p:spPr bwMode="auto">
          <a:xfrm>
            <a:off x="3405188" y="3451225"/>
            <a:ext cx="842962" cy="333375"/>
          </a:xfrm>
          <a:custGeom>
            <a:avLst/>
            <a:gdLst>
              <a:gd name="T0" fmla="*/ 0 w 531"/>
              <a:gd name="T1" fmla="*/ 209 h 210"/>
              <a:gd name="T2" fmla="*/ 0 w 531"/>
              <a:gd name="T3" fmla="*/ 0 h 210"/>
              <a:gd name="T4" fmla="*/ 530 w 531"/>
              <a:gd name="T5" fmla="*/ 0 h 210"/>
              <a:gd name="T6" fmla="*/ 530 w 531"/>
              <a:gd name="T7" fmla="*/ 209 h 210"/>
              <a:gd name="T8" fmla="*/ 0 w 531"/>
              <a:gd name="T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210">
                <a:moveTo>
                  <a:pt x="0" y="209"/>
                </a:moveTo>
                <a:lnTo>
                  <a:pt x="0" y="0"/>
                </a:lnTo>
                <a:lnTo>
                  <a:pt x="530" y="0"/>
                </a:lnTo>
                <a:lnTo>
                  <a:pt x="530" y="209"/>
                </a:lnTo>
                <a:lnTo>
                  <a:pt x="0" y="20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38"/>
          <p:cNvSpPr>
            <a:spLocks/>
          </p:cNvSpPr>
          <p:nvPr/>
        </p:nvSpPr>
        <p:spPr bwMode="auto">
          <a:xfrm>
            <a:off x="3789363" y="3451225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39"/>
          <p:cNvSpPr>
            <a:spLocks/>
          </p:cNvSpPr>
          <p:nvPr/>
        </p:nvSpPr>
        <p:spPr bwMode="auto">
          <a:xfrm>
            <a:off x="4162425" y="3462337"/>
            <a:ext cx="1588" cy="322263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40"/>
          <p:cNvSpPr>
            <a:spLocks/>
          </p:cNvSpPr>
          <p:nvPr/>
        </p:nvSpPr>
        <p:spPr bwMode="auto">
          <a:xfrm>
            <a:off x="3492500" y="3436937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41"/>
          <p:cNvSpPr>
            <a:spLocks/>
          </p:cNvSpPr>
          <p:nvPr/>
        </p:nvSpPr>
        <p:spPr bwMode="auto">
          <a:xfrm>
            <a:off x="3875088" y="3451225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42"/>
          <p:cNvSpPr>
            <a:spLocks/>
          </p:cNvSpPr>
          <p:nvPr/>
        </p:nvSpPr>
        <p:spPr bwMode="auto">
          <a:xfrm>
            <a:off x="3429000" y="4289425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43"/>
          <p:cNvSpPr>
            <a:spLocks/>
          </p:cNvSpPr>
          <p:nvPr/>
        </p:nvSpPr>
        <p:spPr bwMode="auto">
          <a:xfrm>
            <a:off x="3811588" y="4289425"/>
            <a:ext cx="1587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44"/>
          <p:cNvSpPr>
            <a:spLocks/>
          </p:cNvSpPr>
          <p:nvPr/>
        </p:nvSpPr>
        <p:spPr bwMode="auto">
          <a:xfrm>
            <a:off x="4183063" y="4302125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45"/>
          <p:cNvSpPr>
            <a:spLocks/>
          </p:cNvSpPr>
          <p:nvPr/>
        </p:nvSpPr>
        <p:spPr bwMode="auto">
          <a:xfrm>
            <a:off x="3514725" y="42783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46"/>
          <p:cNvSpPr>
            <a:spLocks/>
          </p:cNvSpPr>
          <p:nvPr/>
        </p:nvSpPr>
        <p:spPr bwMode="auto">
          <a:xfrm>
            <a:off x="3895725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47"/>
          <p:cNvSpPr>
            <a:spLocks/>
          </p:cNvSpPr>
          <p:nvPr/>
        </p:nvSpPr>
        <p:spPr bwMode="auto">
          <a:xfrm>
            <a:off x="6100763" y="5154612"/>
            <a:ext cx="1266825" cy="484188"/>
          </a:xfrm>
          <a:custGeom>
            <a:avLst/>
            <a:gdLst>
              <a:gd name="T0" fmla="*/ 0 w 798"/>
              <a:gd name="T1" fmla="*/ 304 h 305"/>
              <a:gd name="T2" fmla="*/ 0 w 798"/>
              <a:gd name="T3" fmla="*/ 0 h 305"/>
              <a:gd name="T4" fmla="*/ 797 w 798"/>
              <a:gd name="T5" fmla="*/ 0 h 305"/>
              <a:gd name="T6" fmla="*/ 797 w 798"/>
              <a:gd name="T7" fmla="*/ 304 h 305"/>
              <a:gd name="T8" fmla="*/ 0 w 798"/>
              <a:gd name="T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" h="305">
                <a:moveTo>
                  <a:pt x="0" y="304"/>
                </a:moveTo>
                <a:lnTo>
                  <a:pt x="0" y="0"/>
                </a:lnTo>
                <a:lnTo>
                  <a:pt x="797" y="0"/>
                </a:lnTo>
                <a:lnTo>
                  <a:pt x="797" y="304"/>
                </a:lnTo>
                <a:lnTo>
                  <a:pt x="0" y="3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48"/>
          <p:cNvSpPr>
            <a:spLocks/>
          </p:cNvSpPr>
          <p:nvPr/>
        </p:nvSpPr>
        <p:spPr bwMode="auto">
          <a:xfrm>
            <a:off x="4587875" y="4278312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49"/>
          <p:cNvSpPr>
            <a:spLocks/>
          </p:cNvSpPr>
          <p:nvPr/>
        </p:nvSpPr>
        <p:spPr bwMode="auto">
          <a:xfrm>
            <a:off x="4972050" y="4278312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0"/>
          <p:cNvSpPr>
            <a:spLocks/>
          </p:cNvSpPr>
          <p:nvPr/>
        </p:nvSpPr>
        <p:spPr bwMode="auto">
          <a:xfrm>
            <a:off x="5343525" y="4289425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1"/>
          <p:cNvSpPr>
            <a:spLocks/>
          </p:cNvSpPr>
          <p:nvPr/>
        </p:nvSpPr>
        <p:spPr bwMode="auto">
          <a:xfrm>
            <a:off x="4673600" y="4265612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2"/>
          <p:cNvSpPr>
            <a:spLocks/>
          </p:cNvSpPr>
          <p:nvPr/>
        </p:nvSpPr>
        <p:spPr bwMode="auto">
          <a:xfrm>
            <a:off x="5056188" y="4278312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3"/>
          <p:cNvSpPr>
            <a:spLocks/>
          </p:cNvSpPr>
          <p:nvPr/>
        </p:nvSpPr>
        <p:spPr bwMode="auto">
          <a:xfrm>
            <a:off x="4492625" y="4567237"/>
            <a:ext cx="130175" cy="668338"/>
          </a:xfrm>
          <a:custGeom>
            <a:avLst/>
            <a:gdLst>
              <a:gd name="T0" fmla="*/ 81 w 82"/>
              <a:gd name="T1" fmla="*/ 0 h 421"/>
              <a:gd name="T2" fmla="*/ 0 w 82"/>
              <a:gd name="T3" fmla="*/ 420 h 421"/>
              <a:gd name="T4" fmla="*/ 81 w 8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421">
                <a:moveTo>
                  <a:pt x="81" y="0"/>
                </a:moveTo>
                <a:lnTo>
                  <a:pt x="0" y="420"/>
                </a:lnTo>
                <a:lnTo>
                  <a:pt x="8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54"/>
          <p:cNvSpPr>
            <a:spLocks/>
          </p:cNvSpPr>
          <p:nvPr/>
        </p:nvSpPr>
        <p:spPr bwMode="auto">
          <a:xfrm>
            <a:off x="4487863" y="5116512"/>
            <a:ext cx="53975" cy="119063"/>
          </a:xfrm>
          <a:custGeom>
            <a:avLst/>
            <a:gdLst>
              <a:gd name="T0" fmla="*/ 33 w 34"/>
              <a:gd name="T1" fmla="*/ 7 h 75"/>
              <a:gd name="T2" fmla="*/ 3 w 34"/>
              <a:gd name="T3" fmla="*/ 74 h 75"/>
              <a:gd name="T4" fmla="*/ 0 w 34"/>
              <a:gd name="T5" fmla="*/ 0 h 75"/>
              <a:gd name="T6" fmla="*/ 33 w 34"/>
              <a:gd name="T7" fmla="*/ 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7"/>
                </a:moveTo>
                <a:lnTo>
                  <a:pt x="3" y="74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55"/>
          <p:cNvSpPr>
            <a:spLocks/>
          </p:cNvSpPr>
          <p:nvPr/>
        </p:nvSpPr>
        <p:spPr bwMode="auto">
          <a:xfrm>
            <a:off x="5014913" y="4554537"/>
            <a:ext cx="1587" cy="669925"/>
          </a:xfrm>
          <a:custGeom>
            <a:avLst/>
            <a:gdLst>
              <a:gd name="T0" fmla="*/ 0 w 1"/>
              <a:gd name="T1" fmla="*/ 0 h 422"/>
              <a:gd name="T2" fmla="*/ 0 w 1"/>
              <a:gd name="T3" fmla="*/ 421 h 422"/>
              <a:gd name="T4" fmla="*/ 0 w 1"/>
              <a:gd name="T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22">
                <a:moveTo>
                  <a:pt x="0" y="0"/>
                </a:moveTo>
                <a:lnTo>
                  <a:pt x="0" y="42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56"/>
          <p:cNvSpPr>
            <a:spLocks/>
          </p:cNvSpPr>
          <p:nvPr/>
        </p:nvSpPr>
        <p:spPr bwMode="auto">
          <a:xfrm>
            <a:off x="4987925" y="5108575"/>
            <a:ext cx="53975" cy="115887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57"/>
          <p:cNvSpPr>
            <a:spLocks/>
          </p:cNvSpPr>
          <p:nvPr/>
        </p:nvSpPr>
        <p:spPr bwMode="auto">
          <a:xfrm>
            <a:off x="5386388" y="4554537"/>
            <a:ext cx="225425" cy="658813"/>
          </a:xfrm>
          <a:custGeom>
            <a:avLst/>
            <a:gdLst>
              <a:gd name="T0" fmla="*/ 0 w 142"/>
              <a:gd name="T1" fmla="*/ 0 h 415"/>
              <a:gd name="T2" fmla="*/ 141 w 142"/>
              <a:gd name="T3" fmla="*/ 414 h 415"/>
              <a:gd name="T4" fmla="*/ 0 w 142"/>
              <a:gd name="T5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415">
                <a:moveTo>
                  <a:pt x="0" y="0"/>
                </a:moveTo>
                <a:lnTo>
                  <a:pt x="141" y="41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58"/>
          <p:cNvSpPr>
            <a:spLocks/>
          </p:cNvSpPr>
          <p:nvPr/>
        </p:nvSpPr>
        <p:spPr bwMode="auto">
          <a:xfrm>
            <a:off x="5548313" y="5094287"/>
            <a:ext cx="63500" cy="119063"/>
          </a:xfrm>
          <a:custGeom>
            <a:avLst/>
            <a:gdLst>
              <a:gd name="T0" fmla="*/ 31 w 40"/>
              <a:gd name="T1" fmla="*/ 0 h 75"/>
              <a:gd name="T2" fmla="*/ 39 w 40"/>
              <a:gd name="T3" fmla="*/ 74 h 75"/>
              <a:gd name="T4" fmla="*/ 0 w 40"/>
              <a:gd name="T5" fmla="*/ 13 h 75"/>
              <a:gd name="T6" fmla="*/ 31 w 40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5">
                <a:moveTo>
                  <a:pt x="31" y="0"/>
                </a:moveTo>
                <a:lnTo>
                  <a:pt x="39" y="74"/>
                </a:lnTo>
                <a:lnTo>
                  <a:pt x="0" y="13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59"/>
          <p:cNvSpPr>
            <a:spLocks/>
          </p:cNvSpPr>
          <p:nvPr/>
        </p:nvSpPr>
        <p:spPr bwMode="auto">
          <a:xfrm>
            <a:off x="2736850" y="3714750"/>
            <a:ext cx="703263" cy="541337"/>
          </a:xfrm>
          <a:custGeom>
            <a:avLst/>
            <a:gdLst>
              <a:gd name="T0" fmla="*/ 442 w 443"/>
              <a:gd name="T1" fmla="*/ 0 h 341"/>
              <a:gd name="T2" fmla="*/ 0 w 443"/>
              <a:gd name="T3" fmla="*/ 340 h 341"/>
              <a:gd name="T4" fmla="*/ 442 w 443"/>
              <a:gd name="T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3" h="341">
                <a:moveTo>
                  <a:pt x="442" y="0"/>
                </a:moveTo>
                <a:lnTo>
                  <a:pt x="0" y="340"/>
                </a:lnTo>
                <a:lnTo>
                  <a:pt x="44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60"/>
          <p:cNvSpPr>
            <a:spLocks/>
          </p:cNvSpPr>
          <p:nvPr/>
        </p:nvSpPr>
        <p:spPr bwMode="auto">
          <a:xfrm>
            <a:off x="2736850" y="4165600"/>
            <a:ext cx="103188" cy="90487"/>
          </a:xfrm>
          <a:custGeom>
            <a:avLst/>
            <a:gdLst>
              <a:gd name="T0" fmla="*/ 64 w 65"/>
              <a:gd name="T1" fmla="*/ 29 h 57"/>
              <a:gd name="T2" fmla="*/ 0 w 65"/>
              <a:gd name="T3" fmla="*/ 56 h 57"/>
              <a:gd name="T4" fmla="*/ 45 w 65"/>
              <a:gd name="T5" fmla="*/ 0 h 57"/>
              <a:gd name="T6" fmla="*/ 64 w 65"/>
              <a:gd name="T7" fmla="*/ 2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7">
                <a:moveTo>
                  <a:pt x="64" y="29"/>
                </a:moveTo>
                <a:lnTo>
                  <a:pt x="0" y="56"/>
                </a:lnTo>
                <a:lnTo>
                  <a:pt x="45" y="0"/>
                </a:lnTo>
                <a:lnTo>
                  <a:pt x="64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61"/>
          <p:cNvSpPr>
            <a:spLocks/>
          </p:cNvSpPr>
          <p:nvPr/>
        </p:nvSpPr>
        <p:spPr bwMode="auto">
          <a:xfrm>
            <a:off x="3822700" y="3736975"/>
            <a:ext cx="1588" cy="519112"/>
          </a:xfrm>
          <a:custGeom>
            <a:avLst/>
            <a:gdLst>
              <a:gd name="T0" fmla="*/ 0 w 1"/>
              <a:gd name="T1" fmla="*/ 0 h 327"/>
              <a:gd name="T2" fmla="*/ 0 w 1"/>
              <a:gd name="T3" fmla="*/ 326 h 327"/>
              <a:gd name="T4" fmla="*/ 0 w 1"/>
              <a:gd name="T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7">
                <a:moveTo>
                  <a:pt x="0" y="0"/>
                </a:moveTo>
                <a:lnTo>
                  <a:pt x="0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62"/>
          <p:cNvSpPr>
            <a:spLocks/>
          </p:cNvSpPr>
          <p:nvPr/>
        </p:nvSpPr>
        <p:spPr bwMode="auto">
          <a:xfrm>
            <a:off x="3794125" y="4140200"/>
            <a:ext cx="55563" cy="115887"/>
          </a:xfrm>
          <a:custGeom>
            <a:avLst/>
            <a:gdLst>
              <a:gd name="T0" fmla="*/ 34 w 35"/>
              <a:gd name="T1" fmla="*/ 0 h 73"/>
              <a:gd name="T2" fmla="*/ 18 w 35"/>
              <a:gd name="T3" fmla="*/ 72 h 73"/>
              <a:gd name="T4" fmla="*/ 0 w 35"/>
              <a:gd name="T5" fmla="*/ 0 h 73"/>
              <a:gd name="T6" fmla="*/ 34 w 35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73">
                <a:moveTo>
                  <a:pt x="34" y="0"/>
                </a:moveTo>
                <a:lnTo>
                  <a:pt x="18" y="7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3"/>
          <p:cNvSpPr>
            <a:spLocks/>
          </p:cNvSpPr>
          <p:nvPr/>
        </p:nvSpPr>
        <p:spPr bwMode="auto">
          <a:xfrm>
            <a:off x="4203700" y="3736975"/>
            <a:ext cx="769938" cy="530225"/>
          </a:xfrm>
          <a:custGeom>
            <a:avLst/>
            <a:gdLst>
              <a:gd name="T0" fmla="*/ 0 w 485"/>
              <a:gd name="T1" fmla="*/ 0 h 334"/>
              <a:gd name="T2" fmla="*/ 484 w 485"/>
              <a:gd name="T3" fmla="*/ 333 h 334"/>
              <a:gd name="T4" fmla="*/ 0 w 485"/>
              <a:gd name="T5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5" h="334">
                <a:moveTo>
                  <a:pt x="0" y="0"/>
                </a:moveTo>
                <a:lnTo>
                  <a:pt x="484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64"/>
          <p:cNvSpPr>
            <a:spLocks/>
          </p:cNvSpPr>
          <p:nvPr/>
        </p:nvSpPr>
        <p:spPr bwMode="auto">
          <a:xfrm>
            <a:off x="4867275" y="4179887"/>
            <a:ext cx="106363" cy="87313"/>
          </a:xfrm>
          <a:custGeom>
            <a:avLst/>
            <a:gdLst>
              <a:gd name="T0" fmla="*/ 17 w 67"/>
              <a:gd name="T1" fmla="*/ 0 h 55"/>
              <a:gd name="T2" fmla="*/ 66 w 67"/>
              <a:gd name="T3" fmla="*/ 54 h 55"/>
              <a:gd name="T4" fmla="*/ 0 w 67"/>
              <a:gd name="T5" fmla="*/ 31 h 55"/>
              <a:gd name="T6" fmla="*/ 17 w 6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55">
                <a:moveTo>
                  <a:pt x="17" y="0"/>
                </a:moveTo>
                <a:lnTo>
                  <a:pt x="66" y="54"/>
                </a:lnTo>
                <a:lnTo>
                  <a:pt x="0" y="31"/>
                </a:lnTo>
                <a:lnTo>
                  <a:pt x="1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65"/>
          <p:cNvSpPr>
            <a:spLocks/>
          </p:cNvSpPr>
          <p:nvPr/>
        </p:nvSpPr>
        <p:spPr bwMode="auto">
          <a:xfrm>
            <a:off x="2176463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66"/>
          <p:cNvSpPr>
            <a:spLocks noChangeShapeType="1"/>
          </p:cNvSpPr>
          <p:nvPr/>
        </p:nvSpPr>
        <p:spPr bwMode="auto">
          <a:xfrm flipV="1">
            <a:off x="2170113" y="518636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67"/>
          <p:cNvSpPr>
            <a:spLocks noChangeShapeType="1"/>
          </p:cNvSpPr>
          <p:nvPr/>
        </p:nvSpPr>
        <p:spPr bwMode="auto">
          <a:xfrm flipV="1">
            <a:off x="2228850" y="516255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68"/>
          <p:cNvSpPr>
            <a:spLocks noChangeShapeType="1"/>
          </p:cNvSpPr>
          <p:nvPr/>
        </p:nvSpPr>
        <p:spPr bwMode="auto">
          <a:xfrm flipV="1">
            <a:off x="2265363" y="515461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9"/>
          <p:cNvSpPr>
            <a:spLocks noChangeShapeType="1"/>
          </p:cNvSpPr>
          <p:nvPr/>
        </p:nvSpPr>
        <p:spPr bwMode="auto">
          <a:xfrm>
            <a:off x="2297113" y="5160962"/>
            <a:ext cx="269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70"/>
          <p:cNvSpPr>
            <a:spLocks noChangeShapeType="1"/>
          </p:cNvSpPr>
          <p:nvPr/>
        </p:nvSpPr>
        <p:spPr bwMode="auto">
          <a:xfrm>
            <a:off x="2324100" y="516890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71"/>
          <p:cNvSpPr>
            <a:spLocks noChangeShapeType="1"/>
          </p:cNvSpPr>
          <p:nvPr/>
        </p:nvSpPr>
        <p:spPr bwMode="auto">
          <a:xfrm>
            <a:off x="2355850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72"/>
          <p:cNvSpPr>
            <a:spLocks/>
          </p:cNvSpPr>
          <p:nvPr/>
        </p:nvSpPr>
        <p:spPr bwMode="auto">
          <a:xfrm>
            <a:off x="2332038" y="5165725"/>
            <a:ext cx="85725" cy="93662"/>
          </a:xfrm>
          <a:custGeom>
            <a:avLst/>
            <a:gdLst>
              <a:gd name="T0" fmla="*/ 21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1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Freeform 73"/>
          <p:cNvSpPr>
            <a:spLocks/>
          </p:cNvSpPr>
          <p:nvPr/>
        </p:nvSpPr>
        <p:spPr bwMode="auto">
          <a:xfrm>
            <a:off x="2836863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74"/>
          <p:cNvSpPr>
            <a:spLocks noChangeShapeType="1"/>
          </p:cNvSpPr>
          <p:nvPr/>
        </p:nvSpPr>
        <p:spPr bwMode="auto">
          <a:xfrm flipV="1">
            <a:off x="2836863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75"/>
          <p:cNvSpPr>
            <a:spLocks noChangeShapeType="1"/>
          </p:cNvSpPr>
          <p:nvPr/>
        </p:nvSpPr>
        <p:spPr bwMode="auto">
          <a:xfrm flipV="1">
            <a:off x="2890838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76"/>
          <p:cNvSpPr>
            <a:spLocks noChangeShapeType="1"/>
          </p:cNvSpPr>
          <p:nvPr/>
        </p:nvSpPr>
        <p:spPr bwMode="auto">
          <a:xfrm flipV="1">
            <a:off x="2927350" y="515461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77"/>
          <p:cNvSpPr>
            <a:spLocks noChangeShapeType="1"/>
          </p:cNvSpPr>
          <p:nvPr/>
        </p:nvSpPr>
        <p:spPr bwMode="auto">
          <a:xfrm>
            <a:off x="2955925" y="516096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78"/>
          <p:cNvSpPr>
            <a:spLocks noChangeShapeType="1"/>
          </p:cNvSpPr>
          <p:nvPr/>
        </p:nvSpPr>
        <p:spPr bwMode="auto">
          <a:xfrm>
            <a:off x="2987675" y="516890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79"/>
          <p:cNvSpPr>
            <a:spLocks noChangeShapeType="1"/>
          </p:cNvSpPr>
          <p:nvPr/>
        </p:nvSpPr>
        <p:spPr bwMode="auto">
          <a:xfrm>
            <a:off x="3017838" y="519271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80"/>
          <p:cNvSpPr>
            <a:spLocks/>
          </p:cNvSpPr>
          <p:nvPr/>
        </p:nvSpPr>
        <p:spPr bwMode="auto">
          <a:xfrm>
            <a:off x="2990850" y="5165725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81"/>
          <p:cNvSpPr>
            <a:spLocks/>
          </p:cNvSpPr>
          <p:nvPr/>
        </p:nvSpPr>
        <p:spPr bwMode="auto">
          <a:xfrm>
            <a:off x="3438525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1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82"/>
          <p:cNvSpPr>
            <a:spLocks noChangeShapeType="1"/>
          </p:cNvSpPr>
          <p:nvPr/>
        </p:nvSpPr>
        <p:spPr bwMode="auto">
          <a:xfrm flipV="1">
            <a:off x="3432175" y="5186362"/>
            <a:ext cx="58738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83"/>
          <p:cNvSpPr>
            <a:spLocks noChangeShapeType="1"/>
          </p:cNvSpPr>
          <p:nvPr/>
        </p:nvSpPr>
        <p:spPr bwMode="auto">
          <a:xfrm flipV="1">
            <a:off x="3490913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84"/>
          <p:cNvSpPr>
            <a:spLocks noChangeShapeType="1"/>
          </p:cNvSpPr>
          <p:nvPr/>
        </p:nvSpPr>
        <p:spPr bwMode="auto">
          <a:xfrm flipV="1">
            <a:off x="352107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85"/>
          <p:cNvSpPr>
            <a:spLocks noChangeShapeType="1"/>
          </p:cNvSpPr>
          <p:nvPr/>
        </p:nvSpPr>
        <p:spPr bwMode="auto">
          <a:xfrm>
            <a:off x="3557588" y="5160962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86"/>
          <p:cNvSpPr>
            <a:spLocks noChangeShapeType="1"/>
          </p:cNvSpPr>
          <p:nvPr/>
        </p:nvSpPr>
        <p:spPr bwMode="auto">
          <a:xfrm>
            <a:off x="3587750" y="516890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87"/>
          <p:cNvSpPr>
            <a:spLocks noChangeShapeType="1"/>
          </p:cNvSpPr>
          <p:nvPr/>
        </p:nvSpPr>
        <p:spPr bwMode="auto">
          <a:xfrm>
            <a:off x="3617913" y="519271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Freeform 88"/>
          <p:cNvSpPr>
            <a:spLocks/>
          </p:cNvSpPr>
          <p:nvPr/>
        </p:nvSpPr>
        <p:spPr bwMode="auto">
          <a:xfrm>
            <a:off x="3592513" y="5165725"/>
            <a:ext cx="85725" cy="93662"/>
          </a:xfrm>
          <a:custGeom>
            <a:avLst/>
            <a:gdLst>
              <a:gd name="T0" fmla="*/ 22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2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89"/>
          <p:cNvSpPr>
            <a:spLocks/>
          </p:cNvSpPr>
          <p:nvPr/>
        </p:nvSpPr>
        <p:spPr bwMode="auto">
          <a:xfrm>
            <a:off x="4098925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90"/>
          <p:cNvSpPr>
            <a:spLocks noChangeShapeType="1"/>
          </p:cNvSpPr>
          <p:nvPr/>
        </p:nvSpPr>
        <p:spPr bwMode="auto">
          <a:xfrm flipV="1">
            <a:off x="4098925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91"/>
          <p:cNvSpPr>
            <a:spLocks noChangeShapeType="1"/>
          </p:cNvSpPr>
          <p:nvPr/>
        </p:nvSpPr>
        <p:spPr bwMode="auto">
          <a:xfrm flipV="1">
            <a:off x="4152900" y="5162550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92"/>
          <p:cNvSpPr>
            <a:spLocks noChangeShapeType="1"/>
          </p:cNvSpPr>
          <p:nvPr/>
        </p:nvSpPr>
        <p:spPr bwMode="auto">
          <a:xfrm flipV="1">
            <a:off x="4183063" y="5154612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93"/>
          <p:cNvSpPr>
            <a:spLocks noChangeShapeType="1"/>
          </p:cNvSpPr>
          <p:nvPr/>
        </p:nvSpPr>
        <p:spPr bwMode="auto">
          <a:xfrm>
            <a:off x="4219575" y="516096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94"/>
          <p:cNvSpPr>
            <a:spLocks noChangeShapeType="1"/>
          </p:cNvSpPr>
          <p:nvPr/>
        </p:nvSpPr>
        <p:spPr bwMode="auto">
          <a:xfrm>
            <a:off x="4248150" y="516890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95"/>
          <p:cNvSpPr>
            <a:spLocks noChangeShapeType="1"/>
          </p:cNvSpPr>
          <p:nvPr/>
        </p:nvSpPr>
        <p:spPr bwMode="auto">
          <a:xfrm>
            <a:off x="4279900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96"/>
          <p:cNvSpPr>
            <a:spLocks/>
          </p:cNvSpPr>
          <p:nvPr/>
        </p:nvSpPr>
        <p:spPr bwMode="auto">
          <a:xfrm>
            <a:off x="4254500" y="5165725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97"/>
          <p:cNvSpPr>
            <a:spLocks/>
          </p:cNvSpPr>
          <p:nvPr/>
        </p:nvSpPr>
        <p:spPr bwMode="auto">
          <a:xfrm>
            <a:off x="4700588" y="5165725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98"/>
          <p:cNvSpPr>
            <a:spLocks noChangeShapeType="1"/>
          </p:cNvSpPr>
          <p:nvPr/>
        </p:nvSpPr>
        <p:spPr bwMode="auto">
          <a:xfrm flipV="1">
            <a:off x="4694238" y="5186362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99"/>
          <p:cNvSpPr>
            <a:spLocks noChangeShapeType="1"/>
          </p:cNvSpPr>
          <p:nvPr/>
        </p:nvSpPr>
        <p:spPr bwMode="auto">
          <a:xfrm flipV="1">
            <a:off x="4759325" y="5162550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0"/>
          <p:cNvSpPr>
            <a:spLocks noChangeShapeType="1"/>
          </p:cNvSpPr>
          <p:nvPr/>
        </p:nvSpPr>
        <p:spPr bwMode="auto">
          <a:xfrm flipV="1">
            <a:off x="478472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1"/>
          <p:cNvSpPr>
            <a:spLocks noChangeShapeType="1"/>
          </p:cNvSpPr>
          <p:nvPr/>
        </p:nvSpPr>
        <p:spPr bwMode="auto">
          <a:xfrm>
            <a:off x="4821238" y="5160962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2"/>
          <p:cNvSpPr>
            <a:spLocks noChangeShapeType="1"/>
          </p:cNvSpPr>
          <p:nvPr/>
        </p:nvSpPr>
        <p:spPr bwMode="auto">
          <a:xfrm>
            <a:off x="4849813" y="516890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3"/>
          <p:cNvSpPr>
            <a:spLocks noChangeShapeType="1"/>
          </p:cNvSpPr>
          <p:nvPr/>
        </p:nvSpPr>
        <p:spPr bwMode="auto">
          <a:xfrm>
            <a:off x="4879975" y="5192712"/>
            <a:ext cx="61913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104"/>
          <p:cNvSpPr>
            <a:spLocks/>
          </p:cNvSpPr>
          <p:nvPr/>
        </p:nvSpPr>
        <p:spPr bwMode="auto">
          <a:xfrm>
            <a:off x="4856163" y="5165725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105"/>
          <p:cNvSpPr>
            <a:spLocks/>
          </p:cNvSpPr>
          <p:nvPr/>
        </p:nvSpPr>
        <p:spPr bwMode="auto">
          <a:xfrm>
            <a:off x="5360988" y="5165725"/>
            <a:ext cx="87312" cy="93662"/>
          </a:xfrm>
          <a:custGeom>
            <a:avLst/>
            <a:gdLst>
              <a:gd name="T0" fmla="*/ 54 w 55"/>
              <a:gd name="T1" fmla="*/ 23 h 59"/>
              <a:gd name="T2" fmla="*/ 0 w 55"/>
              <a:gd name="T3" fmla="*/ 58 h 59"/>
              <a:gd name="T4" fmla="*/ 32 w 5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54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6"/>
          <p:cNvSpPr>
            <a:spLocks noChangeShapeType="1"/>
          </p:cNvSpPr>
          <p:nvPr/>
        </p:nvSpPr>
        <p:spPr bwMode="auto">
          <a:xfrm flipV="1">
            <a:off x="5360988" y="518636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7"/>
          <p:cNvSpPr>
            <a:spLocks noChangeShapeType="1"/>
          </p:cNvSpPr>
          <p:nvPr/>
        </p:nvSpPr>
        <p:spPr bwMode="auto">
          <a:xfrm flipV="1">
            <a:off x="5414963" y="5162550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8"/>
          <p:cNvSpPr>
            <a:spLocks noChangeShapeType="1"/>
          </p:cNvSpPr>
          <p:nvPr/>
        </p:nvSpPr>
        <p:spPr bwMode="auto">
          <a:xfrm flipV="1">
            <a:off x="5445125" y="5154612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9"/>
          <p:cNvSpPr>
            <a:spLocks noChangeShapeType="1"/>
          </p:cNvSpPr>
          <p:nvPr/>
        </p:nvSpPr>
        <p:spPr bwMode="auto">
          <a:xfrm>
            <a:off x="5481638" y="5160962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10"/>
          <p:cNvSpPr>
            <a:spLocks noChangeShapeType="1"/>
          </p:cNvSpPr>
          <p:nvPr/>
        </p:nvSpPr>
        <p:spPr bwMode="auto">
          <a:xfrm>
            <a:off x="5513388" y="5168900"/>
            <a:ext cx="28575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11"/>
          <p:cNvSpPr>
            <a:spLocks noChangeShapeType="1"/>
          </p:cNvSpPr>
          <p:nvPr/>
        </p:nvSpPr>
        <p:spPr bwMode="auto">
          <a:xfrm>
            <a:off x="5541963" y="5192712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12"/>
          <p:cNvSpPr>
            <a:spLocks/>
          </p:cNvSpPr>
          <p:nvPr/>
        </p:nvSpPr>
        <p:spPr bwMode="auto">
          <a:xfrm>
            <a:off x="5516563" y="5165725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Rectangle 113"/>
          <p:cNvSpPr>
            <a:spLocks noChangeArrowheads="1"/>
          </p:cNvSpPr>
          <p:nvPr/>
        </p:nvSpPr>
        <p:spPr bwMode="auto">
          <a:xfrm>
            <a:off x="1676400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181" name="Rectangle 114"/>
          <p:cNvSpPr>
            <a:spLocks noChangeArrowheads="1"/>
          </p:cNvSpPr>
          <p:nvPr/>
        </p:nvSpPr>
        <p:spPr bwMode="auto">
          <a:xfrm>
            <a:off x="1943100" y="5246687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4*</a:t>
            </a:r>
          </a:p>
        </p:txBody>
      </p:sp>
      <p:sp>
        <p:nvSpPr>
          <p:cNvPr id="182" name="Rectangle 115"/>
          <p:cNvSpPr>
            <a:spLocks noChangeArrowheads="1"/>
          </p:cNvSpPr>
          <p:nvPr/>
        </p:nvSpPr>
        <p:spPr bwMode="auto">
          <a:xfrm>
            <a:off x="2314575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6*</a:t>
            </a:r>
          </a:p>
        </p:txBody>
      </p:sp>
      <p:sp>
        <p:nvSpPr>
          <p:cNvPr id="183" name="Rectangle 116"/>
          <p:cNvSpPr>
            <a:spLocks noChangeArrowheads="1"/>
          </p:cNvSpPr>
          <p:nvPr/>
        </p:nvSpPr>
        <p:spPr bwMode="auto">
          <a:xfrm>
            <a:off x="2581275" y="5237162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9*</a:t>
            </a:r>
          </a:p>
        </p:txBody>
      </p:sp>
      <p:sp>
        <p:nvSpPr>
          <p:cNvPr id="184" name="Rectangle 117"/>
          <p:cNvSpPr>
            <a:spLocks noChangeArrowheads="1"/>
          </p:cNvSpPr>
          <p:nvPr/>
        </p:nvSpPr>
        <p:spPr bwMode="auto">
          <a:xfrm>
            <a:off x="29114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10*</a:t>
            </a:r>
          </a:p>
        </p:txBody>
      </p:sp>
      <p:sp>
        <p:nvSpPr>
          <p:cNvPr id="185" name="Rectangle 118"/>
          <p:cNvSpPr>
            <a:spLocks noChangeArrowheads="1"/>
          </p:cNvSpPr>
          <p:nvPr/>
        </p:nvSpPr>
        <p:spPr bwMode="auto">
          <a:xfrm>
            <a:off x="31781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11*</a:t>
            </a:r>
          </a:p>
        </p:txBody>
      </p:sp>
      <p:sp>
        <p:nvSpPr>
          <p:cNvPr id="186" name="Rectangle 119"/>
          <p:cNvSpPr>
            <a:spLocks noChangeArrowheads="1"/>
          </p:cNvSpPr>
          <p:nvPr/>
        </p:nvSpPr>
        <p:spPr bwMode="auto">
          <a:xfrm>
            <a:off x="354965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12*</a:t>
            </a:r>
          </a:p>
        </p:txBody>
      </p:sp>
      <p:sp>
        <p:nvSpPr>
          <p:cNvPr id="187" name="Rectangle 120"/>
          <p:cNvSpPr>
            <a:spLocks noChangeArrowheads="1"/>
          </p:cNvSpPr>
          <p:nvPr/>
        </p:nvSpPr>
        <p:spPr bwMode="auto">
          <a:xfrm>
            <a:off x="381635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13*</a:t>
            </a:r>
          </a:p>
        </p:txBody>
      </p:sp>
      <p:sp>
        <p:nvSpPr>
          <p:cNvPr id="188" name="Rectangle 121"/>
          <p:cNvSpPr>
            <a:spLocks noChangeArrowheads="1"/>
          </p:cNvSpPr>
          <p:nvPr/>
        </p:nvSpPr>
        <p:spPr bwMode="auto">
          <a:xfrm>
            <a:off x="4189413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189" name="Rectangle 122"/>
          <p:cNvSpPr>
            <a:spLocks noChangeArrowheads="1"/>
          </p:cNvSpPr>
          <p:nvPr/>
        </p:nvSpPr>
        <p:spPr bwMode="auto">
          <a:xfrm>
            <a:off x="4445000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190" name="Rectangle 123"/>
          <p:cNvSpPr>
            <a:spLocks noChangeArrowheads="1"/>
          </p:cNvSpPr>
          <p:nvPr/>
        </p:nvSpPr>
        <p:spPr bwMode="auto">
          <a:xfrm>
            <a:off x="481647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23*</a:t>
            </a:r>
          </a:p>
        </p:txBody>
      </p:sp>
      <p:sp>
        <p:nvSpPr>
          <p:cNvPr id="191" name="Rectangle 124"/>
          <p:cNvSpPr>
            <a:spLocks noChangeArrowheads="1"/>
          </p:cNvSpPr>
          <p:nvPr/>
        </p:nvSpPr>
        <p:spPr bwMode="auto">
          <a:xfrm>
            <a:off x="5094288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31*</a:t>
            </a:r>
          </a:p>
        </p:txBody>
      </p:sp>
      <p:sp>
        <p:nvSpPr>
          <p:cNvPr id="192" name="Rectangle 125"/>
          <p:cNvSpPr>
            <a:spLocks noChangeArrowheads="1"/>
          </p:cNvSpPr>
          <p:nvPr/>
        </p:nvSpPr>
        <p:spPr bwMode="auto">
          <a:xfrm>
            <a:off x="5456238" y="5246687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35*</a:t>
            </a:r>
          </a:p>
        </p:txBody>
      </p:sp>
      <p:sp>
        <p:nvSpPr>
          <p:cNvPr id="193" name="Rectangle 126"/>
          <p:cNvSpPr>
            <a:spLocks noChangeArrowheads="1"/>
          </p:cNvSpPr>
          <p:nvPr/>
        </p:nvSpPr>
        <p:spPr bwMode="auto">
          <a:xfrm>
            <a:off x="571182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36*</a:t>
            </a:r>
          </a:p>
        </p:txBody>
      </p:sp>
      <p:sp>
        <p:nvSpPr>
          <p:cNvPr id="194" name="Rectangle 127"/>
          <p:cNvSpPr>
            <a:spLocks noChangeArrowheads="1"/>
          </p:cNvSpPr>
          <p:nvPr/>
        </p:nvSpPr>
        <p:spPr bwMode="auto">
          <a:xfrm>
            <a:off x="6094413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195" name="Rectangle 128"/>
          <p:cNvSpPr>
            <a:spLocks noChangeArrowheads="1"/>
          </p:cNvSpPr>
          <p:nvPr/>
        </p:nvSpPr>
        <p:spPr bwMode="auto">
          <a:xfrm>
            <a:off x="6350000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41*</a:t>
            </a:r>
          </a:p>
        </p:txBody>
      </p:sp>
      <p:sp>
        <p:nvSpPr>
          <p:cNvPr id="196" name="Rectangle 129"/>
          <p:cNvSpPr>
            <a:spLocks noChangeArrowheads="1"/>
          </p:cNvSpPr>
          <p:nvPr/>
        </p:nvSpPr>
        <p:spPr bwMode="auto">
          <a:xfrm>
            <a:off x="6702425" y="5237162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44*</a:t>
            </a:r>
          </a:p>
        </p:txBody>
      </p:sp>
      <p:sp>
        <p:nvSpPr>
          <p:cNvPr id="197" name="Rectangle 130"/>
          <p:cNvSpPr>
            <a:spLocks noChangeArrowheads="1"/>
          </p:cNvSpPr>
          <p:nvPr/>
        </p:nvSpPr>
        <p:spPr bwMode="auto">
          <a:xfrm>
            <a:off x="2741613" y="3392487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198" name="Rectangle 131"/>
          <p:cNvSpPr>
            <a:spLocks noChangeArrowheads="1"/>
          </p:cNvSpPr>
          <p:nvPr/>
        </p:nvSpPr>
        <p:spPr bwMode="auto">
          <a:xfrm>
            <a:off x="5988050" y="4117975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Data entry pages </a:t>
            </a:r>
          </a:p>
        </p:txBody>
      </p:sp>
      <p:sp>
        <p:nvSpPr>
          <p:cNvPr id="199" name="Rectangle 132"/>
          <p:cNvSpPr>
            <a:spLocks noChangeArrowheads="1"/>
          </p:cNvSpPr>
          <p:nvPr/>
        </p:nvSpPr>
        <p:spPr bwMode="auto">
          <a:xfrm>
            <a:off x="6029325" y="4394200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not yet in B+ tree</a:t>
            </a:r>
          </a:p>
        </p:txBody>
      </p:sp>
      <p:sp>
        <p:nvSpPr>
          <p:cNvPr id="200" name="Rectangle 133"/>
          <p:cNvSpPr>
            <a:spLocks noChangeArrowheads="1"/>
          </p:cNvSpPr>
          <p:nvPr/>
        </p:nvSpPr>
        <p:spPr bwMode="auto">
          <a:xfrm>
            <a:off x="5030788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chemeClr val="tx2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201" name="Rectangle 134"/>
          <p:cNvSpPr>
            <a:spLocks noChangeArrowheads="1"/>
          </p:cNvSpPr>
          <p:nvPr/>
        </p:nvSpPr>
        <p:spPr bwMode="auto">
          <a:xfrm>
            <a:off x="4668838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</a:t>
            </a:r>
          </a:p>
        </p:txBody>
      </p:sp>
      <p:sp>
        <p:nvSpPr>
          <p:cNvPr id="202" name="Rectangle 135"/>
          <p:cNvSpPr>
            <a:spLocks noChangeArrowheads="1"/>
          </p:cNvSpPr>
          <p:nvPr/>
        </p:nvSpPr>
        <p:spPr bwMode="auto">
          <a:xfrm>
            <a:off x="3467100" y="4295775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203" name="Rectangle 136"/>
          <p:cNvSpPr>
            <a:spLocks noChangeArrowheads="1"/>
          </p:cNvSpPr>
          <p:nvPr/>
        </p:nvSpPr>
        <p:spPr bwMode="auto">
          <a:xfrm>
            <a:off x="2386013" y="4295775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04" name="Rectangle 137"/>
          <p:cNvSpPr>
            <a:spLocks noChangeArrowheads="1"/>
          </p:cNvSpPr>
          <p:nvPr/>
        </p:nvSpPr>
        <p:spPr bwMode="auto">
          <a:xfrm>
            <a:off x="3467100" y="3448050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05" name="Rectangle 138"/>
          <p:cNvSpPr>
            <a:spLocks noChangeArrowheads="1"/>
          </p:cNvSpPr>
          <p:nvPr/>
        </p:nvSpPr>
        <p:spPr bwMode="auto">
          <a:xfrm>
            <a:off x="3829050" y="3448050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206" name="Line 139"/>
          <p:cNvSpPr>
            <a:spLocks noChangeShapeType="1"/>
          </p:cNvSpPr>
          <p:nvPr/>
        </p:nvSpPr>
        <p:spPr bwMode="auto">
          <a:xfrm>
            <a:off x="2908300" y="3275012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Arc 140"/>
          <p:cNvSpPr>
            <a:spLocks/>
          </p:cNvSpPr>
          <p:nvPr/>
        </p:nvSpPr>
        <p:spPr bwMode="auto">
          <a:xfrm>
            <a:off x="6188075" y="4725987"/>
            <a:ext cx="228600" cy="457200"/>
          </a:xfrm>
          <a:custGeom>
            <a:avLst/>
            <a:gdLst>
              <a:gd name="G0" fmla="+- 21598 0 0"/>
              <a:gd name="G1" fmla="+- 21599 0 0"/>
              <a:gd name="G2" fmla="+- 21600 0 0"/>
              <a:gd name="T0" fmla="*/ 0 w 21598"/>
              <a:gd name="T1" fmla="*/ 21299 h 21599"/>
              <a:gd name="T2" fmla="*/ 21448 w 21598"/>
              <a:gd name="T3" fmla="*/ 0 h 21599"/>
              <a:gd name="T4" fmla="*/ 21598 w 21598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21599" fill="none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</a:path>
              <a:path w="21598" h="21599" stroke="0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  <a:lnTo>
                  <a:pt x="21598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to do?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Continue by inserting entries into the right-most index page just above the leaf page; split when fills up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208" name="Rectangle 3"/>
          <p:cNvSpPr>
            <a:spLocks noChangeArrowheads="1"/>
          </p:cNvSpPr>
          <p:nvPr/>
        </p:nvSpPr>
        <p:spPr bwMode="auto">
          <a:xfrm>
            <a:off x="1908175" y="548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41"/>
          <p:cNvSpPr>
            <a:spLocks/>
          </p:cNvSpPr>
          <p:nvPr/>
        </p:nvSpPr>
        <p:spPr bwMode="auto">
          <a:xfrm>
            <a:off x="1701800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142"/>
          <p:cNvSpPr>
            <a:spLocks/>
          </p:cNvSpPr>
          <p:nvPr/>
        </p:nvSpPr>
        <p:spPr bwMode="auto">
          <a:xfrm>
            <a:off x="197326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143"/>
          <p:cNvSpPr>
            <a:spLocks/>
          </p:cNvSpPr>
          <p:nvPr/>
        </p:nvSpPr>
        <p:spPr bwMode="auto">
          <a:xfrm>
            <a:off x="2351088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44"/>
          <p:cNvSpPr>
            <a:spLocks/>
          </p:cNvSpPr>
          <p:nvPr/>
        </p:nvSpPr>
        <p:spPr bwMode="auto">
          <a:xfrm>
            <a:off x="2622550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145"/>
          <p:cNvSpPr>
            <a:spLocks/>
          </p:cNvSpPr>
          <p:nvPr/>
        </p:nvSpPr>
        <p:spPr bwMode="auto">
          <a:xfrm>
            <a:off x="2998788" y="5648325"/>
            <a:ext cx="544512" cy="257175"/>
          </a:xfrm>
          <a:custGeom>
            <a:avLst/>
            <a:gdLst>
              <a:gd name="T0" fmla="*/ 0 w 343"/>
              <a:gd name="T1" fmla="*/ 161 h 162"/>
              <a:gd name="T2" fmla="*/ 0 w 343"/>
              <a:gd name="T3" fmla="*/ 0 h 162"/>
              <a:gd name="T4" fmla="*/ 342 w 343"/>
              <a:gd name="T5" fmla="*/ 0 h 162"/>
              <a:gd name="T6" fmla="*/ 342 w 343"/>
              <a:gd name="T7" fmla="*/ 161 h 162"/>
              <a:gd name="T8" fmla="*/ 0 w 343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62">
                <a:moveTo>
                  <a:pt x="0" y="161"/>
                </a:moveTo>
                <a:lnTo>
                  <a:pt x="0" y="0"/>
                </a:lnTo>
                <a:lnTo>
                  <a:pt x="342" y="0"/>
                </a:lnTo>
                <a:lnTo>
                  <a:pt x="342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146"/>
          <p:cNvSpPr>
            <a:spLocks/>
          </p:cNvSpPr>
          <p:nvPr/>
        </p:nvSpPr>
        <p:spPr bwMode="auto">
          <a:xfrm>
            <a:off x="327183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147"/>
          <p:cNvSpPr>
            <a:spLocks/>
          </p:cNvSpPr>
          <p:nvPr/>
        </p:nvSpPr>
        <p:spPr bwMode="auto">
          <a:xfrm>
            <a:off x="3638550" y="5648325"/>
            <a:ext cx="541338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48"/>
          <p:cNvSpPr>
            <a:spLocks/>
          </p:cNvSpPr>
          <p:nvPr/>
        </p:nvSpPr>
        <p:spPr bwMode="auto">
          <a:xfrm>
            <a:off x="3908425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149"/>
          <p:cNvSpPr>
            <a:spLocks/>
          </p:cNvSpPr>
          <p:nvPr/>
        </p:nvSpPr>
        <p:spPr bwMode="auto">
          <a:xfrm>
            <a:off x="4287838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50"/>
          <p:cNvSpPr>
            <a:spLocks/>
          </p:cNvSpPr>
          <p:nvPr/>
        </p:nvSpPr>
        <p:spPr bwMode="auto">
          <a:xfrm>
            <a:off x="455771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151"/>
          <p:cNvSpPr>
            <a:spLocks/>
          </p:cNvSpPr>
          <p:nvPr/>
        </p:nvSpPr>
        <p:spPr bwMode="auto">
          <a:xfrm>
            <a:off x="4935538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152"/>
          <p:cNvSpPr>
            <a:spLocks/>
          </p:cNvSpPr>
          <p:nvPr/>
        </p:nvSpPr>
        <p:spPr bwMode="auto">
          <a:xfrm>
            <a:off x="5205413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153"/>
          <p:cNvSpPr>
            <a:spLocks/>
          </p:cNvSpPr>
          <p:nvPr/>
        </p:nvSpPr>
        <p:spPr bwMode="auto">
          <a:xfrm>
            <a:off x="5586413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154"/>
          <p:cNvSpPr>
            <a:spLocks/>
          </p:cNvSpPr>
          <p:nvPr/>
        </p:nvSpPr>
        <p:spPr bwMode="auto">
          <a:xfrm>
            <a:off x="5854700" y="5648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155"/>
          <p:cNvSpPr>
            <a:spLocks/>
          </p:cNvSpPr>
          <p:nvPr/>
        </p:nvSpPr>
        <p:spPr bwMode="auto">
          <a:xfrm>
            <a:off x="6223000" y="5648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156"/>
          <p:cNvSpPr>
            <a:spLocks/>
          </p:cNvSpPr>
          <p:nvPr/>
        </p:nvSpPr>
        <p:spPr bwMode="auto">
          <a:xfrm>
            <a:off x="649128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Freeform 157"/>
          <p:cNvSpPr>
            <a:spLocks/>
          </p:cNvSpPr>
          <p:nvPr/>
        </p:nvSpPr>
        <p:spPr bwMode="auto">
          <a:xfrm>
            <a:off x="6850063" y="5648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158"/>
          <p:cNvSpPr>
            <a:spLocks/>
          </p:cNvSpPr>
          <p:nvPr/>
        </p:nvSpPr>
        <p:spPr bwMode="auto">
          <a:xfrm>
            <a:off x="7119938" y="5648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159"/>
          <p:cNvSpPr>
            <a:spLocks/>
          </p:cNvSpPr>
          <p:nvPr/>
        </p:nvSpPr>
        <p:spPr bwMode="auto">
          <a:xfrm>
            <a:off x="2286000" y="4779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160"/>
          <p:cNvSpPr>
            <a:spLocks/>
          </p:cNvSpPr>
          <p:nvPr/>
        </p:nvSpPr>
        <p:spPr bwMode="auto">
          <a:xfrm>
            <a:off x="2674938" y="4779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161"/>
          <p:cNvSpPr>
            <a:spLocks/>
          </p:cNvSpPr>
          <p:nvPr/>
        </p:nvSpPr>
        <p:spPr bwMode="auto">
          <a:xfrm>
            <a:off x="3054350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162"/>
          <p:cNvSpPr>
            <a:spLocks/>
          </p:cNvSpPr>
          <p:nvPr/>
        </p:nvSpPr>
        <p:spPr bwMode="auto">
          <a:xfrm>
            <a:off x="2373313" y="4770438"/>
            <a:ext cx="1587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163"/>
          <p:cNvSpPr>
            <a:spLocks/>
          </p:cNvSpPr>
          <p:nvPr/>
        </p:nvSpPr>
        <p:spPr bwMode="auto">
          <a:xfrm>
            <a:off x="276225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64"/>
          <p:cNvSpPr>
            <a:spLocks/>
          </p:cNvSpPr>
          <p:nvPr/>
        </p:nvSpPr>
        <p:spPr bwMode="auto">
          <a:xfrm>
            <a:off x="1982788" y="5024438"/>
            <a:ext cx="338137" cy="573087"/>
          </a:xfrm>
          <a:custGeom>
            <a:avLst/>
            <a:gdLst>
              <a:gd name="T0" fmla="*/ 212 w 213"/>
              <a:gd name="T1" fmla="*/ 0 h 361"/>
              <a:gd name="T2" fmla="*/ 0 w 213"/>
              <a:gd name="T3" fmla="*/ 360 h 361"/>
              <a:gd name="T4" fmla="*/ 212 w 213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361">
                <a:moveTo>
                  <a:pt x="212" y="0"/>
                </a:moveTo>
                <a:lnTo>
                  <a:pt x="0" y="360"/>
                </a:lnTo>
                <a:lnTo>
                  <a:pt x="2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65"/>
          <p:cNvSpPr>
            <a:spLocks/>
          </p:cNvSpPr>
          <p:nvPr/>
        </p:nvSpPr>
        <p:spPr bwMode="auto">
          <a:xfrm>
            <a:off x="1982788" y="5495925"/>
            <a:ext cx="77787" cy="101600"/>
          </a:xfrm>
          <a:custGeom>
            <a:avLst/>
            <a:gdLst>
              <a:gd name="T0" fmla="*/ 48 w 49"/>
              <a:gd name="T1" fmla="*/ 16 h 64"/>
              <a:gd name="T2" fmla="*/ 0 w 49"/>
              <a:gd name="T3" fmla="*/ 63 h 64"/>
              <a:gd name="T4" fmla="*/ 18 w 49"/>
              <a:gd name="T5" fmla="*/ 0 h 64"/>
              <a:gd name="T6" fmla="*/ 48 w 49"/>
              <a:gd name="T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64">
                <a:moveTo>
                  <a:pt x="48" y="16"/>
                </a:moveTo>
                <a:lnTo>
                  <a:pt x="0" y="63"/>
                </a:lnTo>
                <a:lnTo>
                  <a:pt x="18" y="0"/>
                </a:lnTo>
                <a:lnTo>
                  <a:pt x="48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166"/>
          <p:cNvSpPr>
            <a:spLocks/>
          </p:cNvSpPr>
          <p:nvPr/>
        </p:nvSpPr>
        <p:spPr bwMode="auto">
          <a:xfrm>
            <a:off x="2632075" y="5033963"/>
            <a:ext cx="77788" cy="584200"/>
          </a:xfrm>
          <a:custGeom>
            <a:avLst/>
            <a:gdLst>
              <a:gd name="T0" fmla="*/ 48 w 49"/>
              <a:gd name="T1" fmla="*/ 0 h 368"/>
              <a:gd name="T2" fmla="*/ 0 w 49"/>
              <a:gd name="T3" fmla="*/ 367 h 368"/>
              <a:gd name="T4" fmla="*/ 48 w 49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8">
                <a:moveTo>
                  <a:pt x="48" y="0"/>
                </a:moveTo>
                <a:lnTo>
                  <a:pt x="0" y="367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167"/>
          <p:cNvSpPr>
            <a:spLocks/>
          </p:cNvSpPr>
          <p:nvPr/>
        </p:nvSpPr>
        <p:spPr bwMode="auto">
          <a:xfrm>
            <a:off x="2617788" y="5511800"/>
            <a:ext cx="55562" cy="106363"/>
          </a:xfrm>
          <a:custGeom>
            <a:avLst/>
            <a:gdLst>
              <a:gd name="T0" fmla="*/ 34 w 35"/>
              <a:gd name="T1" fmla="*/ 4 h 67"/>
              <a:gd name="T2" fmla="*/ 10 w 35"/>
              <a:gd name="T3" fmla="*/ 66 h 67"/>
              <a:gd name="T4" fmla="*/ 0 w 35"/>
              <a:gd name="T5" fmla="*/ 0 h 67"/>
              <a:gd name="T6" fmla="*/ 34 w 35"/>
              <a:gd name="T7" fmla="*/ 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7">
                <a:moveTo>
                  <a:pt x="34" y="4"/>
                </a:moveTo>
                <a:lnTo>
                  <a:pt x="10" y="66"/>
                </a:lnTo>
                <a:lnTo>
                  <a:pt x="0" y="0"/>
                </a:lnTo>
                <a:lnTo>
                  <a:pt x="34" y="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168"/>
          <p:cNvSpPr>
            <a:spLocks/>
          </p:cNvSpPr>
          <p:nvPr/>
        </p:nvSpPr>
        <p:spPr bwMode="auto">
          <a:xfrm>
            <a:off x="3279775" y="5033963"/>
            <a:ext cx="219075" cy="573087"/>
          </a:xfrm>
          <a:custGeom>
            <a:avLst/>
            <a:gdLst>
              <a:gd name="T0" fmla="*/ 137 w 138"/>
              <a:gd name="T1" fmla="*/ 0 h 361"/>
              <a:gd name="T2" fmla="*/ 0 w 138"/>
              <a:gd name="T3" fmla="*/ 360 h 361"/>
              <a:gd name="T4" fmla="*/ 137 w 138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361">
                <a:moveTo>
                  <a:pt x="137" y="0"/>
                </a:moveTo>
                <a:lnTo>
                  <a:pt x="0" y="360"/>
                </a:lnTo>
                <a:lnTo>
                  <a:pt x="1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169"/>
          <p:cNvSpPr>
            <a:spLocks/>
          </p:cNvSpPr>
          <p:nvPr/>
        </p:nvSpPr>
        <p:spPr bwMode="auto">
          <a:xfrm>
            <a:off x="3279775" y="5502275"/>
            <a:ext cx="63500" cy="104775"/>
          </a:xfrm>
          <a:custGeom>
            <a:avLst/>
            <a:gdLst>
              <a:gd name="T0" fmla="*/ 39 w 40"/>
              <a:gd name="T1" fmla="*/ 11 h 66"/>
              <a:gd name="T2" fmla="*/ 0 w 40"/>
              <a:gd name="T3" fmla="*/ 65 h 66"/>
              <a:gd name="T4" fmla="*/ 8 w 40"/>
              <a:gd name="T5" fmla="*/ 0 h 66"/>
              <a:gd name="T6" fmla="*/ 39 w 40"/>
              <a:gd name="T7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66">
                <a:moveTo>
                  <a:pt x="39" y="11"/>
                </a:moveTo>
                <a:lnTo>
                  <a:pt x="0" y="65"/>
                </a:lnTo>
                <a:lnTo>
                  <a:pt x="8" y="0"/>
                </a:lnTo>
                <a:lnTo>
                  <a:pt x="39" y="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170"/>
          <p:cNvSpPr>
            <a:spLocks/>
          </p:cNvSpPr>
          <p:nvPr/>
        </p:nvSpPr>
        <p:spPr bwMode="auto">
          <a:xfrm>
            <a:off x="3886200" y="5033963"/>
            <a:ext cx="1588" cy="573087"/>
          </a:xfrm>
          <a:custGeom>
            <a:avLst/>
            <a:gdLst>
              <a:gd name="T0" fmla="*/ 0 w 1"/>
              <a:gd name="T1" fmla="*/ 0 h 361"/>
              <a:gd name="T2" fmla="*/ 0 w 1"/>
              <a:gd name="T3" fmla="*/ 360 h 361"/>
              <a:gd name="T4" fmla="*/ 0 w 1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61">
                <a:moveTo>
                  <a:pt x="0" y="0"/>
                </a:moveTo>
                <a:lnTo>
                  <a:pt x="0" y="36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171"/>
          <p:cNvSpPr>
            <a:spLocks/>
          </p:cNvSpPr>
          <p:nvPr/>
        </p:nvSpPr>
        <p:spPr bwMode="auto">
          <a:xfrm>
            <a:off x="3859213" y="5505450"/>
            <a:ext cx="57150" cy="101600"/>
          </a:xfrm>
          <a:custGeom>
            <a:avLst/>
            <a:gdLst>
              <a:gd name="T0" fmla="*/ 35 w 36"/>
              <a:gd name="T1" fmla="*/ 0 h 64"/>
              <a:gd name="T2" fmla="*/ 17 w 36"/>
              <a:gd name="T3" fmla="*/ 63 h 64"/>
              <a:gd name="T4" fmla="*/ 0 w 36"/>
              <a:gd name="T5" fmla="*/ 0 h 64"/>
              <a:gd name="T6" fmla="*/ 35 w 36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64">
                <a:moveTo>
                  <a:pt x="35" y="0"/>
                </a:moveTo>
                <a:lnTo>
                  <a:pt x="17" y="63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172"/>
          <p:cNvSpPr>
            <a:spLocks/>
          </p:cNvSpPr>
          <p:nvPr/>
        </p:nvSpPr>
        <p:spPr bwMode="auto">
          <a:xfrm>
            <a:off x="3292475" y="4043363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Freeform 173"/>
          <p:cNvSpPr>
            <a:spLocks/>
          </p:cNvSpPr>
          <p:nvPr/>
        </p:nvSpPr>
        <p:spPr bwMode="auto">
          <a:xfrm>
            <a:off x="3679825" y="404336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Freeform 174"/>
          <p:cNvSpPr>
            <a:spLocks/>
          </p:cNvSpPr>
          <p:nvPr/>
        </p:nvSpPr>
        <p:spPr bwMode="auto">
          <a:xfrm>
            <a:off x="4060825" y="4052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175"/>
          <p:cNvSpPr>
            <a:spLocks/>
          </p:cNvSpPr>
          <p:nvPr/>
        </p:nvSpPr>
        <p:spPr bwMode="auto">
          <a:xfrm>
            <a:off x="3378200" y="4032250"/>
            <a:ext cx="1588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176"/>
          <p:cNvSpPr>
            <a:spLocks/>
          </p:cNvSpPr>
          <p:nvPr/>
        </p:nvSpPr>
        <p:spPr bwMode="auto">
          <a:xfrm>
            <a:off x="3767138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177"/>
          <p:cNvSpPr>
            <a:spLocks/>
          </p:cNvSpPr>
          <p:nvPr/>
        </p:nvSpPr>
        <p:spPr bwMode="auto">
          <a:xfrm>
            <a:off x="3455988" y="4789488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Freeform 178"/>
          <p:cNvSpPr>
            <a:spLocks/>
          </p:cNvSpPr>
          <p:nvPr/>
        </p:nvSpPr>
        <p:spPr bwMode="auto">
          <a:xfrm>
            <a:off x="3843338" y="4789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Freeform 179"/>
          <p:cNvSpPr>
            <a:spLocks/>
          </p:cNvSpPr>
          <p:nvPr/>
        </p:nvSpPr>
        <p:spPr bwMode="auto">
          <a:xfrm>
            <a:off x="4221163" y="4800600"/>
            <a:ext cx="1587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Freeform 180"/>
          <p:cNvSpPr>
            <a:spLocks/>
          </p:cNvSpPr>
          <p:nvPr/>
        </p:nvSpPr>
        <p:spPr bwMode="auto">
          <a:xfrm>
            <a:off x="3541713" y="4779963"/>
            <a:ext cx="1587" cy="296862"/>
          </a:xfrm>
          <a:custGeom>
            <a:avLst/>
            <a:gdLst>
              <a:gd name="T0" fmla="*/ 0 w 1"/>
              <a:gd name="T1" fmla="*/ 0 h 187"/>
              <a:gd name="T2" fmla="*/ 0 w 1"/>
              <a:gd name="T3" fmla="*/ 186 h 187"/>
              <a:gd name="T4" fmla="*/ 0 w 1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7">
                <a:moveTo>
                  <a:pt x="0" y="0"/>
                </a:moveTo>
                <a:lnTo>
                  <a:pt x="0" y="18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Freeform 181"/>
          <p:cNvSpPr>
            <a:spLocks/>
          </p:cNvSpPr>
          <p:nvPr/>
        </p:nvSpPr>
        <p:spPr bwMode="auto">
          <a:xfrm>
            <a:off x="3930650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Freeform 182"/>
          <p:cNvSpPr>
            <a:spLocks/>
          </p:cNvSpPr>
          <p:nvPr/>
        </p:nvSpPr>
        <p:spPr bwMode="auto">
          <a:xfrm>
            <a:off x="4537075" y="5033963"/>
            <a:ext cx="128588" cy="593725"/>
          </a:xfrm>
          <a:custGeom>
            <a:avLst/>
            <a:gdLst>
              <a:gd name="T0" fmla="*/ 80 w 81"/>
              <a:gd name="T1" fmla="*/ 0 h 374"/>
              <a:gd name="T2" fmla="*/ 0 w 81"/>
              <a:gd name="T3" fmla="*/ 373 h 374"/>
              <a:gd name="T4" fmla="*/ 80 w 8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374">
                <a:moveTo>
                  <a:pt x="80" y="0"/>
                </a:moveTo>
                <a:lnTo>
                  <a:pt x="0" y="373"/>
                </a:lnTo>
                <a:lnTo>
                  <a:pt x="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83"/>
          <p:cNvSpPr>
            <a:spLocks/>
          </p:cNvSpPr>
          <p:nvPr/>
        </p:nvSpPr>
        <p:spPr bwMode="auto">
          <a:xfrm>
            <a:off x="4530725" y="5521325"/>
            <a:ext cx="53975" cy="106363"/>
          </a:xfrm>
          <a:custGeom>
            <a:avLst/>
            <a:gdLst>
              <a:gd name="T0" fmla="*/ 33 w 34"/>
              <a:gd name="T1" fmla="*/ 7 h 67"/>
              <a:gd name="T2" fmla="*/ 3 w 34"/>
              <a:gd name="T3" fmla="*/ 66 h 67"/>
              <a:gd name="T4" fmla="*/ 0 w 34"/>
              <a:gd name="T5" fmla="*/ 0 h 67"/>
              <a:gd name="T6" fmla="*/ 33 w 34"/>
              <a:gd name="T7" fmla="*/ 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7">
                <a:moveTo>
                  <a:pt x="33" y="7"/>
                </a:moveTo>
                <a:lnTo>
                  <a:pt x="3" y="66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Freeform 184"/>
          <p:cNvSpPr>
            <a:spLocks/>
          </p:cNvSpPr>
          <p:nvPr/>
        </p:nvSpPr>
        <p:spPr bwMode="auto">
          <a:xfrm>
            <a:off x="5065713" y="5024438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373 h 374"/>
              <a:gd name="T4" fmla="*/ 0 w 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Freeform 185"/>
          <p:cNvSpPr>
            <a:spLocks/>
          </p:cNvSpPr>
          <p:nvPr/>
        </p:nvSpPr>
        <p:spPr bwMode="auto">
          <a:xfrm>
            <a:off x="5038725" y="5514975"/>
            <a:ext cx="55563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186"/>
          <p:cNvSpPr>
            <a:spLocks/>
          </p:cNvSpPr>
          <p:nvPr/>
        </p:nvSpPr>
        <p:spPr bwMode="auto">
          <a:xfrm>
            <a:off x="4632325" y="4779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87"/>
          <p:cNvSpPr>
            <a:spLocks/>
          </p:cNvSpPr>
          <p:nvPr/>
        </p:nvSpPr>
        <p:spPr bwMode="auto">
          <a:xfrm>
            <a:off x="502285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88"/>
          <p:cNvSpPr>
            <a:spLocks/>
          </p:cNvSpPr>
          <p:nvPr/>
        </p:nvSpPr>
        <p:spPr bwMode="auto">
          <a:xfrm>
            <a:off x="5400675" y="4789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Freeform 189"/>
          <p:cNvSpPr>
            <a:spLocks/>
          </p:cNvSpPr>
          <p:nvPr/>
        </p:nvSpPr>
        <p:spPr bwMode="auto">
          <a:xfrm>
            <a:off x="4721225" y="4770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Freeform 190"/>
          <p:cNvSpPr>
            <a:spLocks/>
          </p:cNvSpPr>
          <p:nvPr/>
        </p:nvSpPr>
        <p:spPr bwMode="auto">
          <a:xfrm>
            <a:off x="5108575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191"/>
          <p:cNvSpPr>
            <a:spLocks/>
          </p:cNvSpPr>
          <p:nvPr/>
        </p:nvSpPr>
        <p:spPr bwMode="auto">
          <a:xfrm>
            <a:off x="6796088" y="5565775"/>
            <a:ext cx="650875" cy="411163"/>
          </a:xfrm>
          <a:custGeom>
            <a:avLst/>
            <a:gdLst>
              <a:gd name="T0" fmla="*/ 0 w 410"/>
              <a:gd name="T1" fmla="*/ 258 h 259"/>
              <a:gd name="T2" fmla="*/ 0 w 410"/>
              <a:gd name="T3" fmla="*/ 0 h 259"/>
              <a:gd name="T4" fmla="*/ 409 w 410"/>
              <a:gd name="T5" fmla="*/ 0 h 259"/>
              <a:gd name="T6" fmla="*/ 409 w 410"/>
              <a:gd name="T7" fmla="*/ 258 h 259"/>
              <a:gd name="T8" fmla="*/ 0 w 410"/>
              <a:gd name="T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59">
                <a:moveTo>
                  <a:pt x="0" y="258"/>
                </a:moveTo>
                <a:lnTo>
                  <a:pt x="0" y="0"/>
                </a:lnTo>
                <a:lnTo>
                  <a:pt x="409" y="0"/>
                </a:lnTo>
                <a:lnTo>
                  <a:pt x="409" y="258"/>
                </a:lnTo>
                <a:lnTo>
                  <a:pt x="0" y="2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Freeform 192"/>
          <p:cNvSpPr>
            <a:spLocks/>
          </p:cNvSpPr>
          <p:nvPr/>
        </p:nvSpPr>
        <p:spPr bwMode="auto">
          <a:xfrm>
            <a:off x="5822950" y="4779963"/>
            <a:ext cx="854075" cy="296862"/>
          </a:xfrm>
          <a:custGeom>
            <a:avLst/>
            <a:gdLst>
              <a:gd name="T0" fmla="*/ 0 w 538"/>
              <a:gd name="T1" fmla="*/ 186 h 187"/>
              <a:gd name="T2" fmla="*/ 0 w 538"/>
              <a:gd name="T3" fmla="*/ 0 h 187"/>
              <a:gd name="T4" fmla="*/ 537 w 538"/>
              <a:gd name="T5" fmla="*/ 0 h 187"/>
              <a:gd name="T6" fmla="*/ 537 w 538"/>
              <a:gd name="T7" fmla="*/ 186 h 187"/>
              <a:gd name="T8" fmla="*/ 0 w 538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7">
                <a:moveTo>
                  <a:pt x="0" y="186"/>
                </a:moveTo>
                <a:lnTo>
                  <a:pt x="0" y="0"/>
                </a:lnTo>
                <a:lnTo>
                  <a:pt x="537" y="0"/>
                </a:lnTo>
                <a:lnTo>
                  <a:pt x="537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193"/>
          <p:cNvSpPr>
            <a:spLocks/>
          </p:cNvSpPr>
          <p:nvPr/>
        </p:nvSpPr>
        <p:spPr bwMode="auto">
          <a:xfrm>
            <a:off x="6211888" y="4779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Freeform 194"/>
          <p:cNvSpPr>
            <a:spLocks/>
          </p:cNvSpPr>
          <p:nvPr/>
        </p:nvSpPr>
        <p:spPr bwMode="auto">
          <a:xfrm>
            <a:off x="6589713" y="4789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Freeform 195"/>
          <p:cNvSpPr>
            <a:spLocks/>
          </p:cNvSpPr>
          <p:nvPr/>
        </p:nvSpPr>
        <p:spPr bwMode="auto">
          <a:xfrm>
            <a:off x="5908675" y="4770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196"/>
          <p:cNvSpPr>
            <a:spLocks/>
          </p:cNvSpPr>
          <p:nvPr/>
        </p:nvSpPr>
        <p:spPr bwMode="auto">
          <a:xfrm>
            <a:off x="6299200" y="4779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Freeform 197"/>
          <p:cNvSpPr>
            <a:spLocks/>
          </p:cNvSpPr>
          <p:nvPr/>
        </p:nvSpPr>
        <p:spPr bwMode="auto">
          <a:xfrm>
            <a:off x="4827588" y="4043363"/>
            <a:ext cx="857250" cy="298450"/>
          </a:xfrm>
          <a:custGeom>
            <a:avLst/>
            <a:gdLst>
              <a:gd name="T0" fmla="*/ 0 w 540"/>
              <a:gd name="T1" fmla="*/ 187 h 188"/>
              <a:gd name="T2" fmla="*/ 0 w 540"/>
              <a:gd name="T3" fmla="*/ 0 h 188"/>
              <a:gd name="T4" fmla="*/ 539 w 540"/>
              <a:gd name="T5" fmla="*/ 0 h 188"/>
              <a:gd name="T6" fmla="*/ 539 w 540"/>
              <a:gd name="T7" fmla="*/ 187 h 188"/>
              <a:gd name="T8" fmla="*/ 0 w 540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188">
                <a:moveTo>
                  <a:pt x="0" y="187"/>
                </a:moveTo>
                <a:lnTo>
                  <a:pt x="0" y="0"/>
                </a:lnTo>
                <a:lnTo>
                  <a:pt x="539" y="0"/>
                </a:lnTo>
                <a:lnTo>
                  <a:pt x="539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98"/>
          <p:cNvSpPr>
            <a:spLocks/>
          </p:cNvSpPr>
          <p:nvPr/>
        </p:nvSpPr>
        <p:spPr bwMode="auto">
          <a:xfrm>
            <a:off x="5218113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Freeform 199"/>
          <p:cNvSpPr>
            <a:spLocks/>
          </p:cNvSpPr>
          <p:nvPr/>
        </p:nvSpPr>
        <p:spPr bwMode="auto">
          <a:xfrm>
            <a:off x="5594350" y="4052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Freeform 200"/>
          <p:cNvSpPr>
            <a:spLocks/>
          </p:cNvSpPr>
          <p:nvPr/>
        </p:nvSpPr>
        <p:spPr bwMode="auto">
          <a:xfrm>
            <a:off x="4913313" y="403225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201"/>
          <p:cNvSpPr>
            <a:spLocks/>
          </p:cNvSpPr>
          <p:nvPr/>
        </p:nvSpPr>
        <p:spPr bwMode="auto">
          <a:xfrm>
            <a:off x="5303838" y="4043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Freeform 202"/>
          <p:cNvSpPr>
            <a:spLocks/>
          </p:cNvSpPr>
          <p:nvPr/>
        </p:nvSpPr>
        <p:spPr bwMode="auto">
          <a:xfrm>
            <a:off x="4070350" y="3389313"/>
            <a:ext cx="855663" cy="298450"/>
          </a:xfrm>
          <a:custGeom>
            <a:avLst/>
            <a:gdLst>
              <a:gd name="T0" fmla="*/ 0 w 539"/>
              <a:gd name="T1" fmla="*/ 187 h 188"/>
              <a:gd name="T2" fmla="*/ 0 w 539"/>
              <a:gd name="T3" fmla="*/ 0 h 188"/>
              <a:gd name="T4" fmla="*/ 538 w 539"/>
              <a:gd name="T5" fmla="*/ 0 h 188"/>
              <a:gd name="T6" fmla="*/ 538 w 539"/>
              <a:gd name="T7" fmla="*/ 187 h 188"/>
              <a:gd name="T8" fmla="*/ 0 w 53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8">
                <a:moveTo>
                  <a:pt x="0" y="187"/>
                </a:moveTo>
                <a:lnTo>
                  <a:pt x="0" y="0"/>
                </a:lnTo>
                <a:lnTo>
                  <a:pt x="538" y="0"/>
                </a:lnTo>
                <a:lnTo>
                  <a:pt x="53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203"/>
          <p:cNvSpPr>
            <a:spLocks/>
          </p:cNvSpPr>
          <p:nvPr/>
        </p:nvSpPr>
        <p:spPr bwMode="auto">
          <a:xfrm>
            <a:off x="4460875" y="338931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Freeform 204"/>
          <p:cNvSpPr>
            <a:spLocks/>
          </p:cNvSpPr>
          <p:nvPr/>
        </p:nvSpPr>
        <p:spPr bwMode="auto">
          <a:xfrm>
            <a:off x="4838700" y="3400425"/>
            <a:ext cx="1588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Freeform 205"/>
          <p:cNvSpPr>
            <a:spLocks/>
          </p:cNvSpPr>
          <p:nvPr/>
        </p:nvSpPr>
        <p:spPr bwMode="auto">
          <a:xfrm>
            <a:off x="4157663" y="337820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Freeform 206"/>
          <p:cNvSpPr>
            <a:spLocks/>
          </p:cNvSpPr>
          <p:nvPr/>
        </p:nvSpPr>
        <p:spPr bwMode="auto">
          <a:xfrm>
            <a:off x="4545013" y="338931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Freeform 207"/>
          <p:cNvSpPr>
            <a:spLocks/>
          </p:cNvSpPr>
          <p:nvPr/>
        </p:nvSpPr>
        <p:spPr bwMode="auto">
          <a:xfrm>
            <a:off x="2728913" y="4289425"/>
            <a:ext cx="608012" cy="471488"/>
          </a:xfrm>
          <a:custGeom>
            <a:avLst/>
            <a:gdLst>
              <a:gd name="T0" fmla="*/ 382 w 383"/>
              <a:gd name="T1" fmla="*/ 0 h 297"/>
              <a:gd name="T2" fmla="*/ 0 w 383"/>
              <a:gd name="T3" fmla="*/ 296 h 297"/>
              <a:gd name="T4" fmla="*/ 382 w 383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" h="297">
                <a:moveTo>
                  <a:pt x="382" y="0"/>
                </a:moveTo>
                <a:lnTo>
                  <a:pt x="0" y="296"/>
                </a:lnTo>
                <a:lnTo>
                  <a:pt x="38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Freeform 208"/>
          <p:cNvSpPr>
            <a:spLocks/>
          </p:cNvSpPr>
          <p:nvPr/>
        </p:nvSpPr>
        <p:spPr bwMode="auto">
          <a:xfrm>
            <a:off x="2728913" y="4673600"/>
            <a:ext cx="103187" cy="87313"/>
          </a:xfrm>
          <a:custGeom>
            <a:avLst/>
            <a:gdLst>
              <a:gd name="T0" fmla="*/ 64 w 65"/>
              <a:gd name="T1" fmla="*/ 25 h 55"/>
              <a:gd name="T2" fmla="*/ 0 w 65"/>
              <a:gd name="T3" fmla="*/ 54 h 55"/>
              <a:gd name="T4" fmla="*/ 42 w 65"/>
              <a:gd name="T5" fmla="*/ 0 h 55"/>
              <a:gd name="T6" fmla="*/ 64 w 65"/>
              <a:gd name="T7" fmla="*/ 2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5">
                <a:moveTo>
                  <a:pt x="64" y="25"/>
                </a:moveTo>
                <a:lnTo>
                  <a:pt x="0" y="54"/>
                </a:lnTo>
                <a:lnTo>
                  <a:pt x="42" y="0"/>
                </a:lnTo>
                <a:lnTo>
                  <a:pt x="64" y="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Freeform 209"/>
          <p:cNvSpPr>
            <a:spLocks/>
          </p:cNvSpPr>
          <p:nvPr/>
        </p:nvSpPr>
        <p:spPr bwMode="auto">
          <a:xfrm>
            <a:off x="3713163" y="4289425"/>
            <a:ext cx="174625" cy="471488"/>
          </a:xfrm>
          <a:custGeom>
            <a:avLst/>
            <a:gdLst>
              <a:gd name="T0" fmla="*/ 0 w 110"/>
              <a:gd name="T1" fmla="*/ 0 h 297"/>
              <a:gd name="T2" fmla="*/ 109 w 110"/>
              <a:gd name="T3" fmla="*/ 296 h 297"/>
              <a:gd name="T4" fmla="*/ 0 w 110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97">
                <a:moveTo>
                  <a:pt x="0" y="0"/>
                </a:moveTo>
                <a:lnTo>
                  <a:pt x="109" y="2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Freeform 210"/>
          <p:cNvSpPr>
            <a:spLocks/>
          </p:cNvSpPr>
          <p:nvPr/>
        </p:nvSpPr>
        <p:spPr bwMode="auto">
          <a:xfrm>
            <a:off x="3825875" y="4654550"/>
            <a:ext cx="61913" cy="106363"/>
          </a:xfrm>
          <a:custGeom>
            <a:avLst/>
            <a:gdLst>
              <a:gd name="T0" fmla="*/ 33 w 39"/>
              <a:gd name="T1" fmla="*/ 0 h 67"/>
              <a:gd name="T2" fmla="*/ 38 w 39"/>
              <a:gd name="T3" fmla="*/ 66 h 67"/>
              <a:gd name="T4" fmla="*/ 0 w 39"/>
              <a:gd name="T5" fmla="*/ 11 h 67"/>
              <a:gd name="T6" fmla="*/ 33 w 39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7">
                <a:moveTo>
                  <a:pt x="33" y="0"/>
                </a:moveTo>
                <a:lnTo>
                  <a:pt x="38" y="66"/>
                </a:lnTo>
                <a:lnTo>
                  <a:pt x="0" y="1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Freeform 211"/>
          <p:cNvSpPr>
            <a:spLocks/>
          </p:cNvSpPr>
          <p:nvPr/>
        </p:nvSpPr>
        <p:spPr bwMode="auto">
          <a:xfrm>
            <a:off x="4870450" y="4300538"/>
            <a:ext cx="1588" cy="460375"/>
          </a:xfrm>
          <a:custGeom>
            <a:avLst/>
            <a:gdLst>
              <a:gd name="T0" fmla="*/ 0 w 1"/>
              <a:gd name="T1" fmla="*/ 0 h 290"/>
              <a:gd name="T2" fmla="*/ 0 w 1"/>
              <a:gd name="T3" fmla="*/ 289 h 290"/>
              <a:gd name="T4" fmla="*/ 0 w 1"/>
              <a:gd name="T5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Freeform 212"/>
          <p:cNvSpPr>
            <a:spLocks/>
          </p:cNvSpPr>
          <p:nvPr/>
        </p:nvSpPr>
        <p:spPr bwMode="auto">
          <a:xfrm>
            <a:off x="4843463" y="4657725"/>
            <a:ext cx="55562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213"/>
          <p:cNvSpPr>
            <a:spLocks/>
          </p:cNvSpPr>
          <p:nvPr/>
        </p:nvSpPr>
        <p:spPr bwMode="auto">
          <a:xfrm>
            <a:off x="5259388" y="4270375"/>
            <a:ext cx="846137" cy="481013"/>
          </a:xfrm>
          <a:custGeom>
            <a:avLst/>
            <a:gdLst>
              <a:gd name="T0" fmla="*/ 0 w 533"/>
              <a:gd name="T1" fmla="*/ 0 h 303"/>
              <a:gd name="T2" fmla="*/ 532 w 533"/>
              <a:gd name="T3" fmla="*/ 302 h 303"/>
              <a:gd name="T4" fmla="*/ 0 w 533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3" h="303">
                <a:moveTo>
                  <a:pt x="0" y="0"/>
                </a:moveTo>
                <a:lnTo>
                  <a:pt x="532" y="3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Freeform 214"/>
          <p:cNvSpPr>
            <a:spLocks/>
          </p:cNvSpPr>
          <p:nvPr/>
        </p:nvSpPr>
        <p:spPr bwMode="auto">
          <a:xfrm>
            <a:off x="5995988" y="4673600"/>
            <a:ext cx="109537" cy="77788"/>
          </a:xfrm>
          <a:custGeom>
            <a:avLst/>
            <a:gdLst>
              <a:gd name="T0" fmla="*/ 18 w 69"/>
              <a:gd name="T1" fmla="*/ 0 h 49"/>
              <a:gd name="T2" fmla="*/ 68 w 69"/>
              <a:gd name="T3" fmla="*/ 48 h 49"/>
              <a:gd name="T4" fmla="*/ 0 w 69"/>
              <a:gd name="T5" fmla="*/ 29 h 49"/>
              <a:gd name="T6" fmla="*/ 18 w 69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49">
                <a:moveTo>
                  <a:pt x="18" y="0"/>
                </a:moveTo>
                <a:lnTo>
                  <a:pt x="68" y="48"/>
                </a:lnTo>
                <a:lnTo>
                  <a:pt x="0" y="29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Freeform 215"/>
          <p:cNvSpPr>
            <a:spLocks/>
          </p:cNvSpPr>
          <p:nvPr/>
        </p:nvSpPr>
        <p:spPr bwMode="auto">
          <a:xfrm>
            <a:off x="5745163" y="5033963"/>
            <a:ext cx="111125" cy="573087"/>
          </a:xfrm>
          <a:custGeom>
            <a:avLst/>
            <a:gdLst>
              <a:gd name="T0" fmla="*/ 69 w 70"/>
              <a:gd name="T1" fmla="*/ 0 h 361"/>
              <a:gd name="T2" fmla="*/ 0 w 70"/>
              <a:gd name="T3" fmla="*/ 360 h 361"/>
              <a:gd name="T4" fmla="*/ 69 w 70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361">
                <a:moveTo>
                  <a:pt x="69" y="0"/>
                </a:moveTo>
                <a:lnTo>
                  <a:pt x="0" y="360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Freeform 216"/>
          <p:cNvSpPr>
            <a:spLocks/>
          </p:cNvSpPr>
          <p:nvPr/>
        </p:nvSpPr>
        <p:spPr bwMode="auto">
          <a:xfrm>
            <a:off x="5740400" y="5502275"/>
            <a:ext cx="53975" cy="104775"/>
          </a:xfrm>
          <a:custGeom>
            <a:avLst/>
            <a:gdLst>
              <a:gd name="T0" fmla="*/ 33 w 34"/>
              <a:gd name="T1" fmla="*/ 5 h 66"/>
              <a:gd name="T2" fmla="*/ 4 w 34"/>
              <a:gd name="T3" fmla="*/ 65 h 66"/>
              <a:gd name="T4" fmla="*/ 0 w 34"/>
              <a:gd name="T5" fmla="*/ 0 h 66"/>
              <a:gd name="T6" fmla="*/ 33 w 34"/>
              <a:gd name="T7" fmla="*/ 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6">
                <a:moveTo>
                  <a:pt x="33" y="5"/>
                </a:moveTo>
                <a:lnTo>
                  <a:pt x="4" y="65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217"/>
          <p:cNvSpPr>
            <a:spLocks/>
          </p:cNvSpPr>
          <p:nvPr/>
        </p:nvSpPr>
        <p:spPr bwMode="auto">
          <a:xfrm>
            <a:off x="6254750" y="5033963"/>
            <a:ext cx="206375" cy="584200"/>
          </a:xfrm>
          <a:custGeom>
            <a:avLst/>
            <a:gdLst>
              <a:gd name="T0" fmla="*/ 0 w 130"/>
              <a:gd name="T1" fmla="*/ 0 h 368"/>
              <a:gd name="T2" fmla="*/ 129 w 130"/>
              <a:gd name="T3" fmla="*/ 367 h 368"/>
              <a:gd name="T4" fmla="*/ 0 w 130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368">
                <a:moveTo>
                  <a:pt x="0" y="0"/>
                </a:moveTo>
                <a:lnTo>
                  <a:pt x="129" y="36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Freeform 218"/>
          <p:cNvSpPr>
            <a:spLocks/>
          </p:cNvSpPr>
          <p:nvPr/>
        </p:nvSpPr>
        <p:spPr bwMode="auto">
          <a:xfrm>
            <a:off x="6400800" y="5511800"/>
            <a:ext cx="60325" cy="106363"/>
          </a:xfrm>
          <a:custGeom>
            <a:avLst/>
            <a:gdLst>
              <a:gd name="T0" fmla="*/ 32 w 38"/>
              <a:gd name="T1" fmla="*/ 0 h 67"/>
              <a:gd name="T2" fmla="*/ 37 w 38"/>
              <a:gd name="T3" fmla="*/ 66 h 67"/>
              <a:gd name="T4" fmla="*/ 0 w 38"/>
              <a:gd name="T5" fmla="*/ 10 h 67"/>
              <a:gd name="T6" fmla="*/ 32 w 38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67">
                <a:moveTo>
                  <a:pt x="32" y="0"/>
                </a:moveTo>
                <a:lnTo>
                  <a:pt x="37" y="66"/>
                </a:lnTo>
                <a:lnTo>
                  <a:pt x="0" y="10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Freeform 219"/>
          <p:cNvSpPr>
            <a:spLocks/>
          </p:cNvSpPr>
          <p:nvPr/>
        </p:nvSpPr>
        <p:spPr bwMode="auto">
          <a:xfrm>
            <a:off x="4513263" y="3646488"/>
            <a:ext cx="585787" cy="387350"/>
          </a:xfrm>
          <a:custGeom>
            <a:avLst/>
            <a:gdLst>
              <a:gd name="T0" fmla="*/ 0 w 369"/>
              <a:gd name="T1" fmla="*/ 0 h 244"/>
              <a:gd name="T2" fmla="*/ 368 w 369"/>
              <a:gd name="T3" fmla="*/ 243 h 244"/>
              <a:gd name="T4" fmla="*/ 0 w 36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44">
                <a:moveTo>
                  <a:pt x="0" y="0"/>
                </a:moveTo>
                <a:lnTo>
                  <a:pt x="368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220"/>
          <p:cNvSpPr>
            <a:spLocks/>
          </p:cNvSpPr>
          <p:nvPr/>
        </p:nvSpPr>
        <p:spPr bwMode="auto">
          <a:xfrm>
            <a:off x="4995863" y="3954463"/>
            <a:ext cx="103187" cy="79375"/>
          </a:xfrm>
          <a:custGeom>
            <a:avLst/>
            <a:gdLst>
              <a:gd name="T0" fmla="*/ 19 w 65"/>
              <a:gd name="T1" fmla="*/ 0 h 50"/>
              <a:gd name="T2" fmla="*/ 64 w 65"/>
              <a:gd name="T3" fmla="*/ 49 h 50"/>
              <a:gd name="T4" fmla="*/ 0 w 65"/>
              <a:gd name="T5" fmla="*/ 25 h 50"/>
              <a:gd name="T6" fmla="*/ 19 w 65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0">
                <a:moveTo>
                  <a:pt x="19" y="0"/>
                </a:moveTo>
                <a:lnTo>
                  <a:pt x="64" y="49"/>
                </a:lnTo>
                <a:lnTo>
                  <a:pt x="0" y="25"/>
                </a:lnTo>
                <a:lnTo>
                  <a:pt x="1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Freeform 221"/>
          <p:cNvSpPr>
            <a:spLocks/>
          </p:cNvSpPr>
          <p:nvPr/>
        </p:nvSpPr>
        <p:spPr bwMode="auto">
          <a:xfrm>
            <a:off x="3757613" y="3635375"/>
            <a:ext cx="347662" cy="398463"/>
          </a:xfrm>
          <a:custGeom>
            <a:avLst/>
            <a:gdLst>
              <a:gd name="T0" fmla="*/ 218 w 219"/>
              <a:gd name="T1" fmla="*/ 0 h 251"/>
              <a:gd name="T2" fmla="*/ 0 w 219"/>
              <a:gd name="T3" fmla="*/ 250 h 251"/>
              <a:gd name="T4" fmla="*/ 218 w 219"/>
              <a:gd name="T5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51">
                <a:moveTo>
                  <a:pt x="218" y="0"/>
                </a:moveTo>
                <a:lnTo>
                  <a:pt x="0" y="250"/>
                </a:lnTo>
                <a:lnTo>
                  <a:pt x="2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222"/>
          <p:cNvSpPr>
            <a:spLocks/>
          </p:cNvSpPr>
          <p:nvPr/>
        </p:nvSpPr>
        <p:spPr bwMode="auto">
          <a:xfrm>
            <a:off x="3757613" y="3937000"/>
            <a:ext cx="90487" cy="96838"/>
          </a:xfrm>
          <a:custGeom>
            <a:avLst/>
            <a:gdLst>
              <a:gd name="T0" fmla="*/ 56 w 57"/>
              <a:gd name="T1" fmla="*/ 20 h 61"/>
              <a:gd name="T2" fmla="*/ 0 w 57"/>
              <a:gd name="T3" fmla="*/ 60 h 61"/>
              <a:gd name="T4" fmla="*/ 29 w 57"/>
              <a:gd name="T5" fmla="*/ 0 h 61"/>
              <a:gd name="T6" fmla="*/ 56 w 57"/>
              <a:gd name="T7" fmla="*/ 2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61">
                <a:moveTo>
                  <a:pt x="56" y="20"/>
                </a:moveTo>
                <a:lnTo>
                  <a:pt x="0" y="60"/>
                </a:lnTo>
                <a:lnTo>
                  <a:pt x="29" y="0"/>
                </a:lnTo>
                <a:lnTo>
                  <a:pt x="5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Freeform 223"/>
          <p:cNvSpPr>
            <a:spLocks/>
          </p:cNvSpPr>
          <p:nvPr/>
        </p:nvSpPr>
        <p:spPr bwMode="auto">
          <a:xfrm>
            <a:off x="2182813" y="5567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224"/>
          <p:cNvSpPr>
            <a:spLocks noChangeShapeType="1"/>
          </p:cNvSpPr>
          <p:nvPr/>
        </p:nvSpPr>
        <p:spPr bwMode="auto">
          <a:xfrm flipV="1">
            <a:off x="2182813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225"/>
          <p:cNvSpPr>
            <a:spLocks noChangeShapeType="1"/>
          </p:cNvSpPr>
          <p:nvPr/>
        </p:nvSpPr>
        <p:spPr bwMode="auto">
          <a:xfrm flipV="1">
            <a:off x="223678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226"/>
          <p:cNvSpPr>
            <a:spLocks noChangeShapeType="1"/>
          </p:cNvSpPr>
          <p:nvPr/>
        </p:nvSpPr>
        <p:spPr bwMode="auto">
          <a:xfrm flipV="1">
            <a:off x="2273300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227"/>
          <p:cNvSpPr>
            <a:spLocks noChangeShapeType="1"/>
          </p:cNvSpPr>
          <p:nvPr/>
        </p:nvSpPr>
        <p:spPr bwMode="auto">
          <a:xfrm>
            <a:off x="2305050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228"/>
          <p:cNvSpPr>
            <a:spLocks noChangeShapeType="1"/>
          </p:cNvSpPr>
          <p:nvPr/>
        </p:nvSpPr>
        <p:spPr bwMode="auto">
          <a:xfrm>
            <a:off x="2333625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229"/>
          <p:cNvSpPr>
            <a:spLocks noChangeShapeType="1"/>
          </p:cNvSpPr>
          <p:nvPr/>
        </p:nvSpPr>
        <p:spPr bwMode="auto">
          <a:xfrm>
            <a:off x="236537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Freeform 230"/>
          <p:cNvSpPr>
            <a:spLocks/>
          </p:cNvSpPr>
          <p:nvPr/>
        </p:nvSpPr>
        <p:spPr bwMode="auto">
          <a:xfrm>
            <a:off x="2339975" y="5567363"/>
            <a:ext cx="87313" cy="82550"/>
          </a:xfrm>
          <a:custGeom>
            <a:avLst/>
            <a:gdLst>
              <a:gd name="T0" fmla="*/ 21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1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231"/>
          <p:cNvSpPr>
            <a:spLocks/>
          </p:cNvSpPr>
          <p:nvPr/>
        </p:nvSpPr>
        <p:spPr bwMode="auto">
          <a:xfrm>
            <a:off x="2852738" y="5567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3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232"/>
          <p:cNvSpPr>
            <a:spLocks noChangeShapeType="1"/>
          </p:cNvSpPr>
          <p:nvPr/>
        </p:nvSpPr>
        <p:spPr bwMode="auto">
          <a:xfrm flipV="1">
            <a:off x="28463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233"/>
          <p:cNvSpPr>
            <a:spLocks noChangeShapeType="1"/>
          </p:cNvSpPr>
          <p:nvPr/>
        </p:nvSpPr>
        <p:spPr bwMode="auto">
          <a:xfrm flipV="1">
            <a:off x="29083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234"/>
          <p:cNvSpPr>
            <a:spLocks noChangeShapeType="1"/>
          </p:cNvSpPr>
          <p:nvPr/>
        </p:nvSpPr>
        <p:spPr bwMode="auto">
          <a:xfrm flipV="1">
            <a:off x="2938463" y="5557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235"/>
          <p:cNvSpPr>
            <a:spLocks noChangeShapeType="1"/>
          </p:cNvSpPr>
          <p:nvPr/>
        </p:nvSpPr>
        <p:spPr bwMode="auto">
          <a:xfrm>
            <a:off x="2974975" y="556418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236"/>
          <p:cNvSpPr>
            <a:spLocks noChangeShapeType="1"/>
          </p:cNvSpPr>
          <p:nvPr/>
        </p:nvSpPr>
        <p:spPr bwMode="auto">
          <a:xfrm>
            <a:off x="300513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237"/>
          <p:cNvSpPr>
            <a:spLocks noChangeShapeType="1"/>
          </p:cNvSpPr>
          <p:nvPr/>
        </p:nvSpPr>
        <p:spPr bwMode="auto">
          <a:xfrm>
            <a:off x="3035300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Freeform 238"/>
          <p:cNvSpPr>
            <a:spLocks/>
          </p:cNvSpPr>
          <p:nvPr/>
        </p:nvSpPr>
        <p:spPr bwMode="auto">
          <a:xfrm>
            <a:off x="3011488" y="5567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Freeform 239"/>
          <p:cNvSpPr>
            <a:spLocks/>
          </p:cNvSpPr>
          <p:nvPr/>
        </p:nvSpPr>
        <p:spPr bwMode="auto">
          <a:xfrm>
            <a:off x="3463925" y="5567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240"/>
          <p:cNvSpPr>
            <a:spLocks noChangeShapeType="1"/>
          </p:cNvSpPr>
          <p:nvPr/>
        </p:nvSpPr>
        <p:spPr bwMode="auto">
          <a:xfrm flipV="1">
            <a:off x="346392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241"/>
          <p:cNvSpPr>
            <a:spLocks noChangeShapeType="1"/>
          </p:cNvSpPr>
          <p:nvPr/>
        </p:nvSpPr>
        <p:spPr bwMode="auto">
          <a:xfrm flipV="1">
            <a:off x="35179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42"/>
          <p:cNvSpPr>
            <a:spLocks noChangeShapeType="1"/>
          </p:cNvSpPr>
          <p:nvPr/>
        </p:nvSpPr>
        <p:spPr bwMode="auto">
          <a:xfrm flipV="1">
            <a:off x="3554413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43"/>
          <p:cNvSpPr>
            <a:spLocks noChangeShapeType="1"/>
          </p:cNvSpPr>
          <p:nvPr/>
        </p:nvSpPr>
        <p:spPr bwMode="auto">
          <a:xfrm>
            <a:off x="3586163" y="5564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244"/>
          <p:cNvSpPr>
            <a:spLocks noChangeShapeType="1"/>
          </p:cNvSpPr>
          <p:nvPr/>
        </p:nvSpPr>
        <p:spPr bwMode="auto">
          <a:xfrm>
            <a:off x="3616325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45"/>
          <p:cNvSpPr>
            <a:spLocks noChangeShapeType="1"/>
          </p:cNvSpPr>
          <p:nvPr/>
        </p:nvSpPr>
        <p:spPr bwMode="auto">
          <a:xfrm>
            <a:off x="36464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Freeform 246"/>
          <p:cNvSpPr>
            <a:spLocks/>
          </p:cNvSpPr>
          <p:nvPr/>
        </p:nvSpPr>
        <p:spPr bwMode="auto">
          <a:xfrm>
            <a:off x="3621088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Freeform 247"/>
          <p:cNvSpPr>
            <a:spLocks/>
          </p:cNvSpPr>
          <p:nvPr/>
        </p:nvSpPr>
        <p:spPr bwMode="auto">
          <a:xfrm>
            <a:off x="4137025" y="5567363"/>
            <a:ext cx="85725" cy="82550"/>
          </a:xfrm>
          <a:custGeom>
            <a:avLst/>
            <a:gdLst>
              <a:gd name="T0" fmla="*/ 53 w 54"/>
              <a:gd name="T1" fmla="*/ 21 h 52"/>
              <a:gd name="T2" fmla="*/ 0 w 54"/>
              <a:gd name="T3" fmla="*/ 51 h 52"/>
              <a:gd name="T4" fmla="*/ 31 w 54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2">
                <a:moveTo>
                  <a:pt x="53" y="21"/>
                </a:moveTo>
                <a:lnTo>
                  <a:pt x="0" y="51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48"/>
          <p:cNvSpPr>
            <a:spLocks noChangeShapeType="1"/>
          </p:cNvSpPr>
          <p:nvPr/>
        </p:nvSpPr>
        <p:spPr bwMode="auto">
          <a:xfrm flipV="1">
            <a:off x="4137025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49"/>
          <p:cNvSpPr>
            <a:spLocks noChangeShapeType="1"/>
          </p:cNvSpPr>
          <p:nvPr/>
        </p:nvSpPr>
        <p:spPr bwMode="auto">
          <a:xfrm flipV="1">
            <a:off x="419100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250"/>
          <p:cNvSpPr>
            <a:spLocks noChangeShapeType="1"/>
          </p:cNvSpPr>
          <p:nvPr/>
        </p:nvSpPr>
        <p:spPr bwMode="auto">
          <a:xfrm flipV="1">
            <a:off x="4227513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51"/>
          <p:cNvSpPr>
            <a:spLocks noChangeShapeType="1"/>
          </p:cNvSpPr>
          <p:nvPr/>
        </p:nvSpPr>
        <p:spPr bwMode="auto">
          <a:xfrm>
            <a:off x="4259263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52"/>
          <p:cNvSpPr>
            <a:spLocks noChangeShapeType="1"/>
          </p:cNvSpPr>
          <p:nvPr/>
        </p:nvSpPr>
        <p:spPr bwMode="auto">
          <a:xfrm>
            <a:off x="4287838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253"/>
          <p:cNvSpPr>
            <a:spLocks noChangeShapeType="1"/>
          </p:cNvSpPr>
          <p:nvPr/>
        </p:nvSpPr>
        <p:spPr bwMode="auto">
          <a:xfrm>
            <a:off x="4319588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Freeform 254"/>
          <p:cNvSpPr>
            <a:spLocks/>
          </p:cNvSpPr>
          <p:nvPr/>
        </p:nvSpPr>
        <p:spPr bwMode="auto">
          <a:xfrm>
            <a:off x="4292600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Freeform 255"/>
          <p:cNvSpPr>
            <a:spLocks/>
          </p:cNvSpPr>
          <p:nvPr/>
        </p:nvSpPr>
        <p:spPr bwMode="auto">
          <a:xfrm>
            <a:off x="5418138" y="5567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3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56"/>
          <p:cNvSpPr>
            <a:spLocks noChangeShapeType="1"/>
          </p:cNvSpPr>
          <p:nvPr/>
        </p:nvSpPr>
        <p:spPr bwMode="auto">
          <a:xfrm flipV="1">
            <a:off x="5411788" y="5591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57"/>
          <p:cNvSpPr>
            <a:spLocks noChangeShapeType="1"/>
          </p:cNvSpPr>
          <p:nvPr/>
        </p:nvSpPr>
        <p:spPr bwMode="auto">
          <a:xfrm flipV="1">
            <a:off x="5480050" y="5568950"/>
            <a:ext cx="28575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58"/>
          <p:cNvSpPr>
            <a:spLocks noChangeShapeType="1"/>
          </p:cNvSpPr>
          <p:nvPr/>
        </p:nvSpPr>
        <p:spPr bwMode="auto">
          <a:xfrm flipV="1">
            <a:off x="5508625" y="5557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59"/>
          <p:cNvSpPr>
            <a:spLocks noChangeShapeType="1"/>
          </p:cNvSpPr>
          <p:nvPr/>
        </p:nvSpPr>
        <p:spPr bwMode="auto">
          <a:xfrm>
            <a:off x="5540375" y="556418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60"/>
          <p:cNvSpPr>
            <a:spLocks noChangeShapeType="1"/>
          </p:cNvSpPr>
          <p:nvPr/>
        </p:nvSpPr>
        <p:spPr bwMode="auto">
          <a:xfrm>
            <a:off x="5572125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61"/>
          <p:cNvSpPr>
            <a:spLocks noChangeShapeType="1"/>
          </p:cNvSpPr>
          <p:nvPr/>
        </p:nvSpPr>
        <p:spPr bwMode="auto">
          <a:xfrm>
            <a:off x="5602288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Freeform 262"/>
          <p:cNvSpPr>
            <a:spLocks/>
          </p:cNvSpPr>
          <p:nvPr/>
        </p:nvSpPr>
        <p:spPr bwMode="auto">
          <a:xfrm>
            <a:off x="5576888" y="5567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Freeform 263"/>
          <p:cNvSpPr>
            <a:spLocks/>
          </p:cNvSpPr>
          <p:nvPr/>
        </p:nvSpPr>
        <p:spPr bwMode="auto">
          <a:xfrm>
            <a:off x="6089650" y="5567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4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64"/>
          <p:cNvSpPr>
            <a:spLocks noChangeShapeType="1"/>
          </p:cNvSpPr>
          <p:nvPr/>
        </p:nvSpPr>
        <p:spPr bwMode="auto">
          <a:xfrm flipV="1">
            <a:off x="6089650" y="5591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265"/>
          <p:cNvSpPr>
            <a:spLocks noChangeShapeType="1"/>
          </p:cNvSpPr>
          <p:nvPr/>
        </p:nvSpPr>
        <p:spPr bwMode="auto">
          <a:xfrm flipV="1">
            <a:off x="6143625" y="5568950"/>
            <a:ext cx="3333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266"/>
          <p:cNvSpPr>
            <a:spLocks noChangeShapeType="1"/>
          </p:cNvSpPr>
          <p:nvPr/>
        </p:nvSpPr>
        <p:spPr bwMode="auto">
          <a:xfrm flipV="1">
            <a:off x="6176963" y="5557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267"/>
          <p:cNvSpPr>
            <a:spLocks noChangeShapeType="1"/>
          </p:cNvSpPr>
          <p:nvPr/>
        </p:nvSpPr>
        <p:spPr bwMode="auto">
          <a:xfrm>
            <a:off x="6213475" y="5564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268"/>
          <p:cNvSpPr>
            <a:spLocks noChangeShapeType="1"/>
          </p:cNvSpPr>
          <p:nvPr/>
        </p:nvSpPr>
        <p:spPr bwMode="auto">
          <a:xfrm>
            <a:off x="6242050" y="5568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269"/>
          <p:cNvSpPr>
            <a:spLocks noChangeShapeType="1"/>
          </p:cNvSpPr>
          <p:nvPr/>
        </p:nvSpPr>
        <p:spPr bwMode="auto">
          <a:xfrm>
            <a:off x="6272213" y="5591175"/>
            <a:ext cx="63500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Freeform 270"/>
          <p:cNvSpPr>
            <a:spLocks/>
          </p:cNvSpPr>
          <p:nvPr/>
        </p:nvSpPr>
        <p:spPr bwMode="auto">
          <a:xfrm>
            <a:off x="6248400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Freeform 271"/>
          <p:cNvSpPr>
            <a:spLocks/>
          </p:cNvSpPr>
          <p:nvPr/>
        </p:nvSpPr>
        <p:spPr bwMode="auto">
          <a:xfrm>
            <a:off x="4746625" y="5567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272"/>
          <p:cNvSpPr>
            <a:spLocks noChangeShapeType="1"/>
          </p:cNvSpPr>
          <p:nvPr/>
        </p:nvSpPr>
        <p:spPr bwMode="auto">
          <a:xfrm flipV="1">
            <a:off x="4740275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273"/>
          <p:cNvSpPr>
            <a:spLocks noChangeShapeType="1"/>
          </p:cNvSpPr>
          <p:nvPr/>
        </p:nvSpPr>
        <p:spPr bwMode="auto">
          <a:xfrm flipV="1">
            <a:off x="4802188" y="5568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274"/>
          <p:cNvSpPr>
            <a:spLocks noChangeShapeType="1"/>
          </p:cNvSpPr>
          <p:nvPr/>
        </p:nvSpPr>
        <p:spPr bwMode="auto">
          <a:xfrm flipV="1">
            <a:off x="4832350" y="555783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275"/>
          <p:cNvSpPr>
            <a:spLocks noChangeShapeType="1"/>
          </p:cNvSpPr>
          <p:nvPr/>
        </p:nvSpPr>
        <p:spPr bwMode="auto">
          <a:xfrm>
            <a:off x="4868863" y="5564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276"/>
          <p:cNvSpPr>
            <a:spLocks noChangeShapeType="1"/>
          </p:cNvSpPr>
          <p:nvPr/>
        </p:nvSpPr>
        <p:spPr bwMode="auto">
          <a:xfrm>
            <a:off x="4899025" y="5568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277"/>
          <p:cNvSpPr>
            <a:spLocks noChangeShapeType="1"/>
          </p:cNvSpPr>
          <p:nvPr/>
        </p:nvSpPr>
        <p:spPr bwMode="auto">
          <a:xfrm>
            <a:off x="4930775" y="5591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278"/>
          <p:cNvSpPr>
            <a:spLocks/>
          </p:cNvSpPr>
          <p:nvPr/>
        </p:nvSpPr>
        <p:spPr bwMode="auto">
          <a:xfrm>
            <a:off x="4905375" y="5567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Rectangle 279"/>
          <p:cNvSpPr>
            <a:spLocks noChangeArrowheads="1"/>
          </p:cNvSpPr>
          <p:nvPr/>
        </p:nvSpPr>
        <p:spPr bwMode="auto">
          <a:xfrm>
            <a:off x="1676400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3*</a:t>
            </a:r>
          </a:p>
        </p:txBody>
      </p:sp>
      <p:sp>
        <p:nvSpPr>
          <p:cNvPr id="348" name="Rectangle 280"/>
          <p:cNvSpPr>
            <a:spLocks noChangeArrowheads="1"/>
          </p:cNvSpPr>
          <p:nvPr/>
        </p:nvSpPr>
        <p:spPr bwMode="auto">
          <a:xfrm>
            <a:off x="1944688" y="56340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4*</a:t>
            </a:r>
          </a:p>
        </p:txBody>
      </p:sp>
      <p:sp>
        <p:nvSpPr>
          <p:cNvPr id="349" name="Rectangle 281"/>
          <p:cNvSpPr>
            <a:spLocks noChangeArrowheads="1"/>
          </p:cNvSpPr>
          <p:nvPr/>
        </p:nvSpPr>
        <p:spPr bwMode="auto">
          <a:xfrm>
            <a:off x="2324100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6*</a:t>
            </a:r>
          </a:p>
        </p:txBody>
      </p:sp>
      <p:sp>
        <p:nvSpPr>
          <p:cNvPr id="350" name="Rectangle 282"/>
          <p:cNvSpPr>
            <a:spLocks noChangeArrowheads="1"/>
          </p:cNvSpPr>
          <p:nvPr/>
        </p:nvSpPr>
        <p:spPr bwMode="auto">
          <a:xfrm>
            <a:off x="2593975" y="5622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9*</a:t>
            </a:r>
          </a:p>
        </p:txBody>
      </p:sp>
      <p:sp>
        <p:nvSpPr>
          <p:cNvPr id="351" name="Rectangle 283"/>
          <p:cNvSpPr>
            <a:spLocks noChangeArrowheads="1"/>
          </p:cNvSpPr>
          <p:nvPr/>
        </p:nvSpPr>
        <p:spPr bwMode="auto">
          <a:xfrm>
            <a:off x="293052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10*</a:t>
            </a:r>
          </a:p>
        </p:txBody>
      </p:sp>
      <p:sp>
        <p:nvSpPr>
          <p:cNvPr id="352" name="Rectangle 284"/>
          <p:cNvSpPr>
            <a:spLocks noChangeArrowheads="1"/>
          </p:cNvSpPr>
          <p:nvPr/>
        </p:nvSpPr>
        <p:spPr bwMode="auto">
          <a:xfrm>
            <a:off x="3201988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11*</a:t>
            </a:r>
          </a:p>
        </p:txBody>
      </p:sp>
      <p:sp>
        <p:nvSpPr>
          <p:cNvPr id="353" name="Rectangle 285"/>
          <p:cNvSpPr>
            <a:spLocks noChangeArrowheads="1"/>
          </p:cNvSpPr>
          <p:nvPr/>
        </p:nvSpPr>
        <p:spPr bwMode="auto">
          <a:xfrm>
            <a:off x="3581400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12*</a:t>
            </a:r>
          </a:p>
        </p:txBody>
      </p:sp>
      <p:sp>
        <p:nvSpPr>
          <p:cNvPr id="354" name="Rectangle 286"/>
          <p:cNvSpPr>
            <a:spLocks noChangeArrowheads="1"/>
          </p:cNvSpPr>
          <p:nvPr/>
        </p:nvSpPr>
        <p:spPr bwMode="auto">
          <a:xfrm>
            <a:off x="3849688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13*</a:t>
            </a:r>
          </a:p>
        </p:txBody>
      </p:sp>
      <p:sp>
        <p:nvSpPr>
          <p:cNvPr id="355" name="Rectangle 287"/>
          <p:cNvSpPr>
            <a:spLocks noChangeArrowheads="1"/>
          </p:cNvSpPr>
          <p:nvPr/>
        </p:nvSpPr>
        <p:spPr bwMode="auto">
          <a:xfrm>
            <a:off x="4229100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20*</a:t>
            </a:r>
          </a:p>
        </p:txBody>
      </p:sp>
      <p:sp>
        <p:nvSpPr>
          <p:cNvPr id="356" name="Rectangle 288"/>
          <p:cNvSpPr>
            <a:spLocks noChangeArrowheads="1"/>
          </p:cNvSpPr>
          <p:nvPr/>
        </p:nvSpPr>
        <p:spPr bwMode="auto">
          <a:xfrm>
            <a:off x="4487863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22*</a:t>
            </a:r>
          </a:p>
        </p:txBody>
      </p:sp>
      <p:sp>
        <p:nvSpPr>
          <p:cNvPr id="357" name="Rectangle 289"/>
          <p:cNvSpPr>
            <a:spLocks noChangeArrowheads="1"/>
          </p:cNvSpPr>
          <p:nvPr/>
        </p:nvSpPr>
        <p:spPr bwMode="auto">
          <a:xfrm>
            <a:off x="486727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23*</a:t>
            </a:r>
          </a:p>
        </p:txBody>
      </p:sp>
      <p:sp>
        <p:nvSpPr>
          <p:cNvPr id="358" name="Rectangle 290"/>
          <p:cNvSpPr>
            <a:spLocks noChangeArrowheads="1"/>
          </p:cNvSpPr>
          <p:nvPr/>
        </p:nvSpPr>
        <p:spPr bwMode="auto">
          <a:xfrm>
            <a:off x="514826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31*</a:t>
            </a:r>
          </a:p>
        </p:txBody>
      </p:sp>
      <p:sp>
        <p:nvSpPr>
          <p:cNvPr id="359" name="Rectangle 291"/>
          <p:cNvSpPr>
            <a:spLocks noChangeArrowheads="1"/>
          </p:cNvSpPr>
          <p:nvPr/>
        </p:nvSpPr>
        <p:spPr bwMode="auto">
          <a:xfrm>
            <a:off x="5516563" y="5634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35*</a:t>
            </a:r>
          </a:p>
        </p:txBody>
      </p:sp>
      <p:sp>
        <p:nvSpPr>
          <p:cNvPr id="360" name="Rectangle 292"/>
          <p:cNvSpPr>
            <a:spLocks noChangeArrowheads="1"/>
          </p:cNvSpPr>
          <p:nvPr/>
        </p:nvSpPr>
        <p:spPr bwMode="auto">
          <a:xfrm>
            <a:off x="5775325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36*</a:t>
            </a:r>
          </a:p>
        </p:txBody>
      </p:sp>
      <p:sp>
        <p:nvSpPr>
          <p:cNvPr id="361" name="Rectangle 293"/>
          <p:cNvSpPr>
            <a:spLocks noChangeArrowheads="1"/>
          </p:cNvSpPr>
          <p:nvPr/>
        </p:nvSpPr>
        <p:spPr bwMode="auto">
          <a:xfrm>
            <a:off x="616426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38*</a:t>
            </a:r>
          </a:p>
        </p:txBody>
      </p:sp>
      <p:sp>
        <p:nvSpPr>
          <p:cNvPr id="362" name="Rectangle 294"/>
          <p:cNvSpPr>
            <a:spLocks noChangeArrowheads="1"/>
          </p:cNvSpPr>
          <p:nvPr/>
        </p:nvSpPr>
        <p:spPr bwMode="auto">
          <a:xfrm>
            <a:off x="6424613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41*</a:t>
            </a:r>
          </a:p>
        </p:txBody>
      </p:sp>
      <p:sp>
        <p:nvSpPr>
          <p:cNvPr id="363" name="Rectangle 295"/>
          <p:cNvSpPr>
            <a:spLocks noChangeArrowheads="1"/>
          </p:cNvSpPr>
          <p:nvPr/>
        </p:nvSpPr>
        <p:spPr bwMode="auto">
          <a:xfrm>
            <a:off x="6781800" y="5622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44*</a:t>
            </a:r>
          </a:p>
        </p:txBody>
      </p:sp>
      <p:sp>
        <p:nvSpPr>
          <p:cNvPr id="364" name="Rectangle 296"/>
          <p:cNvSpPr>
            <a:spLocks noChangeArrowheads="1"/>
          </p:cNvSpPr>
          <p:nvPr/>
        </p:nvSpPr>
        <p:spPr bwMode="auto">
          <a:xfrm>
            <a:off x="2389188" y="4765675"/>
            <a:ext cx="273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65" name="Rectangle 297"/>
          <p:cNvSpPr>
            <a:spLocks noChangeArrowheads="1"/>
          </p:cNvSpPr>
          <p:nvPr/>
        </p:nvSpPr>
        <p:spPr bwMode="auto">
          <a:xfrm>
            <a:off x="3384550" y="3343275"/>
            <a:ext cx="5857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Root</a:t>
            </a:r>
          </a:p>
        </p:txBody>
      </p:sp>
      <p:sp>
        <p:nvSpPr>
          <p:cNvPr id="366" name="Rectangle 298"/>
          <p:cNvSpPr>
            <a:spLocks noChangeArrowheads="1"/>
          </p:cNvSpPr>
          <p:nvPr/>
        </p:nvSpPr>
        <p:spPr bwMode="auto">
          <a:xfrm>
            <a:off x="3373438" y="40290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67" name="Rectangle 299"/>
          <p:cNvSpPr>
            <a:spLocks noChangeArrowheads="1"/>
          </p:cNvSpPr>
          <p:nvPr/>
        </p:nvSpPr>
        <p:spPr bwMode="auto">
          <a:xfrm>
            <a:off x="3514725" y="4775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368" name="Rectangle 300"/>
          <p:cNvSpPr>
            <a:spLocks noChangeArrowheads="1"/>
          </p:cNvSpPr>
          <p:nvPr/>
        </p:nvSpPr>
        <p:spPr bwMode="auto">
          <a:xfrm>
            <a:off x="4703763" y="47656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23</a:t>
            </a:r>
          </a:p>
        </p:txBody>
      </p:sp>
      <p:sp>
        <p:nvSpPr>
          <p:cNvPr id="369" name="Rectangle 301"/>
          <p:cNvSpPr>
            <a:spLocks noChangeArrowheads="1"/>
          </p:cNvSpPr>
          <p:nvPr/>
        </p:nvSpPr>
        <p:spPr bwMode="auto">
          <a:xfrm>
            <a:off x="4151313" y="338455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370" name="Rectangle 302"/>
          <p:cNvSpPr>
            <a:spLocks noChangeArrowheads="1"/>
          </p:cNvSpPr>
          <p:nvPr/>
        </p:nvSpPr>
        <p:spPr bwMode="auto">
          <a:xfrm>
            <a:off x="4911725" y="40386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35</a:t>
            </a:r>
          </a:p>
        </p:txBody>
      </p:sp>
      <p:sp>
        <p:nvSpPr>
          <p:cNvPr id="371" name="Rectangle 303"/>
          <p:cNvSpPr>
            <a:spLocks noChangeArrowheads="1"/>
          </p:cNvSpPr>
          <p:nvPr/>
        </p:nvSpPr>
        <p:spPr bwMode="auto">
          <a:xfrm>
            <a:off x="5892800" y="4775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34" charset="0"/>
              </a:rPr>
              <a:t>38</a:t>
            </a:r>
          </a:p>
        </p:txBody>
      </p:sp>
      <p:sp>
        <p:nvSpPr>
          <p:cNvPr id="372" name="Rectangle 304"/>
          <p:cNvSpPr>
            <a:spLocks noChangeArrowheads="1"/>
          </p:cNvSpPr>
          <p:nvPr/>
        </p:nvSpPr>
        <p:spPr bwMode="auto">
          <a:xfrm>
            <a:off x="6181725" y="4257675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not yet in B+ tree</a:t>
            </a:r>
          </a:p>
        </p:txBody>
      </p:sp>
      <p:sp>
        <p:nvSpPr>
          <p:cNvPr id="373" name="Rectangle 305"/>
          <p:cNvSpPr>
            <a:spLocks noChangeArrowheads="1"/>
          </p:cNvSpPr>
          <p:nvPr/>
        </p:nvSpPr>
        <p:spPr bwMode="auto">
          <a:xfrm>
            <a:off x="6181725" y="4029075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Data entry pages </a:t>
            </a:r>
          </a:p>
        </p:txBody>
      </p:sp>
      <p:sp>
        <p:nvSpPr>
          <p:cNvPr id="374" name="Line 306"/>
          <p:cNvSpPr>
            <a:spLocks noChangeShapeType="1"/>
          </p:cNvSpPr>
          <p:nvPr/>
        </p:nvSpPr>
        <p:spPr bwMode="auto">
          <a:xfrm>
            <a:off x="3508375" y="3200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Arc 307"/>
          <p:cNvSpPr>
            <a:spLocks/>
          </p:cNvSpPr>
          <p:nvPr/>
        </p:nvSpPr>
        <p:spPr bwMode="auto">
          <a:xfrm>
            <a:off x="6864350" y="4575175"/>
            <a:ext cx="304800" cy="9906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358 h 21600"/>
              <a:gd name="T2" fmla="*/ 21487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</a:path>
              <a:path w="21599" h="21600" stroke="0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Tree: Bulk Loading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is the cost of bulk loading?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Creating the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Scanning the data entries and writing out all the leaf-level </a:t>
            </a:r>
            <a:br>
              <a:rPr lang="en-US" sz="2200" dirty="0" smtClean="0"/>
            </a:br>
            <a:r>
              <a:rPr lang="en-US" sz="2200" dirty="0" smtClean="0"/>
              <a:t>entries (i.e., </a:t>
            </a:r>
            <a:r>
              <a:rPr lang="en-US" sz="2200" b="1" i="1" dirty="0" smtClean="0"/>
              <a:t>K*</a:t>
            </a:r>
            <a:r>
              <a:rPr lang="en-US" sz="22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Hence, (</a:t>
            </a:r>
            <a:r>
              <a:rPr lang="en-US" sz="2200" b="1" i="1" dirty="0" smtClean="0"/>
              <a:t>R</a:t>
            </a:r>
            <a:r>
              <a:rPr lang="en-US" sz="2200" dirty="0" smtClean="0"/>
              <a:t>+</a:t>
            </a:r>
            <a:r>
              <a:rPr lang="en-US" sz="2200" b="1" i="1" dirty="0" smtClean="0"/>
              <a:t>E</a:t>
            </a:r>
            <a:r>
              <a:rPr lang="en-US" sz="2200" dirty="0" smtClean="0"/>
              <a:t>) I/</a:t>
            </a:r>
            <a:r>
              <a:rPr lang="en-US" sz="2200" dirty="0" err="1" smtClean="0"/>
              <a:t>Os</a:t>
            </a:r>
            <a:r>
              <a:rPr lang="en-US" sz="2200" dirty="0" smtClean="0"/>
              <a:t>, where </a:t>
            </a:r>
            <a:r>
              <a:rPr lang="en-US" sz="2200" b="1" i="1" dirty="0" smtClean="0"/>
              <a:t>R</a:t>
            </a:r>
            <a:r>
              <a:rPr lang="en-US" sz="2200" dirty="0" smtClean="0"/>
              <a:t> is the number of pages containing data entries and </a:t>
            </a:r>
            <a:r>
              <a:rPr lang="en-US" sz="2200" b="1" i="1" dirty="0" smtClean="0"/>
              <a:t>E</a:t>
            </a:r>
            <a:r>
              <a:rPr lang="en-US" sz="2200" dirty="0" smtClean="0"/>
              <a:t> is the number of pages containing </a:t>
            </a:r>
            <a:r>
              <a:rPr lang="en-US" sz="2200" b="1" i="1" dirty="0"/>
              <a:t>K</a:t>
            </a:r>
            <a:r>
              <a:rPr lang="en-US" sz="2200" b="1" i="1" dirty="0" smtClean="0"/>
              <a:t>*</a:t>
            </a:r>
            <a:r>
              <a:rPr lang="en-US" sz="2200" dirty="0" smtClean="0"/>
              <a:t>entries</a:t>
            </a:r>
          </a:p>
          <a:p>
            <a:pPr lvl="2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Sorting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3</a:t>
            </a:r>
            <a:r>
              <a:rPr lang="en-US" sz="2200" b="1" i="1" dirty="0" smtClean="0"/>
              <a:t>E</a:t>
            </a:r>
            <a:r>
              <a:rPr lang="en-US" sz="2200" dirty="0" smtClean="0"/>
              <a:t> I/</a:t>
            </a:r>
            <a:r>
              <a:rPr lang="en-US" sz="2200" dirty="0" err="1" smtClean="0"/>
              <a:t>Os</a:t>
            </a:r>
            <a:r>
              <a:rPr lang="en-US" sz="2200" dirty="0" smtClean="0"/>
              <a:t> (</a:t>
            </a:r>
            <a:r>
              <a:rPr lang="en-US" sz="2200" i="1" dirty="0" smtClean="0"/>
              <a:t>when discussing sorting, we will see how</a:t>
            </a:r>
            <a:r>
              <a:rPr lang="en-US" sz="22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Building the index from the sorted leaf-level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The cost of writing out all index-level pages (</a:t>
            </a:r>
            <a:r>
              <a:rPr lang="en-US" sz="2200" i="1" dirty="0" smtClean="0"/>
              <a:t>will be an exercise in the recitation</a:t>
            </a:r>
            <a:r>
              <a:rPr lang="en-US" sz="2200" dirty="0" smtClean="0"/>
              <a:t>)! 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7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9120779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3581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Hash-Based Indexing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indexing technique can we use to support </a:t>
            </a:r>
            <a:r>
              <a:rPr lang="en-US" sz="2800" i="1" dirty="0" smtClean="0"/>
              <a:t>range searches </a:t>
            </a:r>
            <a:r>
              <a:rPr lang="en-US" sz="2800" dirty="0" smtClean="0"/>
              <a:t>(e.g., “Find </a:t>
            </a:r>
            <a:r>
              <a:rPr lang="en-US" sz="2800" dirty="0" err="1" smtClean="0"/>
              <a:t>s_name</a:t>
            </a:r>
            <a:r>
              <a:rPr lang="en-US" sz="2800" dirty="0" smtClean="0"/>
              <a:t> where </a:t>
            </a:r>
            <a:r>
              <a:rPr lang="en-US" sz="2800" dirty="0" err="1" smtClean="0"/>
              <a:t>gpa</a:t>
            </a:r>
            <a:r>
              <a:rPr lang="en-US" sz="2800" dirty="0" smtClean="0"/>
              <a:t> &gt;= 3.0)?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Tree-Based Indexing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What about </a:t>
            </a:r>
            <a:r>
              <a:rPr lang="en-US" sz="2800" i="1" dirty="0" smtClean="0"/>
              <a:t>equality selections </a:t>
            </a:r>
            <a:r>
              <a:rPr lang="en-US" sz="2800" dirty="0" smtClean="0"/>
              <a:t>(e.g., “Find </a:t>
            </a:r>
            <a:r>
              <a:rPr lang="en-US" sz="2800" dirty="0" err="1" smtClean="0"/>
              <a:t>s_name</a:t>
            </a:r>
            <a:r>
              <a:rPr lang="en-US" sz="2800" dirty="0" smtClean="0"/>
              <a:t> where </a:t>
            </a:r>
            <a:r>
              <a:rPr lang="en-US" sz="2800" dirty="0" err="1" smtClean="0"/>
              <a:t>sid</a:t>
            </a:r>
            <a:r>
              <a:rPr lang="en-US" sz="2800" dirty="0" smtClean="0"/>
              <a:t> = 102”?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Tree-Based Indexing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Hash-Based Indexing (</a:t>
            </a:r>
            <a:r>
              <a:rPr lang="en-US" sz="2600" i="1" dirty="0" smtClean="0">
                <a:solidFill>
                  <a:srgbClr val="0070C0"/>
                </a:solidFill>
              </a:rPr>
              <a:t>cannot support range searches!</a:t>
            </a:r>
            <a:r>
              <a:rPr lang="en-US" sz="2600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Hash-based indexing, however, proves to be very useful in implementing relational operators (e.g., joins)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5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33585502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96200" y="4343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Static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 hash structure (or table or file) is a </a:t>
            </a:r>
            <a:r>
              <a:rPr lang="en-US" sz="2800" i="1" dirty="0" smtClean="0"/>
              <a:t>generalization</a:t>
            </a:r>
            <a:r>
              <a:rPr lang="en-US" sz="2800" dirty="0" smtClean="0"/>
              <a:t> of the simpler notion of an ordinary array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 an array, an arbitrary position can be examined in O(1)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 hash function </a:t>
            </a:r>
            <a:r>
              <a:rPr lang="en-US" sz="2800" b="1" i="1" dirty="0" smtClean="0"/>
              <a:t>h</a:t>
            </a:r>
            <a:r>
              <a:rPr lang="en-US" sz="2800" dirty="0" smtClean="0"/>
              <a:t> is used to map keys into a range of </a:t>
            </a:r>
            <a:r>
              <a:rPr lang="en-US" sz="2800" i="1" dirty="0" smtClean="0"/>
              <a:t>bucket numbers</a:t>
            </a:r>
            <a:endParaRPr lang="en-US" sz="28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5414962" y="4281614"/>
            <a:ext cx="746125" cy="352425"/>
          </a:xfrm>
          <a:custGeom>
            <a:avLst/>
            <a:gdLst>
              <a:gd name="T0" fmla="*/ 0 w 470"/>
              <a:gd name="T1" fmla="*/ 221 h 222"/>
              <a:gd name="T2" fmla="*/ 0 w 470"/>
              <a:gd name="T3" fmla="*/ 0 h 222"/>
              <a:gd name="T4" fmla="*/ 469 w 470"/>
              <a:gd name="T5" fmla="*/ 0 h 222"/>
              <a:gd name="T6" fmla="*/ 469 w 470"/>
              <a:gd name="T7" fmla="*/ 221 h 222"/>
              <a:gd name="T8" fmla="*/ 0 w 470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2701924" y="4813427"/>
            <a:ext cx="293688" cy="352425"/>
          </a:xfrm>
          <a:custGeom>
            <a:avLst/>
            <a:gdLst>
              <a:gd name="T0" fmla="*/ 184 w 185"/>
              <a:gd name="T1" fmla="*/ 110 h 222"/>
              <a:gd name="T2" fmla="*/ 176 w 185"/>
              <a:gd name="T3" fmla="*/ 67 h 222"/>
              <a:gd name="T4" fmla="*/ 156 w 185"/>
              <a:gd name="T5" fmla="*/ 32 h 222"/>
              <a:gd name="T6" fmla="*/ 127 w 185"/>
              <a:gd name="T7" fmla="*/ 8 h 222"/>
              <a:gd name="T8" fmla="*/ 92 w 185"/>
              <a:gd name="T9" fmla="*/ 0 h 222"/>
              <a:gd name="T10" fmla="*/ 56 w 185"/>
              <a:gd name="T11" fmla="*/ 8 h 222"/>
              <a:gd name="T12" fmla="*/ 27 w 185"/>
              <a:gd name="T13" fmla="*/ 32 h 222"/>
              <a:gd name="T14" fmla="*/ 7 w 185"/>
              <a:gd name="T15" fmla="*/ 67 h 222"/>
              <a:gd name="T16" fmla="*/ 0 w 185"/>
              <a:gd name="T17" fmla="*/ 110 h 222"/>
              <a:gd name="T18" fmla="*/ 7 w 185"/>
              <a:gd name="T19" fmla="*/ 153 h 222"/>
              <a:gd name="T20" fmla="*/ 27 w 185"/>
              <a:gd name="T21" fmla="*/ 188 h 222"/>
              <a:gd name="T22" fmla="*/ 56 w 185"/>
              <a:gd name="T23" fmla="*/ 212 h 222"/>
              <a:gd name="T24" fmla="*/ 92 w 185"/>
              <a:gd name="T25" fmla="*/ 221 h 222"/>
              <a:gd name="T26" fmla="*/ 127 w 185"/>
              <a:gd name="T27" fmla="*/ 212 h 222"/>
              <a:gd name="T28" fmla="*/ 156 w 185"/>
              <a:gd name="T29" fmla="*/ 188 h 222"/>
              <a:gd name="T30" fmla="*/ 176 w 185"/>
              <a:gd name="T31" fmla="*/ 153 h 222"/>
              <a:gd name="T32" fmla="*/ 184 w 185"/>
              <a:gd name="T33" fmla="*/ 11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98887" y="3938714"/>
            <a:ext cx="784225" cy="2357438"/>
          </a:xfrm>
          <a:custGeom>
            <a:avLst/>
            <a:gdLst>
              <a:gd name="T0" fmla="*/ 0 w 494"/>
              <a:gd name="T1" fmla="*/ 1484 h 1485"/>
              <a:gd name="T2" fmla="*/ 0 w 494"/>
              <a:gd name="T3" fmla="*/ 0 h 1485"/>
              <a:gd name="T4" fmla="*/ 493 w 494"/>
              <a:gd name="T5" fmla="*/ 0 h 1485"/>
              <a:gd name="T6" fmla="*/ 493 w 494"/>
              <a:gd name="T7" fmla="*/ 1484 h 1485"/>
              <a:gd name="T8" fmla="*/ 0 w 494"/>
              <a:gd name="T9" fmla="*/ 1484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76424" y="4217320"/>
            <a:ext cx="1463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</a:rPr>
              <a:t>h</a:t>
            </a:r>
            <a:r>
              <a:rPr lang="en-US" sz="1800" b="1" dirty="0">
                <a:solidFill>
                  <a:srgbClr val="000000"/>
                </a:solidFill>
              </a:rPr>
              <a:t>(key) mod N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6524624" y="4484814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575299" y="4824539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521324" y="4100639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5726112" y="4100639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5932487" y="4100639"/>
            <a:ext cx="49212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5754687" y="4819777"/>
            <a:ext cx="49212" cy="26987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930899" y="4818189"/>
            <a:ext cx="50800" cy="26988"/>
          </a:xfrm>
          <a:custGeom>
            <a:avLst/>
            <a:gdLst>
              <a:gd name="T0" fmla="*/ 31 w 32"/>
              <a:gd name="T1" fmla="*/ 9 h 17"/>
              <a:gd name="T2" fmla="*/ 16 w 32"/>
              <a:gd name="T3" fmla="*/ 0 h 17"/>
              <a:gd name="T4" fmla="*/ 0 w 32"/>
              <a:gd name="T5" fmla="*/ 9 h 17"/>
              <a:gd name="T6" fmla="*/ 16 w 32"/>
              <a:gd name="T7" fmla="*/ 16 h 17"/>
              <a:gd name="T8" fmla="*/ 31 w 32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6702424" y="4484814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6880224" y="4484814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781674" y="6145339"/>
            <a:ext cx="50800" cy="26988"/>
          </a:xfrm>
          <a:custGeom>
            <a:avLst/>
            <a:gdLst>
              <a:gd name="T0" fmla="*/ 31 w 32"/>
              <a:gd name="T1" fmla="*/ 7 h 17"/>
              <a:gd name="T2" fmla="*/ 15 w 32"/>
              <a:gd name="T3" fmla="*/ 0 h 17"/>
              <a:gd name="T4" fmla="*/ 0 w 32"/>
              <a:gd name="T5" fmla="*/ 7 h 17"/>
              <a:gd name="T6" fmla="*/ 15 w 32"/>
              <a:gd name="T7" fmla="*/ 16 h 17"/>
              <a:gd name="T8" fmla="*/ 31 w 32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5587999" y="6143752"/>
            <a:ext cx="50800" cy="26987"/>
          </a:xfrm>
          <a:custGeom>
            <a:avLst/>
            <a:gdLst>
              <a:gd name="T0" fmla="*/ 31 w 32"/>
              <a:gd name="T1" fmla="*/ 8 h 17"/>
              <a:gd name="T2" fmla="*/ 16 w 32"/>
              <a:gd name="T3" fmla="*/ 0 h 17"/>
              <a:gd name="T4" fmla="*/ 0 w 32"/>
              <a:gd name="T5" fmla="*/ 8 h 17"/>
              <a:gd name="T6" fmla="*/ 16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973762" y="6145339"/>
            <a:ext cx="49212" cy="26988"/>
          </a:xfrm>
          <a:custGeom>
            <a:avLst/>
            <a:gdLst>
              <a:gd name="T0" fmla="*/ 30 w 31"/>
              <a:gd name="T1" fmla="*/ 7 h 17"/>
              <a:gd name="T2" fmla="*/ 15 w 31"/>
              <a:gd name="T3" fmla="*/ 0 h 17"/>
              <a:gd name="T4" fmla="*/ 0 w 31"/>
              <a:gd name="T5" fmla="*/ 7 h 17"/>
              <a:gd name="T6" fmla="*/ 15 w 31"/>
              <a:gd name="T7" fmla="*/ 16 h 17"/>
              <a:gd name="T8" fmla="*/ 30 w 31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720974" y="4776914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097087" y="4589589"/>
            <a:ext cx="511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635249" y="6283452"/>
            <a:ext cx="26513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Primary bucket pages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586412" y="6296152"/>
            <a:ext cx="19107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Overflow pages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035424" y="4232402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035424" y="3922839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967162" y="5904039"/>
            <a:ext cx="536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N-1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3019424" y="4475289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997199" y="4165727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2028824" y="5008689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001962" y="4946777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7224" y="40942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467224" y="43990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467224" y="48562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543424" y="6151689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991224" y="4475289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800474" y="4256214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3798887" y="4610227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3797299" y="4976939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3795712" y="5915152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22" idx="1"/>
            <a:endCxn id="40" idx="2"/>
          </p:cNvCxnSpPr>
          <p:nvPr/>
        </p:nvCxnSpPr>
        <p:spPr>
          <a:xfrm flipH="1" flipV="1">
            <a:off x="1322592" y="6206054"/>
            <a:ext cx="1312657" cy="245393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5282724"/>
            <a:ext cx="23403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u="sng" dirty="0" smtClean="0">
                <a:solidFill>
                  <a:srgbClr val="0070C0"/>
                </a:solidFill>
              </a:rPr>
              <a:t>Static Hashing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allocated </a:t>
            </a:r>
            <a:r>
              <a:rPr lang="en-US" i="1" dirty="0" smtClean="0"/>
              <a:t>sequentially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never de-allocated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23" idx="3"/>
            <a:endCxn id="46" idx="2"/>
          </p:cNvCxnSpPr>
          <p:nvPr/>
        </p:nvCxnSpPr>
        <p:spPr>
          <a:xfrm flipV="1">
            <a:off x="7497193" y="5904039"/>
            <a:ext cx="365076" cy="560108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0108" y="4703710"/>
            <a:ext cx="220432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u="sng" dirty="0" smtClean="0">
                <a:solidFill>
                  <a:srgbClr val="0070C0"/>
                </a:solidFill>
              </a:rPr>
              <a:t>Static </a:t>
            </a:r>
            <a:r>
              <a:rPr lang="en-US" b="1" u="sng" dirty="0">
                <a:solidFill>
                  <a:srgbClr val="0070C0"/>
                </a:solidFill>
              </a:rPr>
              <a:t>H</a:t>
            </a:r>
            <a:r>
              <a:rPr lang="en-US" b="1" u="sng" dirty="0" smtClean="0">
                <a:solidFill>
                  <a:srgbClr val="0070C0"/>
                </a:solidFill>
              </a:rPr>
              <a:t>ashing</a:t>
            </a:r>
            <a:r>
              <a:rPr lang="en-US" dirty="0" smtClean="0"/>
              <a:t>, </a:t>
            </a:r>
          </a:p>
          <a:p>
            <a:r>
              <a:rPr lang="en-US" dirty="0"/>
              <a:t>a</a:t>
            </a:r>
            <a:r>
              <a:rPr lang="en-US" dirty="0" smtClean="0"/>
              <a:t>llocated (</a:t>
            </a:r>
            <a:r>
              <a:rPr lang="en-US" i="1" dirty="0" smtClean="0"/>
              <a:t>as needed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corresponding </a:t>
            </a:r>
            <a:br>
              <a:rPr lang="en-US" dirty="0" smtClean="0"/>
            </a:br>
            <a:r>
              <a:rPr lang="en-US" dirty="0" smtClean="0"/>
              <a:t>buckets become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Static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entries can be any of the three alternatives (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/>
              <a:t>(1)</a:t>
            </a:r>
            <a:r>
              <a:rPr lang="en-US" sz="2800" dirty="0" smtClean="0"/>
              <a:t>, </a:t>
            </a:r>
            <a:r>
              <a:rPr lang="en-US" sz="2800" b="1" dirty="0" smtClean="0"/>
              <a:t>A (2)</a:t>
            </a:r>
            <a:r>
              <a:rPr lang="en-US" sz="2800" dirty="0" smtClean="0"/>
              <a:t> or </a:t>
            </a:r>
            <a:r>
              <a:rPr lang="en-US" sz="2800" b="1" dirty="0" smtClean="0"/>
              <a:t>A (3)</a:t>
            </a:r>
            <a:r>
              <a:rPr lang="en-US" sz="2800" dirty="0" smtClean="0"/>
              <a:t>- see previous lecture)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entries can be </a:t>
            </a:r>
            <a:r>
              <a:rPr lang="en-US" sz="2800" i="1" dirty="0" smtClean="0"/>
              <a:t>sorted</a:t>
            </a:r>
            <a:r>
              <a:rPr lang="en-US" sz="2800" dirty="0" smtClean="0"/>
              <a:t> in buckets to speed up searches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hash function </a:t>
            </a:r>
            <a:r>
              <a:rPr lang="en-US" sz="2800" b="1" i="1" dirty="0" smtClean="0"/>
              <a:t>h</a:t>
            </a:r>
            <a:r>
              <a:rPr lang="en-US" sz="2800" dirty="0" smtClean="0"/>
              <a:t> is used to identify the bucket to which a given key belongs and subsequently </a:t>
            </a:r>
            <a:r>
              <a:rPr lang="en-US" sz="2800" i="1" dirty="0" smtClean="0"/>
              <a:t>insert</a:t>
            </a:r>
            <a:r>
              <a:rPr lang="en-US" sz="2800" dirty="0" smtClean="0"/>
              <a:t>, </a:t>
            </a:r>
            <a:r>
              <a:rPr lang="en-US" sz="2800" i="1" dirty="0" smtClean="0"/>
              <a:t>delete</a:t>
            </a:r>
            <a:r>
              <a:rPr lang="en-US" sz="2800" dirty="0" smtClean="0"/>
              <a:t> or </a:t>
            </a:r>
            <a:r>
              <a:rPr lang="en-US" sz="2800" i="1" dirty="0" smtClean="0"/>
              <a:t>locate</a:t>
            </a:r>
            <a:r>
              <a:rPr lang="en-US" sz="2800" dirty="0" smtClean="0"/>
              <a:t> a respective data record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 hash function of the form </a:t>
            </a:r>
            <a:r>
              <a:rPr lang="en-US" sz="2600" b="1" i="1" dirty="0" smtClean="0">
                <a:solidFill>
                  <a:srgbClr val="0070C0"/>
                </a:solidFill>
              </a:rPr>
              <a:t>h</a:t>
            </a:r>
            <a:r>
              <a:rPr lang="en-US" sz="2600" dirty="0" smtClean="0">
                <a:solidFill>
                  <a:srgbClr val="0070C0"/>
                </a:solidFill>
              </a:rPr>
              <a:t>(key) = (</a:t>
            </a:r>
            <a:r>
              <a:rPr lang="en-US" sz="2600" b="1" dirty="0" smtClean="0">
                <a:solidFill>
                  <a:srgbClr val="0070C0"/>
                </a:solidFill>
              </a:rPr>
              <a:t>a</a:t>
            </a:r>
            <a:r>
              <a:rPr lang="en-US" sz="2600" dirty="0" smtClean="0">
                <a:solidFill>
                  <a:srgbClr val="0070C0"/>
                </a:solidFill>
              </a:rPr>
              <a:t> * key + </a:t>
            </a:r>
            <a:r>
              <a:rPr lang="en-US" sz="2600" b="1" dirty="0" smtClean="0">
                <a:solidFill>
                  <a:srgbClr val="0070C0"/>
                </a:solidFill>
              </a:rPr>
              <a:t>b</a:t>
            </a:r>
            <a:r>
              <a:rPr lang="en-US" sz="2600" dirty="0" smtClean="0">
                <a:solidFill>
                  <a:srgbClr val="0070C0"/>
                </a:solidFill>
              </a:rPr>
              <a:t>) </a:t>
            </a:r>
            <a:r>
              <a:rPr lang="en-US" sz="2600" dirty="0" smtClean="0"/>
              <a:t>works well in practice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 search </a:t>
            </a:r>
            <a:r>
              <a:rPr lang="en-US" sz="2800" i="1" dirty="0" smtClean="0"/>
              <a:t>ideally</a:t>
            </a:r>
            <a:r>
              <a:rPr lang="en-US" sz="2800" dirty="0" smtClean="0"/>
              <a:t> requires 1 disk I/O, while an insertion or a deletion necessitates 2 disk I/</a:t>
            </a:r>
            <a:r>
              <a:rPr lang="en-US" sz="2800" dirty="0" err="1" smtClean="0"/>
              <a:t>Os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0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Static Hashing: Some Issues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Similar to ISAM, the number of buckets is fixed!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Cannot deal with insertions and deletions gracefully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Long overflow chains can develop </a:t>
            </a:r>
            <a:r>
              <a:rPr lang="en-US" sz="3000" dirty="0" smtClean="0"/>
              <a:t>easily and degrade performance!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Pages can be initially kept </a:t>
            </a:r>
            <a:r>
              <a:rPr lang="en-US" i="1" dirty="0" smtClean="0"/>
              <a:t>only</a:t>
            </a:r>
            <a:r>
              <a:rPr lang="en-US" dirty="0" smtClean="0"/>
              <a:t> 80% full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3000" i="1" dirty="0" smtClean="0"/>
              <a:t>Dynamic</a:t>
            </a:r>
            <a:r>
              <a:rPr lang="en-US" sz="3000" dirty="0" smtClean="0"/>
              <a:t> hashing techniques can be used to fix </a:t>
            </a:r>
            <a:br>
              <a:rPr lang="en-US" sz="3000" dirty="0" smtClean="0"/>
            </a:br>
            <a:r>
              <a:rPr lang="en-US" sz="3000" dirty="0" smtClean="0"/>
              <a:t>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Extendible Hashing (EH)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Liner Hashing (LH)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4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859983811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35477" y="5105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DBMS Layers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Manager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27554" y="3494088"/>
            <a:ext cx="3148013" cy="3968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" idx="3"/>
            <a:endCxn id="21" idx="1"/>
          </p:cNvCxnSpPr>
          <p:nvPr/>
        </p:nvCxnSpPr>
        <p:spPr>
          <a:xfrm flipV="1">
            <a:off x="6075567" y="2468256"/>
            <a:ext cx="495909" cy="122427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1476" y="2283590"/>
            <a:ext cx="13093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Continued…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02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Directory of Pointers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How else (</a:t>
            </a:r>
            <a:r>
              <a:rPr lang="en-US" sz="2600" i="1" dirty="0" smtClean="0"/>
              <a:t>as opposed to overflow pages</a:t>
            </a:r>
            <a:r>
              <a:rPr lang="en-US" sz="2600" dirty="0" smtClean="0"/>
              <a:t>) can we add a data record to a full bucket in a </a:t>
            </a:r>
            <a:r>
              <a:rPr lang="en-US" sz="2600" i="1" dirty="0" smtClean="0"/>
              <a:t>static</a:t>
            </a:r>
            <a:r>
              <a:rPr lang="en-US" sz="2600" dirty="0" smtClean="0"/>
              <a:t> hash file?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Reorganize the table </a:t>
            </a:r>
            <a:r>
              <a:rPr lang="en-US" sz="2400" dirty="0" smtClean="0"/>
              <a:t>(e.g., by doubling the number of buckets and redistributing the entries across the new </a:t>
            </a:r>
            <a:br>
              <a:rPr lang="en-US" sz="2400" dirty="0" smtClean="0"/>
            </a:br>
            <a:r>
              <a:rPr lang="en-US" sz="2400" dirty="0" smtClean="0"/>
              <a:t>set of buckets)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But, </a:t>
            </a:r>
            <a:r>
              <a:rPr lang="en-US" sz="2600" dirty="0"/>
              <a:t>r</a:t>
            </a:r>
            <a:r>
              <a:rPr lang="en-US" sz="2600" dirty="0" smtClean="0"/>
              <a:t>eading and writing all pages is expensive!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In contrast, we can use a </a:t>
            </a:r>
            <a:r>
              <a:rPr lang="en-US" sz="2600" dirty="0" smtClean="0">
                <a:solidFill>
                  <a:srgbClr val="0070C0"/>
                </a:solidFill>
              </a:rPr>
              <a:t>directory of pointers </a:t>
            </a:r>
            <a:r>
              <a:rPr lang="en-US" sz="2600" dirty="0" smtClean="0"/>
              <a:t>to buckets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Buckets number can be doubled by doubling just the directory and </a:t>
            </a:r>
            <a:r>
              <a:rPr lang="en-US" sz="2400" i="1" dirty="0" smtClean="0"/>
              <a:t>splitting “only” the bucket that overflowed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i="1" dirty="0" smtClean="0"/>
              <a:t>trick</a:t>
            </a:r>
            <a:r>
              <a:rPr lang="en-US" sz="2400" dirty="0" smtClean="0"/>
              <a:t> </a:t>
            </a:r>
            <a:r>
              <a:rPr lang="en-US" sz="2400" dirty="0"/>
              <a:t>lies </a:t>
            </a:r>
            <a:r>
              <a:rPr lang="en-US" sz="2400" dirty="0" smtClean="0"/>
              <a:t>on </a:t>
            </a:r>
            <a:r>
              <a:rPr lang="en-US" sz="2400" dirty="0"/>
              <a:t>how </a:t>
            </a:r>
            <a:r>
              <a:rPr lang="en-US" sz="2400" dirty="0" smtClean="0"/>
              <a:t>the hash </a:t>
            </a:r>
            <a:r>
              <a:rPr lang="en-US" sz="2400" dirty="0"/>
              <a:t>function </a:t>
            </a:r>
            <a:r>
              <a:rPr lang="en-US" sz="2400" dirty="0" smtClean="0"/>
              <a:t>can be </a:t>
            </a:r>
            <a:r>
              <a:rPr lang="en-US" sz="2400" dirty="0"/>
              <a:t>adjusted!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2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Extendible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Extendible Hashing uses a directory of pointers to buckets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result of applying a hash </a:t>
            </a:r>
            <a:br>
              <a:rPr lang="en-US" sz="2600" dirty="0" smtClean="0"/>
            </a:br>
            <a:r>
              <a:rPr lang="en-US" sz="2600" dirty="0" smtClean="0"/>
              <a:t>function </a:t>
            </a:r>
            <a:r>
              <a:rPr lang="en-US" sz="2600" b="1" i="1" dirty="0" smtClean="0"/>
              <a:t>h</a:t>
            </a:r>
            <a:r>
              <a:rPr lang="en-US" sz="2600" dirty="0" smtClean="0"/>
              <a:t> is treated as a </a:t>
            </a:r>
            <a:br>
              <a:rPr lang="en-US" sz="2600" dirty="0" smtClean="0"/>
            </a:br>
            <a:r>
              <a:rPr lang="en-US" sz="2600" i="1" dirty="0" smtClean="0">
                <a:solidFill>
                  <a:srgbClr val="0070C0"/>
                </a:solidFill>
              </a:rPr>
              <a:t>binary number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/>
              <a:t>and </a:t>
            </a:r>
            <a:br>
              <a:rPr lang="en-US" sz="2600" dirty="0" smtClean="0"/>
            </a:br>
            <a:r>
              <a:rPr lang="en-US" sz="2600" dirty="0" smtClean="0"/>
              <a:t>the last </a:t>
            </a:r>
            <a:r>
              <a:rPr lang="en-US" sz="2600" b="1" i="1" dirty="0" smtClean="0"/>
              <a:t>d</a:t>
            </a:r>
            <a:r>
              <a:rPr lang="en-US" sz="2600" dirty="0" smtClean="0"/>
              <a:t> bits are </a:t>
            </a:r>
            <a:br>
              <a:rPr lang="en-US" sz="2600" dirty="0" smtClean="0"/>
            </a:br>
            <a:r>
              <a:rPr lang="en-US" sz="2600" dirty="0" smtClean="0"/>
              <a:t>interpreted as an </a:t>
            </a:r>
            <a:br>
              <a:rPr lang="en-US" sz="2600" dirty="0" smtClean="0"/>
            </a:br>
            <a:r>
              <a:rPr lang="en-US" sz="2600" dirty="0" smtClean="0"/>
              <a:t>offset into the directory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b="1" i="1" dirty="0"/>
              <a:t>d</a:t>
            </a:r>
            <a:r>
              <a:rPr lang="en-US" sz="2600" dirty="0"/>
              <a:t> is referred to as the </a:t>
            </a:r>
            <a:r>
              <a:rPr lang="en-US" sz="2600" b="1" i="1" dirty="0">
                <a:solidFill>
                  <a:srgbClr val="0070C0"/>
                </a:solidFill>
              </a:rPr>
              <a:t>global depth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of </a:t>
            </a:r>
            <a:r>
              <a:rPr lang="en-US" sz="2600" dirty="0"/>
              <a:t>the hash file and is kept as part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of </a:t>
            </a:r>
            <a:r>
              <a:rPr lang="en-US" sz="2600" dirty="0"/>
              <a:t>the </a:t>
            </a:r>
            <a:r>
              <a:rPr lang="en-US" sz="2600" dirty="0" smtClean="0"/>
              <a:t>header </a:t>
            </a:r>
            <a:r>
              <a:rPr lang="en-US" sz="2600" dirty="0"/>
              <a:t>of the file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6380162" y="305411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6380162" y="38862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6380162" y="4724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6380162" y="2239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979987" y="3054112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599596" y="30707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599596" y="34596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599596" y="37930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99596" y="41533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667250" y="4648200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856434" y="2253982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0721" y="3084007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870721" y="390022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872309" y="475270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420643" y="5390912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362700" y="38973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76987" y="3082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045325" y="3082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6373812" y="2263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6696075" y="22637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7075487" y="22637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7396162" y="2251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6362700" y="4735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753225" y="4735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7046912" y="4735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751637" y="30811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983162" y="30541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983162" y="33970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983162" y="3739912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5441950" y="2415379"/>
            <a:ext cx="920750" cy="80541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5405437" y="3257312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5441950" y="3917712"/>
            <a:ext cx="931862" cy="176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524500" y="4298712"/>
            <a:ext cx="849312" cy="6511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4981813" y="269703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4975463" y="270496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4522787" y="2097995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 flipH="1">
            <a:off x="5040551" y="2338255"/>
            <a:ext cx="260905" cy="358775"/>
          </a:xfrm>
          <a:custGeom>
            <a:avLst/>
            <a:gdLst>
              <a:gd name="T0" fmla="*/ 0 w 287"/>
              <a:gd name="T1" fmla="*/ 0 h 226"/>
              <a:gd name="T2" fmla="*/ 53 w 287"/>
              <a:gd name="T3" fmla="*/ 180 h 226"/>
              <a:gd name="T4" fmla="*/ 158 w 287"/>
              <a:gd name="T5" fmla="*/ 75 h 226"/>
              <a:gd name="T6" fmla="*/ 286 w 287"/>
              <a:gd name="T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Searching for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To search for a data entry, apply a hash function </a:t>
            </a:r>
            <a:r>
              <a:rPr lang="en-US" sz="2600" b="1" i="1" dirty="0" smtClean="0"/>
              <a:t>h</a:t>
            </a:r>
            <a:r>
              <a:rPr lang="en-US" sz="2600" dirty="0" smtClean="0"/>
              <a:t> to the key and take the last </a:t>
            </a:r>
            <a:r>
              <a:rPr lang="en-US" sz="2600" b="1" i="1" dirty="0" smtClean="0"/>
              <a:t>d</a:t>
            </a:r>
            <a:r>
              <a:rPr lang="en-US" sz="2600" dirty="0" smtClean="0"/>
              <a:t> bits of its binary representation to get the bucket number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search for </a:t>
            </a:r>
            <a:r>
              <a:rPr lang="en-US" sz="2600" dirty="0" smtClean="0">
                <a:solidFill>
                  <a:srgbClr val="FF0000"/>
                </a:solidFill>
              </a:rPr>
              <a:t>5*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953000" y="6022975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2500" y="4610934"/>
            <a:ext cx="114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 = 1</a:t>
            </a:r>
            <a:r>
              <a:rPr lang="en-US" b="1" dirty="0" smtClean="0"/>
              <a:t>01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Arrow Connector 3"/>
          <p:cNvCxnSpPr>
            <a:endCxn id="49" idx="1"/>
          </p:cNvCxnSpPr>
          <p:nvPr/>
        </p:nvCxnSpPr>
        <p:spPr>
          <a:xfrm>
            <a:off x="4032249" y="4566999"/>
            <a:ext cx="976313" cy="2047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05796" y="4534032"/>
            <a:ext cx="447675" cy="4291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2" idx="3"/>
            <a:endCxn id="16" idx="1"/>
          </p:cNvCxnSpPr>
          <p:nvPr/>
        </p:nvCxnSpPr>
        <p:spPr>
          <a:xfrm flipV="1">
            <a:off x="2095500" y="4605100"/>
            <a:ext cx="874713" cy="19050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" grpId="0" animBg="1"/>
      <p:bldP spid="9" grpId="0" animBg="1"/>
      <p:bldP spid="4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An entry can be inserted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Find </a:t>
            </a:r>
            <a:r>
              <a:rPr lang="en-US" sz="3000" dirty="0"/>
              <a:t>the appropriate bucket (</a:t>
            </a:r>
            <a:r>
              <a:rPr lang="en-US" sz="3000" i="1" dirty="0"/>
              <a:t>as in search</a:t>
            </a:r>
            <a:r>
              <a:rPr lang="en-US" sz="30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Split </a:t>
            </a:r>
            <a:r>
              <a:rPr lang="en-US" sz="3000" dirty="0"/>
              <a:t>the bucket </a:t>
            </a:r>
            <a:r>
              <a:rPr lang="en-US" sz="3000" i="1" dirty="0"/>
              <a:t>if </a:t>
            </a:r>
            <a:r>
              <a:rPr lang="en-US" sz="3000" i="1" dirty="0" smtClean="0"/>
              <a:t>full </a:t>
            </a:r>
            <a:r>
              <a:rPr lang="en-US" sz="3000" dirty="0" smtClean="0"/>
              <a:t>and </a:t>
            </a:r>
            <a:r>
              <a:rPr lang="en-US" sz="3000" i="1" dirty="0" smtClean="0"/>
              <a:t>redistribute</a:t>
            </a:r>
            <a:r>
              <a:rPr lang="en-US" sz="3000" dirty="0" smtClean="0"/>
              <a:t> contents (including the new entry to be inserted) across the old bucket and its </a:t>
            </a:r>
            <a:r>
              <a:rPr lang="en-US" sz="3000" b="1" i="1" dirty="0" smtClean="0">
                <a:solidFill>
                  <a:srgbClr val="0070C0"/>
                </a:solidFill>
              </a:rPr>
              <a:t>“split image”</a:t>
            </a:r>
          </a:p>
          <a:p>
            <a:pPr lvl="1"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Double the directory </a:t>
            </a:r>
            <a:r>
              <a:rPr lang="en-US" sz="3000" i="1" dirty="0" smtClean="0"/>
              <a:t>if necessary</a:t>
            </a:r>
          </a:p>
          <a:p>
            <a:pPr lvl="1"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Font typeface="Wingdings" pitchFamily="2" charset="2"/>
              <a:buChar char="§"/>
            </a:pPr>
            <a:r>
              <a:rPr lang="en-US" sz="3000" dirty="0" smtClean="0"/>
              <a:t>Insert </a:t>
            </a:r>
            <a:r>
              <a:rPr lang="en-US" sz="3000" dirty="0"/>
              <a:t>the given </a:t>
            </a:r>
            <a:r>
              <a:rPr lang="en-US" sz="3000" dirty="0" smtClean="0"/>
              <a:t>entry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2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</a:t>
            </a:r>
            <a:r>
              <a:rPr lang="en-US" sz="2600" dirty="0" smtClean="0"/>
              <a:t>full, double the directory if necessary </a:t>
            </a:r>
            <a:r>
              <a:rPr lang="en-US" sz="2600" dirty="0"/>
              <a:t>and insert the given </a:t>
            </a:r>
            <a:r>
              <a:rPr lang="en-US" sz="2600" dirty="0" smtClean="0"/>
              <a:t>entry</a:t>
            </a: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13*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027738" y="4600337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2500" y="4610934"/>
            <a:ext cx="1143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13 = 11</a:t>
            </a:r>
            <a:r>
              <a:rPr lang="en-US" b="1" dirty="0" smtClean="0"/>
              <a:t>01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Arrow Connector 3"/>
          <p:cNvCxnSpPr>
            <a:endCxn id="49" idx="1"/>
          </p:cNvCxnSpPr>
          <p:nvPr/>
        </p:nvCxnSpPr>
        <p:spPr>
          <a:xfrm>
            <a:off x="4032249" y="4566999"/>
            <a:ext cx="976313" cy="2047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2095500" y="4598750"/>
            <a:ext cx="874713" cy="19685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20*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006975" y="4571762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006975" y="50178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006975" y="54864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006975" y="4116149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3606800" y="40415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027738" y="4600337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70213" y="40653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970213" y="44542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970213" y="47876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70213" y="51480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294063" y="56861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640513" y="40224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6654800" y="4493975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6654800" y="49241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6656388" y="54070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989513" y="5028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003800" y="46003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672138" y="46003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00625" y="4139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322888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02300" y="41399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022975" y="41272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4989513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5380038" y="54975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673725" y="54975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378450" y="4598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609975" y="40415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609975" y="43844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609975" y="47273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032249" y="4290773"/>
            <a:ext cx="976313" cy="42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4032249" y="4566999"/>
            <a:ext cx="976313" cy="204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068763" y="49051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151313" y="5286138"/>
            <a:ext cx="857250" cy="3756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46029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 = 101</a:t>
            </a:r>
            <a:r>
              <a:rPr lang="en-US" b="1" dirty="0" smtClean="0"/>
              <a:t>00</a:t>
            </a:r>
            <a:endParaRPr lang="en-US" dirty="0"/>
          </a:p>
        </p:txBody>
      </p:sp>
      <p:cxnSp>
        <p:nvCxnSpPr>
          <p:cNvPr id="4" name="Straight Arrow Connector 3"/>
          <p:cNvCxnSpPr>
            <a:endCxn id="35" idx="1"/>
          </p:cNvCxnSpPr>
          <p:nvPr/>
        </p:nvCxnSpPr>
        <p:spPr>
          <a:xfrm flipV="1">
            <a:off x="4050506" y="4290775"/>
            <a:ext cx="950119" cy="333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7637" y="3422591"/>
            <a:ext cx="3819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FULL, hence, split and redistribute!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3604842" y="3687762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598492" y="3695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09800" y="4278074"/>
            <a:ext cx="760413" cy="51752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</a:t>
            </a:r>
            <a:r>
              <a:rPr lang="en-US" sz="2600" dirty="0" smtClean="0"/>
              <a:t>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20*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730266" y="3659187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730266" y="45132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730266" y="5287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730266" y="28368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330091" y="34319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751029" y="3687762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693504" y="3455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693504" y="3844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693504" y="41780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693504" y="45384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017354" y="50765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363804" y="2743200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378091" y="3581400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378091" y="44196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379679" y="52085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712804" y="4524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727091" y="36877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6395429" y="3687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425591" y="2860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746266" y="2847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712804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103329" y="52990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6397016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101741" y="3686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333266" y="34319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333266" y="37748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333266" y="41177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755540" y="2998786"/>
            <a:ext cx="976314" cy="7252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4755540" y="3844688"/>
            <a:ext cx="976314" cy="112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792054" y="42955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874604" y="4676538"/>
            <a:ext cx="857250" cy="803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42981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 = 101</a:t>
            </a:r>
            <a:r>
              <a:rPr lang="en-US" b="1" dirty="0" smtClean="0"/>
              <a:t>00</a:t>
            </a:r>
            <a:endParaRPr lang="en-US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6335103" y="6080125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20*</a:t>
            </a:r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5758840" y="6091238"/>
            <a:ext cx="1374775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7361237" y="60023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361237" y="6202363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7361237" y="64039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5752491" y="60785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039828" y="607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4328133" y="3082184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321783" y="309012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85800" y="6002338"/>
            <a:ext cx="3465513" cy="55244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enough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09800" y="3659187"/>
            <a:ext cx="1483704" cy="82367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20*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730266" y="3659187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5730266" y="45132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5730266" y="52879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730266" y="2836862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330091" y="3431937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751029" y="3687762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" charset="0"/>
              </a:rPr>
              <a:t>13*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693504" y="3455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693504" y="38446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693504" y="41780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693504" y="45384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017354" y="5076587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363804" y="2743200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378091" y="3581400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7378091" y="44196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379679" y="5208587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712804" y="4524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5727091" y="36877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6395429" y="3687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425591" y="2860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6746266" y="2847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712804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103329" y="52990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6397016" y="5299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101741" y="3686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333266" y="34319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333266" y="37748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333266" y="4117737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4755540" y="2998786"/>
            <a:ext cx="976314" cy="7252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4755540" y="3844688"/>
            <a:ext cx="976314" cy="112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4792054" y="4295537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4874604" y="4676538"/>
            <a:ext cx="857250" cy="803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6335103" y="6080125"/>
            <a:ext cx="4520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charset="0"/>
              </a:rPr>
              <a:t>20*</a:t>
            </a:r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5758840" y="6091238"/>
            <a:ext cx="1374775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7361237" y="60023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361237" y="6202363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7361237" y="64039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5752491" y="60785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039828" y="6078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4328133" y="3086708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321783" y="30861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638800"/>
            <a:ext cx="3733800" cy="91598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Double the directory and increase the </a:t>
            </a:r>
            <a:r>
              <a:rPr lang="en-US" sz="2200" i="1" dirty="0" smtClean="0">
                <a:solidFill>
                  <a:schemeClr val="tx1"/>
                </a:solidFill>
              </a:rPr>
              <a:t>global depth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429819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 = 101</a:t>
            </a:r>
            <a:r>
              <a:rPr lang="en-US" b="1" dirty="0" smtClean="0"/>
              <a:t>00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09800" y="3659187"/>
            <a:ext cx="1483704" cy="82367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20*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5305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0 00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5305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1 00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39521" y="3348038"/>
            <a:ext cx="236538" cy="34448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4614730" y="4540859"/>
            <a:ext cx="236538" cy="34448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621" y="3773269"/>
            <a:ext cx="401680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These two bits indicate a data entry that </a:t>
            </a:r>
            <a:br>
              <a:rPr lang="en-US" dirty="0" smtClean="0"/>
            </a:br>
            <a:r>
              <a:rPr lang="en-US" dirty="0" smtClean="0"/>
              <a:t>belongs to one of these two buckets 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5" idx="0"/>
            <a:endCxn id="9" idx="3"/>
          </p:cNvCxnSpPr>
          <p:nvPr/>
        </p:nvCxnSpPr>
        <p:spPr>
          <a:xfrm flipH="1" flipV="1">
            <a:off x="4215426" y="4096435"/>
            <a:ext cx="517573" cy="444424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0"/>
            <a:endCxn id="9" idx="0"/>
          </p:cNvCxnSpPr>
          <p:nvPr/>
        </p:nvCxnSpPr>
        <p:spPr>
          <a:xfrm flipH="1">
            <a:off x="2207024" y="3348038"/>
            <a:ext cx="2550766" cy="425231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1865" y="4979084"/>
            <a:ext cx="411587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third bit distinguishes between these </a:t>
            </a:r>
            <a:br>
              <a:rPr lang="en-US" dirty="0" smtClean="0"/>
            </a:br>
            <a:r>
              <a:rPr lang="en-US" dirty="0" smtClean="0"/>
              <a:t>two buckets!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4423384" y="3351220"/>
            <a:ext cx="191476" cy="34448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4387114" y="4545378"/>
            <a:ext cx="191476" cy="34448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28" idx="1"/>
            <a:endCxn id="126" idx="3"/>
          </p:cNvCxnSpPr>
          <p:nvPr/>
        </p:nvCxnSpPr>
        <p:spPr>
          <a:xfrm flipH="1">
            <a:off x="4267735" y="3523464"/>
            <a:ext cx="155649" cy="1778786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1"/>
            <a:endCxn id="126" idx="3"/>
          </p:cNvCxnSpPr>
          <p:nvPr/>
        </p:nvCxnSpPr>
        <p:spPr>
          <a:xfrm flipH="1">
            <a:off x="4267735" y="4717622"/>
            <a:ext cx="119379" cy="584628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85800" y="5865813"/>
            <a:ext cx="3733800" cy="91598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But, is it necessary always to double the directory?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" grpId="0" animBg="1"/>
      <p:bldP spid="9" grpId="0" animBg="1"/>
      <p:bldP spid="126" grpId="0" animBg="1"/>
      <p:bldP spid="128" grpId="0" animBg="1"/>
      <p:bldP spid="129" grpId="0" animBg="1"/>
      <p:bldP spid="1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9*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2791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01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3878" y="2925940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FULL, hence, split!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endCxn id="77" idx="1"/>
          </p:cNvCxnSpPr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90603401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60203" y="1398759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9* 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01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B2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B)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9*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14400" y="5229225"/>
            <a:ext cx="2667000" cy="6048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Almost there…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and 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9*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12813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9*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09600" y="4724400"/>
            <a:ext cx="3429000" cy="91757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There was no need to double the directory!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9600" y="5791200"/>
            <a:ext cx="3429000" cy="91757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When NOT to double the directory?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Find the appropriate bucket (as in search), split the bucket if full, double the directory if necessary </a:t>
            </a:r>
            <a:r>
              <a:rPr lang="en-US" sz="2600" dirty="0" smtClean="0"/>
              <a:t>and </a:t>
            </a:r>
            <a:r>
              <a:rPr lang="en-US" sz="2600" dirty="0"/>
              <a:t>insert the given entry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Example: insert </a:t>
            </a:r>
            <a:r>
              <a:rPr lang="en-US" sz="2600" dirty="0" smtClean="0">
                <a:solidFill>
                  <a:srgbClr val="FF0000"/>
                </a:solidFill>
              </a:rPr>
              <a:t>9*</a:t>
            </a:r>
            <a:r>
              <a:rPr lang="en-US" sz="2600" dirty="0" smtClean="0"/>
              <a:t> 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5876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59397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578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579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744786"/>
            <a:ext cx="904875" cy="7683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</a:t>
            </a:r>
            <a:r>
              <a:rPr lang="en-US" sz="1400" b="1" i="1" dirty="0">
                <a:solidFill>
                  <a:srgbClr val="0070C0"/>
                </a:solidFill>
                <a:latin typeface="Helvetica" charset="0"/>
              </a:rPr>
              <a:t>`split </a:t>
            </a:r>
            <a:r>
              <a:rPr lang="en-US" sz="1400" b="1" i="1" dirty="0" smtClean="0">
                <a:solidFill>
                  <a:srgbClr val="0070C0"/>
                </a:solidFill>
                <a:latin typeface="Helvetica" charset="0"/>
              </a:rPr>
              <a:t>image‘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9*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83607" y="4916487"/>
            <a:ext cx="3429000" cy="157919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a bucket whose </a:t>
            </a:r>
            <a:r>
              <a:rPr lang="en-US" sz="2000" b="1" u="sng" dirty="0" smtClean="0">
                <a:solidFill>
                  <a:schemeClr val="tx1"/>
                </a:solidFill>
              </a:rPr>
              <a:t>local depth equals to the global depth</a:t>
            </a:r>
            <a:r>
              <a:rPr lang="en-US" sz="2000" dirty="0" smtClean="0">
                <a:solidFill>
                  <a:schemeClr val="tx1"/>
                </a:solidFill>
              </a:rPr>
              <a:t> is split, the directory </a:t>
            </a:r>
            <a:r>
              <a:rPr lang="en-US" sz="2000" i="1" dirty="0" smtClean="0">
                <a:solidFill>
                  <a:schemeClr val="tx1"/>
                </a:solidFill>
              </a:rPr>
              <a:t>must</a:t>
            </a:r>
            <a:r>
              <a:rPr lang="en-US" sz="2000" dirty="0" smtClean="0">
                <a:solidFill>
                  <a:schemeClr val="tx1"/>
                </a:solidFill>
              </a:rPr>
              <a:t> be doubled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273299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26459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277797"/>
            <a:ext cx="136415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9526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Example: insert </a:t>
            </a:r>
            <a:r>
              <a:rPr lang="en-US" sz="3000" dirty="0" smtClean="0">
                <a:solidFill>
                  <a:srgbClr val="FF0000"/>
                </a:solidFill>
              </a:rPr>
              <a:t>9* 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2703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517207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610870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5165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2783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51911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60912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631983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94" name="Rectangle 86"/>
          <p:cNvSpPr>
            <a:spLocks noChangeArrowheads="1"/>
          </p:cNvSpPr>
          <p:nvPr/>
        </p:nvSpPr>
        <p:spPr bwMode="auto">
          <a:xfrm>
            <a:off x="7280275" y="649922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7" name="Rectangle 89"/>
          <p:cNvSpPr>
            <a:spLocks noChangeArrowheads="1"/>
          </p:cNvSpPr>
          <p:nvPr/>
        </p:nvSpPr>
        <p:spPr bwMode="auto">
          <a:xfrm>
            <a:off x="6397625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8" name="Rectangle 90"/>
          <p:cNvSpPr>
            <a:spLocks noChangeArrowheads="1"/>
          </p:cNvSpPr>
          <p:nvPr/>
        </p:nvSpPr>
        <p:spPr bwMode="auto">
          <a:xfrm>
            <a:off x="6688138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9" name="Rectangle 91"/>
          <p:cNvSpPr>
            <a:spLocks noChangeArrowheads="1"/>
          </p:cNvSpPr>
          <p:nvPr/>
        </p:nvSpPr>
        <p:spPr bwMode="auto">
          <a:xfrm>
            <a:off x="6977063" y="33639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51514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51641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60991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6088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60848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8" y="441801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8" y="467995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48945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34193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27812" y="2829503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FULL, hence, split!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56"/>
          <p:cNvSpPr>
            <a:spLocks/>
          </p:cNvSpPr>
          <p:nvPr/>
        </p:nvSpPr>
        <p:spPr bwMode="auto">
          <a:xfrm>
            <a:off x="6115448" y="3962479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57"/>
          <p:cNvSpPr>
            <a:spLocks/>
          </p:cNvSpPr>
          <p:nvPr/>
        </p:nvSpPr>
        <p:spPr bwMode="auto">
          <a:xfrm>
            <a:off x="6115448" y="486288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61"/>
          <p:cNvSpPr>
            <a:spLocks/>
          </p:cNvSpPr>
          <p:nvPr/>
        </p:nvSpPr>
        <p:spPr bwMode="auto">
          <a:xfrm>
            <a:off x="6126560" y="5802207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118623" y="39218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5" name="Rectangle 67"/>
          <p:cNvSpPr>
            <a:spLocks noChangeArrowheads="1"/>
          </p:cNvSpPr>
          <p:nvPr/>
        </p:nvSpPr>
        <p:spPr bwMode="auto">
          <a:xfrm>
            <a:off x="6118623" y="483589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1" name="Rectangle 78"/>
          <p:cNvSpPr>
            <a:spLocks noChangeArrowheads="1"/>
          </p:cNvSpPr>
          <p:nvPr/>
        </p:nvSpPr>
        <p:spPr bwMode="auto">
          <a:xfrm>
            <a:off x="6131323" y="5775219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151357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Because the local depth (i.e., 2) is </a:t>
            </a:r>
            <a:r>
              <a:rPr lang="en-US" i="1" dirty="0" smtClean="0">
                <a:solidFill>
                  <a:schemeClr val="tx1"/>
                </a:solidFill>
              </a:rPr>
              <a:t>less than </a:t>
            </a:r>
            <a:r>
              <a:rPr lang="en-US" dirty="0" smtClean="0">
                <a:solidFill>
                  <a:schemeClr val="tx1"/>
                </a:solidFill>
              </a:rPr>
              <a:t>the global depth (i.e., 3), NO need to double the directory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7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  <p:bldP spid="1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Example: insert </a:t>
            </a:r>
            <a:r>
              <a:rPr lang="en-US" sz="3000" dirty="0" smtClean="0">
                <a:solidFill>
                  <a:srgbClr val="FF0000"/>
                </a:solidFill>
              </a:rPr>
              <a:t>9* 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image‘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B2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image‘ of B)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9*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110"/>
          <p:cNvSpPr>
            <a:spLocks noChangeShapeType="1"/>
          </p:cNvSpPr>
          <p:nvPr/>
        </p:nvSpPr>
        <p:spPr bwMode="auto">
          <a:xfrm flipV="1">
            <a:off x="5168900" y="359092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Example: insert </a:t>
            </a:r>
            <a:r>
              <a:rPr lang="en-US" sz="3000" dirty="0" smtClean="0">
                <a:solidFill>
                  <a:srgbClr val="FF0000"/>
                </a:solidFill>
              </a:rPr>
              <a:t>9* 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4910138" y="3071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6110288" y="33718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6110288" y="412115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6110288" y="4897437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58"/>
          <p:cNvSpPr>
            <a:spLocks/>
          </p:cNvSpPr>
          <p:nvPr/>
        </p:nvSpPr>
        <p:spPr bwMode="auto">
          <a:xfrm>
            <a:off x="6110288" y="247173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0"/>
          <p:cNvSpPr>
            <a:spLocks/>
          </p:cNvSpPr>
          <p:nvPr/>
        </p:nvSpPr>
        <p:spPr bwMode="auto">
          <a:xfrm>
            <a:off x="6121400" y="5622924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2"/>
          <p:cNvSpPr>
            <a:spLocks/>
          </p:cNvSpPr>
          <p:nvPr/>
        </p:nvSpPr>
        <p:spPr bwMode="auto">
          <a:xfrm>
            <a:off x="4910138" y="337185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3"/>
          <p:cNvSpPr>
            <a:spLocks/>
          </p:cNvSpPr>
          <p:nvPr/>
        </p:nvSpPr>
        <p:spPr bwMode="auto">
          <a:xfrm>
            <a:off x="4910138" y="457041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6678613" y="48910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414838" y="3381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4414838" y="369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4405313" y="3992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4405313" y="43053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4394200" y="4592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4394200" y="4905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4381500" y="5227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4394200" y="5516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4911725" y="30464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4622800" y="60118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361238" y="247808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373938" y="339090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375525" y="412908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375525" y="4916487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7375525" y="5605462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7210425" y="5834062"/>
            <a:ext cx="17357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image‘ of A)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95" name="Rectangle 87"/>
          <p:cNvSpPr>
            <a:spLocks noChangeArrowheads="1"/>
          </p:cNvSpPr>
          <p:nvPr/>
        </p:nvSpPr>
        <p:spPr bwMode="auto">
          <a:xfrm>
            <a:off x="6673850" y="2462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88"/>
          <p:cNvSpPr>
            <a:spLocks noChangeArrowheads="1"/>
          </p:cNvSpPr>
          <p:nvPr/>
        </p:nvSpPr>
        <p:spPr bwMode="auto">
          <a:xfrm>
            <a:off x="6103938" y="33639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00" name="Rectangle 92"/>
          <p:cNvSpPr>
            <a:spLocks noChangeArrowheads="1"/>
          </p:cNvSpPr>
          <p:nvPr/>
        </p:nvSpPr>
        <p:spPr bwMode="auto">
          <a:xfrm>
            <a:off x="6964363" y="2463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6078538" y="4114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6078538" y="4876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6397625" y="4889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6115050" y="56133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6704013" y="56022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6403975" y="55991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>
            <a:off x="4911725" y="36195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0"/>
          <p:cNvSpPr>
            <a:spLocks noChangeShapeType="1"/>
          </p:cNvSpPr>
          <p:nvPr/>
        </p:nvSpPr>
        <p:spPr bwMode="auto">
          <a:xfrm>
            <a:off x="4921250" y="3914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1"/>
          <p:cNvSpPr>
            <a:spLocks noChangeShapeType="1"/>
          </p:cNvSpPr>
          <p:nvPr/>
        </p:nvSpPr>
        <p:spPr bwMode="auto">
          <a:xfrm>
            <a:off x="4918075" y="424656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2"/>
          <p:cNvSpPr>
            <a:spLocks noChangeShapeType="1"/>
          </p:cNvSpPr>
          <p:nvPr/>
        </p:nvSpPr>
        <p:spPr bwMode="auto">
          <a:xfrm>
            <a:off x="4938713" y="487521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>
            <a:off x="4913313" y="52292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>
            <a:off x="4922838" y="55133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05"/>
          <p:cNvSpPr>
            <a:spLocks noChangeShapeType="1"/>
          </p:cNvSpPr>
          <p:nvPr/>
        </p:nvSpPr>
        <p:spPr bwMode="auto">
          <a:xfrm flipV="1">
            <a:off x="5197475" y="265588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5197475" y="354806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5210175" y="4097339"/>
            <a:ext cx="900113" cy="182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08"/>
          <p:cNvSpPr>
            <a:spLocks noChangeShapeType="1"/>
          </p:cNvSpPr>
          <p:nvPr/>
        </p:nvSpPr>
        <p:spPr bwMode="auto">
          <a:xfrm>
            <a:off x="5221287" y="4418013"/>
            <a:ext cx="904875" cy="6492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5138739" y="4679951"/>
            <a:ext cx="982662" cy="1093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>
            <a:off x="5168900" y="5056187"/>
            <a:ext cx="958374" cy="14394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1"/>
          <p:cNvSpPr>
            <a:spLocks noChangeShapeType="1"/>
          </p:cNvSpPr>
          <p:nvPr/>
        </p:nvSpPr>
        <p:spPr bwMode="auto">
          <a:xfrm flipV="1">
            <a:off x="5181600" y="4323555"/>
            <a:ext cx="928688" cy="107076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2"/>
          <p:cNvSpPr>
            <a:spLocks noChangeShapeType="1"/>
          </p:cNvSpPr>
          <p:nvPr/>
        </p:nvSpPr>
        <p:spPr bwMode="auto">
          <a:xfrm flipV="1">
            <a:off x="5181600" y="5067298"/>
            <a:ext cx="920750" cy="5842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Rectangle 123"/>
          <p:cNvSpPr>
            <a:spLocks noChangeArrowheads="1"/>
          </p:cNvSpPr>
          <p:nvPr/>
        </p:nvSpPr>
        <p:spPr bwMode="auto">
          <a:xfrm>
            <a:off x="4191000" y="256063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24" name="Freeform 125"/>
          <p:cNvSpPr>
            <a:spLocks/>
          </p:cNvSpPr>
          <p:nvPr/>
        </p:nvSpPr>
        <p:spPr bwMode="auto">
          <a:xfrm>
            <a:off x="5053013" y="280670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114" idx="0"/>
            <a:endCxn id="114" idx="1"/>
          </p:cNvCxnSpPr>
          <p:nvPr/>
        </p:nvCxnSpPr>
        <p:spPr>
          <a:xfrm flipV="1">
            <a:off x="5197475" y="3548063"/>
            <a:ext cx="917575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0"/>
          <p:cNvSpPr>
            <a:spLocks/>
          </p:cNvSpPr>
          <p:nvPr/>
        </p:nvSpPr>
        <p:spPr bwMode="auto">
          <a:xfrm>
            <a:off x="6127274" y="63416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84"/>
          <p:cNvSpPr>
            <a:spLocks noChangeArrowheads="1"/>
          </p:cNvSpPr>
          <p:nvPr/>
        </p:nvSpPr>
        <p:spPr bwMode="auto">
          <a:xfrm>
            <a:off x="7381399" y="6324188"/>
            <a:ext cx="10579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B2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7216299" y="6552788"/>
            <a:ext cx="174246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(`split </a:t>
            </a:r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image‘ of B)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5" name="Rectangle 89"/>
          <p:cNvSpPr>
            <a:spLocks noChangeArrowheads="1"/>
          </p:cNvSpPr>
          <p:nvPr/>
        </p:nvSpPr>
        <p:spPr bwMode="auto">
          <a:xfrm>
            <a:off x="6363441" y="634486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653954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42879" y="63448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21" name="Rectangle 88"/>
          <p:cNvSpPr>
            <a:spLocks noChangeArrowheads="1"/>
          </p:cNvSpPr>
          <p:nvPr/>
        </p:nvSpPr>
        <p:spPr bwMode="auto">
          <a:xfrm>
            <a:off x="6397387" y="3361346"/>
            <a:ext cx="3526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9*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3" name="Freeform 55"/>
          <p:cNvSpPr>
            <a:spLocks/>
          </p:cNvSpPr>
          <p:nvPr/>
        </p:nvSpPr>
        <p:spPr bwMode="auto">
          <a:xfrm>
            <a:off x="6115448" y="306607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56"/>
          <p:cNvSpPr>
            <a:spLocks/>
          </p:cNvSpPr>
          <p:nvPr/>
        </p:nvSpPr>
        <p:spPr bwMode="auto">
          <a:xfrm>
            <a:off x="6115448" y="380865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57"/>
          <p:cNvSpPr>
            <a:spLocks/>
          </p:cNvSpPr>
          <p:nvPr/>
        </p:nvSpPr>
        <p:spPr bwMode="auto">
          <a:xfrm>
            <a:off x="6115448" y="4592824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59"/>
          <p:cNvSpPr>
            <a:spLocks/>
          </p:cNvSpPr>
          <p:nvPr/>
        </p:nvSpPr>
        <p:spPr bwMode="auto">
          <a:xfrm>
            <a:off x="6106902" y="215741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61"/>
          <p:cNvSpPr>
            <a:spLocks/>
          </p:cNvSpPr>
          <p:nvPr/>
        </p:nvSpPr>
        <p:spPr bwMode="auto">
          <a:xfrm>
            <a:off x="6126560" y="5318972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6104335" y="3029558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3" name="Rectangle 66"/>
          <p:cNvSpPr>
            <a:spLocks noChangeArrowheads="1"/>
          </p:cNvSpPr>
          <p:nvPr/>
        </p:nvSpPr>
        <p:spPr bwMode="auto">
          <a:xfrm>
            <a:off x="6118623" y="3767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5" name="Rectangle 67"/>
          <p:cNvSpPr>
            <a:spLocks noChangeArrowheads="1"/>
          </p:cNvSpPr>
          <p:nvPr/>
        </p:nvSpPr>
        <p:spPr bwMode="auto">
          <a:xfrm>
            <a:off x="6118623" y="4565836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6" name="Rectangle 77"/>
          <p:cNvSpPr>
            <a:spLocks noChangeArrowheads="1"/>
          </p:cNvSpPr>
          <p:nvPr/>
        </p:nvSpPr>
        <p:spPr bwMode="auto">
          <a:xfrm>
            <a:off x="6095789" y="211931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7" name="Rectangle 78"/>
          <p:cNvSpPr>
            <a:spLocks noChangeArrowheads="1"/>
          </p:cNvSpPr>
          <p:nvPr/>
        </p:nvSpPr>
        <p:spPr bwMode="auto">
          <a:xfrm>
            <a:off x="6131323" y="529198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291410" y="2192337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5558235" y="2209800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61"/>
          <p:cNvSpPr>
            <a:spLocks/>
          </p:cNvSpPr>
          <p:nvPr/>
        </p:nvSpPr>
        <p:spPr bwMode="auto">
          <a:xfrm>
            <a:off x="6133678" y="6031521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Rectangle 78"/>
          <p:cNvSpPr>
            <a:spLocks noChangeArrowheads="1"/>
          </p:cNvSpPr>
          <p:nvPr/>
        </p:nvSpPr>
        <p:spPr bwMode="auto">
          <a:xfrm>
            <a:off x="6138441" y="600453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793" y="5138739"/>
            <a:ext cx="18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FINAL STATE!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76400" y="4230171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 = 1</a:t>
            </a:r>
            <a:r>
              <a:rPr lang="en-US" b="1" dirty="0" smtClean="0"/>
              <a:t>001</a:t>
            </a:r>
            <a:endParaRPr lang="en-US" b="1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45446" y="3843338"/>
            <a:ext cx="1269392" cy="57126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Example: insert </a:t>
            </a:r>
            <a:r>
              <a:rPr lang="en-US" sz="3000" dirty="0" smtClean="0">
                <a:solidFill>
                  <a:srgbClr val="FF0000"/>
                </a:solidFill>
              </a:rPr>
              <a:t>20* 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12786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Because the local depth and the global depth are both 2, we </a:t>
            </a:r>
            <a:r>
              <a:rPr lang="en-US" i="1" dirty="0" smtClean="0">
                <a:solidFill>
                  <a:schemeClr val="tx1"/>
                </a:solidFill>
              </a:rPr>
              <a:t>should</a:t>
            </a:r>
            <a:r>
              <a:rPr lang="en-US" dirty="0" smtClean="0">
                <a:solidFill>
                  <a:schemeClr val="tx1"/>
                </a:solidFill>
              </a:rPr>
              <a:t> double the directory!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24000" y="432895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 = 101</a:t>
            </a:r>
            <a:r>
              <a:rPr lang="en-US" b="1" dirty="0" smtClean="0"/>
              <a:t>00</a:t>
            </a:r>
            <a:endParaRPr lang="en-US" dirty="0"/>
          </a:p>
        </p:txBody>
      </p:sp>
      <p:sp>
        <p:nvSpPr>
          <p:cNvPr id="227" name="Freeform 9"/>
          <p:cNvSpPr>
            <a:spLocks/>
          </p:cNvSpPr>
          <p:nvPr/>
        </p:nvSpPr>
        <p:spPr bwMode="auto">
          <a:xfrm>
            <a:off x="4956175" y="349250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10"/>
          <p:cNvSpPr>
            <a:spLocks/>
          </p:cNvSpPr>
          <p:nvPr/>
        </p:nvSpPr>
        <p:spPr bwMode="auto">
          <a:xfrm>
            <a:off x="6356350" y="3841750"/>
            <a:ext cx="1403350" cy="352425"/>
          </a:xfrm>
          <a:custGeom>
            <a:avLst/>
            <a:gdLst>
              <a:gd name="T0" fmla="*/ 0 w 884"/>
              <a:gd name="T1" fmla="*/ 221 h 222"/>
              <a:gd name="T2" fmla="*/ 0 w 884"/>
              <a:gd name="T3" fmla="*/ 0 h 222"/>
              <a:gd name="T4" fmla="*/ 883 w 884"/>
              <a:gd name="T5" fmla="*/ 0 h 222"/>
              <a:gd name="T6" fmla="*/ 883 w 884"/>
              <a:gd name="T7" fmla="*/ 221 h 222"/>
              <a:gd name="T8" fmla="*/ 0 w 884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11"/>
          <p:cNvSpPr>
            <a:spLocks/>
          </p:cNvSpPr>
          <p:nvPr/>
        </p:nvSpPr>
        <p:spPr bwMode="auto">
          <a:xfrm>
            <a:off x="6356350" y="4892675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12"/>
          <p:cNvSpPr>
            <a:spLocks/>
          </p:cNvSpPr>
          <p:nvPr/>
        </p:nvSpPr>
        <p:spPr bwMode="auto">
          <a:xfrm>
            <a:off x="6356350" y="59436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13"/>
          <p:cNvSpPr>
            <a:spLocks/>
          </p:cNvSpPr>
          <p:nvPr/>
        </p:nvSpPr>
        <p:spPr bwMode="auto">
          <a:xfrm>
            <a:off x="6356350" y="2794000"/>
            <a:ext cx="1403350" cy="350838"/>
          </a:xfrm>
          <a:custGeom>
            <a:avLst/>
            <a:gdLst>
              <a:gd name="T0" fmla="*/ 0 w 884"/>
              <a:gd name="T1" fmla="*/ 220 h 221"/>
              <a:gd name="T2" fmla="*/ 0 w 884"/>
              <a:gd name="T3" fmla="*/ 0 h 221"/>
              <a:gd name="T4" fmla="*/ 883 w 884"/>
              <a:gd name="T5" fmla="*/ 0 h 221"/>
              <a:gd name="T6" fmla="*/ 883 w 884"/>
              <a:gd name="T7" fmla="*/ 220 h 221"/>
              <a:gd name="T8" fmla="*/ 0 w 88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4"/>
          <p:cNvSpPr>
            <a:spLocks/>
          </p:cNvSpPr>
          <p:nvPr/>
        </p:nvSpPr>
        <p:spPr bwMode="auto">
          <a:xfrm>
            <a:off x="6356350" y="2443163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Freeform 15"/>
          <p:cNvSpPr>
            <a:spLocks/>
          </p:cNvSpPr>
          <p:nvPr/>
        </p:nvSpPr>
        <p:spPr bwMode="auto">
          <a:xfrm>
            <a:off x="6356350" y="3492500"/>
            <a:ext cx="352425" cy="350838"/>
          </a:xfrm>
          <a:custGeom>
            <a:avLst/>
            <a:gdLst>
              <a:gd name="T0" fmla="*/ 0 w 222"/>
              <a:gd name="T1" fmla="*/ 220 h 221"/>
              <a:gd name="T2" fmla="*/ 0 w 222"/>
              <a:gd name="T3" fmla="*/ 0 h 221"/>
              <a:gd name="T4" fmla="*/ 221 w 222"/>
              <a:gd name="T5" fmla="*/ 0 h 221"/>
              <a:gd name="T6" fmla="*/ 221 w 222"/>
              <a:gd name="T7" fmla="*/ 220 h 221"/>
              <a:gd name="T8" fmla="*/ 0 w 222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16"/>
          <p:cNvSpPr>
            <a:spLocks/>
          </p:cNvSpPr>
          <p:nvPr/>
        </p:nvSpPr>
        <p:spPr bwMode="auto">
          <a:xfrm>
            <a:off x="6356350" y="4541838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Freeform 17"/>
          <p:cNvSpPr>
            <a:spLocks/>
          </p:cNvSpPr>
          <p:nvPr/>
        </p:nvSpPr>
        <p:spPr bwMode="auto">
          <a:xfrm>
            <a:off x="6356350" y="5592763"/>
            <a:ext cx="352425" cy="352425"/>
          </a:xfrm>
          <a:custGeom>
            <a:avLst/>
            <a:gdLst>
              <a:gd name="T0" fmla="*/ 0 w 222"/>
              <a:gd name="T1" fmla="*/ 221 h 222"/>
              <a:gd name="T2" fmla="*/ 0 w 222"/>
              <a:gd name="T3" fmla="*/ 0 h 222"/>
              <a:gd name="T4" fmla="*/ 221 w 222"/>
              <a:gd name="T5" fmla="*/ 0 h 222"/>
              <a:gd name="T6" fmla="*/ 221 w 222"/>
              <a:gd name="T7" fmla="*/ 221 h 222"/>
              <a:gd name="T8" fmla="*/ 0 w 222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Freeform 18"/>
          <p:cNvSpPr>
            <a:spLocks/>
          </p:cNvSpPr>
          <p:nvPr/>
        </p:nvSpPr>
        <p:spPr bwMode="auto">
          <a:xfrm>
            <a:off x="4956175" y="3841750"/>
            <a:ext cx="701675" cy="1401763"/>
          </a:xfrm>
          <a:custGeom>
            <a:avLst/>
            <a:gdLst>
              <a:gd name="T0" fmla="*/ 0 w 442"/>
              <a:gd name="T1" fmla="*/ 882 h 883"/>
              <a:gd name="T2" fmla="*/ 0 w 442"/>
              <a:gd name="T3" fmla="*/ 0 h 883"/>
              <a:gd name="T4" fmla="*/ 441 w 442"/>
              <a:gd name="T5" fmla="*/ 0 h 883"/>
              <a:gd name="T6" fmla="*/ 441 w 442"/>
              <a:gd name="T7" fmla="*/ 882 h 883"/>
              <a:gd name="T8" fmla="*/ 0 w 442"/>
              <a:gd name="T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73771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319588" y="38655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4319588" y="42545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4319588" y="45878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4319588" y="49482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4949825" y="350043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97625" y="25003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373813" y="350361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362700" y="45513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6388100" y="5621338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4321175" y="24923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4057650" y="2895600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4643438" y="5697538"/>
            <a:ext cx="1268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7989888" y="27003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8004175" y="3763963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8004175" y="479901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8005763" y="5864225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6302375" y="6480175"/>
            <a:ext cx="1322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6338888" y="4903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6353175" y="3870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7021513" y="38703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50000" y="28178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72263" y="28178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7051675" y="28178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372350" y="28051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6338888" y="5954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6729413" y="59547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7023100" y="5954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6727825" y="38687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266" name="Freeform 48"/>
          <p:cNvSpPr>
            <a:spLocks/>
          </p:cNvSpPr>
          <p:nvPr/>
        </p:nvSpPr>
        <p:spPr bwMode="auto">
          <a:xfrm>
            <a:off x="5561013" y="2478088"/>
            <a:ext cx="750887" cy="133350"/>
          </a:xfrm>
          <a:custGeom>
            <a:avLst/>
            <a:gdLst>
              <a:gd name="T0" fmla="*/ 0 w 473"/>
              <a:gd name="T1" fmla="*/ 83 h 84"/>
              <a:gd name="T2" fmla="*/ 195 w 473"/>
              <a:gd name="T3" fmla="*/ 0 h 84"/>
              <a:gd name="T4" fmla="*/ 187 w 473"/>
              <a:gd name="T5" fmla="*/ 83 h 84"/>
              <a:gd name="T6" fmla="*/ 472 w 473"/>
              <a:gd name="T7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Freeform 49"/>
          <p:cNvSpPr>
            <a:spLocks/>
          </p:cNvSpPr>
          <p:nvPr/>
        </p:nvSpPr>
        <p:spPr bwMode="auto">
          <a:xfrm>
            <a:off x="4559300" y="3133725"/>
            <a:ext cx="455613" cy="358775"/>
          </a:xfrm>
          <a:custGeom>
            <a:avLst/>
            <a:gdLst>
              <a:gd name="T0" fmla="*/ 0 w 287"/>
              <a:gd name="T1" fmla="*/ 0 h 226"/>
              <a:gd name="T2" fmla="*/ 53 w 287"/>
              <a:gd name="T3" fmla="*/ 180 h 226"/>
              <a:gd name="T4" fmla="*/ 158 w 287"/>
              <a:gd name="T5" fmla="*/ 75 h 226"/>
              <a:gd name="T6" fmla="*/ 286 w 287"/>
              <a:gd name="T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959350" y="38417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4959350" y="41846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4959350" y="452755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53"/>
          <p:cNvSpPr>
            <a:spLocks noChangeShapeType="1"/>
          </p:cNvSpPr>
          <p:nvPr/>
        </p:nvSpPr>
        <p:spPr bwMode="auto">
          <a:xfrm flipV="1">
            <a:off x="5381625" y="3038475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54"/>
          <p:cNvSpPr>
            <a:spLocks noChangeShapeType="1"/>
          </p:cNvSpPr>
          <p:nvPr/>
        </p:nvSpPr>
        <p:spPr bwMode="auto">
          <a:xfrm flipV="1">
            <a:off x="5381625" y="4044950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55"/>
          <p:cNvSpPr>
            <a:spLocks noChangeShapeType="1"/>
          </p:cNvSpPr>
          <p:nvPr/>
        </p:nvSpPr>
        <p:spPr bwMode="auto">
          <a:xfrm>
            <a:off x="5418138" y="4705350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56"/>
          <p:cNvSpPr>
            <a:spLocks noChangeShapeType="1"/>
          </p:cNvSpPr>
          <p:nvPr/>
        </p:nvSpPr>
        <p:spPr bwMode="auto">
          <a:xfrm>
            <a:off x="5500688" y="5086350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271" idx="0"/>
          </p:cNvCxnSpPr>
          <p:nvPr/>
        </p:nvCxnSpPr>
        <p:spPr>
          <a:xfrm flipV="1">
            <a:off x="5381625" y="3038475"/>
            <a:ext cx="957263" cy="1095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6827456" y="2133600"/>
            <a:ext cx="20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FULL, hence, split!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71800" y="4022488"/>
            <a:ext cx="1386118" cy="50506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3" grpId="0" animBg="1"/>
      <p:bldP spid="27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Example: insert </a:t>
            </a:r>
            <a:r>
              <a:rPr lang="en-US" sz="3000" dirty="0" smtClean="0">
                <a:solidFill>
                  <a:srgbClr val="FF0000"/>
                </a:solidFill>
              </a:rPr>
              <a:t>20* 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914400" y="5107887"/>
            <a:ext cx="2819400" cy="937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this enough?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4949825" y="3240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6135688" y="3536950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6135688" y="4427538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/>
          </p:cNvSpPr>
          <p:nvPr/>
        </p:nvSpPr>
        <p:spPr bwMode="auto">
          <a:xfrm>
            <a:off x="6135688" y="5318125"/>
            <a:ext cx="1189037" cy="298450"/>
          </a:xfrm>
          <a:custGeom>
            <a:avLst/>
            <a:gdLst>
              <a:gd name="T0" fmla="*/ 0 w 749"/>
              <a:gd name="T1" fmla="*/ 187 h 188"/>
              <a:gd name="T2" fmla="*/ 0 w 749"/>
              <a:gd name="T3" fmla="*/ 0 h 188"/>
              <a:gd name="T4" fmla="*/ 748 w 749"/>
              <a:gd name="T5" fmla="*/ 0 h 188"/>
              <a:gd name="T6" fmla="*/ 748 w 749"/>
              <a:gd name="T7" fmla="*/ 187 h 188"/>
              <a:gd name="T8" fmla="*/ 0 w 74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6135688" y="3240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1"/>
          <p:cNvSpPr>
            <a:spLocks/>
          </p:cNvSpPr>
          <p:nvPr/>
        </p:nvSpPr>
        <p:spPr bwMode="auto">
          <a:xfrm>
            <a:off x="6135688" y="4130675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2"/>
          <p:cNvSpPr>
            <a:spLocks/>
          </p:cNvSpPr>
          <p:nvPr/>
        </p:nvSpPr>
        <p:spPr bwMode="auto">
          <a:xfrm>
            <a:off x="6135688" y="5021263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6135688" y="2647950"/>
            <a:ext cx="1189037" cy="296863"/>
          </a:xfrm>
          <a:custGeom>
            <a:avLst/>
            <a:gdLst>
              <a:gd name="T0" fmla="*/ 0 w 749"/>
              <a:gd name="T1" fmla="*/ 186 h 187"/>
              <a:gd name="T2" fmla="*/ 0 w 749"/>
              <a:gd name="T3" fmla="*/ 0 h 187"/>
              <a:gd name="T4" fmla="*/ 748 w 749"/>
              <a:gd name="T5" fmla="*/ 0 h 187"/>
              <a:gd name="T6" fmla="*/ 748 w 749"/>
              <a:gd name="T7" fmla="*/ 186 h 187"/>
              <a:gd name="T8" fmla="*/ 0 w 74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6135688" y="2351088"/>
            <a:ext cx="298450" cy="298450"/>
          </a:xfrm>
          <a:custGeom>
            <a:avLst/>
            <a:gdLst>
              <a:gd name="T0" fmla="*/ 0 w 188"/>
              <a:gd name="T1" fmla="*/ 187 h 188"/>
              <a:gd name="T2" fmla="*/ 0 w 188"/>
              <a:gd name="T3" fmla="*/ 0 h 188"/>
              <a:gd name="T4" fmla="*/ 187 w 188"/>
              <a:gd name="T5" fmla="*/ 0 h 188"/>
              <a:gd name="T6" fmla="*/ 187 w 188"/>
              <a:gd name="T7" fmla="*/ 187 h 188"/>
              <a:gd name="T8" fmla="*/ 0 w 18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"/>
          <p:cNvSpPr>
            <a:spLocks/>
          </p:cNvSpPr>
          <p:nvPr/>
        </p:nvSpPr>
        <p:spPr bwMode="auto">
          <a:xfrm>
            <a:off x="4949825" y="3536950"/>
            <a:ext cx="593725" cy="1189038"/>
          </a:xfrm>
          <a:custGeom>
            <a:avLst/>
            <a:gdLst>
              <a:gd name="T0" fmla="*/ 0 w 374"/>
              <a:gd name="T1" fmla="*/ 748 h 749"/>
              <a:gd name="T2" fmla="*/ 0 w 374"/>
              <a:gd name="T3" fmla="*/ 0 h 749"/>
              <a:gd name="T4" fmla="*/ 373 w 374"/>
              <a:gd name="T5" fmla="*/ 0 h 749"/>
              <a:gd name="T6" fmla="*/ 373 w 374"/>
              <a:gd name="T7" fmla="*/ 748 h 749"/>
              <a:gd name="T8" fmla="*/ 0 w 374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6724650" y="623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69" name="Freeform 17"/>
          <p:cNvSpPr>
            <a:spLocks/>
          </p:cNvSpPr>
          <p:nvPr/>
        </p:nvSpPr>
        <p:spPr bwMode="auto">
          <a:xfrm>
            <a:off x="6148388" y="6243638"/>
            <a:ext cx="1187450" cy="298450"/>
          </a:xfrm>
          <a:custGeom>
            <a:avLst/>
            <a:gdLst>
              <a:gd name="T0" fmla="*/ 0 w 748"/>
              <a:gd name="T1" fmla="*/ 187 h 188"/>
              <a:gd name="T2" fmla="*/ 0 w 748"/>
              <a:gd name="T3" fmla="*/ 0 h 188"/>
              <a:gd name="T4" fmla="*/ 747 w 748"/>
              <a:gd name="T5" fmla="*/ 0 h 188"/>
              <a:gd name="T6" fmla="*/ 747 w 748"/>
              <a:gd name="T7" fmla="*/ 187 h 188"/>
              <a:gd name="T8" fmla="*/ 0 w 74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8"/>
          <p:cNvSpPr>
            <a:spLocks/>
          </p:cNvSpPr>
          <p:nvPr/>
        </p:nvSpPr>
        <p:spPr bwMode="auto">
          <a:xfrm>
            <a:off x="6148388" y="5948363"/>
            <a:ext cx="298450" cy="296862"/>
          </a:xfrm>
          <a:custGeom>
            <a:avLst/>
            <a:gdLst>
              <a:gd name="T0" fmla="*/ 0 w 188"/>
              <a:gd name="T1" fmla="*/ 186 h 187"/>
              <a:gd name="T2" fmla="*/ 0 w 188"/>
              <a:gd name="T3" fmla="*/ 0 h 187"/>
              <a:gd name="T4" fmla="*/ 187 w 188"/>
              <a:gd name="T5" fmla="*/ 0 h 187"/>
              <a:gd name="T6" fmla="*/ 187 w 188"/>
              <a:gd name="T7" fmla="*/ 186 h 187"/>
              <a:gd name="T8" fmla="*/ 0 w 188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489450" y="35575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4489450" y="38671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4467225" y="41513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4479925" y="44354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4941888" y="32258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6142038" y="31908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6164263" y="4114800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6142038" y="49450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4289425" y="2362200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6142038" y="22987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6154738" y="5894388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4679950" y="514826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4191000" y="2716213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7362825" y="2535238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7362825" y="3475038"/>
            <a:ext cx="877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7362825" y="4343400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7362825" y="521652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7362825" y="615473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7362825" y="6354763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736282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146800" y="35417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6437313" y="35401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6737350" y="3540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6996113" y="3540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6724650" y="26495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6996113" y="26368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6132513" y="44164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6119813" y="5307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6435725" y="53070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6711950" y="5307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6142038" y="623093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6429375" y="62309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03" name="Line 113"/>
          <p:cNvSpPr>
            <a:spLocks noChangeShapeType="1"/>
          </p:cNvSpPr>
          <p:nvPr/>
        </p:nvSpPr>
        <p:spPr bwMode="auto">
          <a:xfrm>
            <a:off x="4973638" y="38258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4"/>
          <p:cNvSpPr>
            <a:spLocks noChangeShapeType="1"/>
          </p:cNvSpPr>
          <p:nvPr/>
        </p:nvSpPr>
        <p:spPr bwMode="auto">
          <a:xfrm>
            <a:off x="4959350" y="40973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>
            <a:off x="4956175" y="44037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16"/>
          <p:cNvSpPr>
            <a:spLocks noChangeShapeType="1"/>
          </p:cNvSpPr>
          <p:nvPr/>
        </p:nvSpPr>
        <p:spPr bwMode="auto">
          <a:xfrm flipV="1">
            <a:off x="5203825" y="28035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17"/>
          <p:cNvSpPr>
            <a:spLocks noChangeShapeType="1"/>
          </p:cNvSpPr>
          <p:nvPr/>
        </p:nvSpPr>
        <p:spPr bwMode="auto">
          <a:xfrm flipV="1">
            <a:off x="5203825" y="36718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18"/>
          <p:cNvSpPr>
            <a:spLocks noChangeShapeType="1"/>
          </p:cNvSpPr>
          <p:nvPr/>
        </p:nvSpPr>
        <p:spPr bwMode="auto">
          <a:xfrm>
            <a:off x="5243513" y="42608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19"/>
          <p:cNvSpPr>
            <a:spLocks noChangeShapeType="1"/>
          </p:cNvSpPr>
          <p:nvPr/>
        </p:nvSpPr>
        <p:spPr bwMode="auto">
          <a:xfrm>
            <a:off x="5267325" y="46656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20"/>
          <p:cNvSpPr>
            <a:spLocks/>
          </p:cNvSpPr>
          <p:nvPr/>
        </p:nvSpPr>
        <p:spPr bwMode="auto">
          <a:xfrm>
            <a:off x="5553075" y="2379663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21"/>
          <p:cNvSpPr>
            <a:spLocks/>
          </p:cNvSpPr>
          <p:nvPr/>
        </p:nvSpPr>
        <p:spPr bwMode="auto">
          <a:xfrm>
            <a:off x="5053013" y="2962275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24000" y="4328956"/>
            <a:ext cx="1447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20 = 101</a:t>
            </a:r>
            <a:r>
              <a:rPr lang="en-US" b="1" dirty="0" smtClean="0"/>
              <a:t>00</a:t>
            </a:r>
            <a:endParaRPr lang="en-US" dirty="0"/>
          </a:p>
        </p:txBody>
      </p:sp>
      <p:cxnSp>
        <p:nvCxnSpPr>
          <p:cNvPr id="114" name="Straight Arrow Connector 113"/>
          <p:cNvCxnSpPr>
            <a:endCxn id="71" idx="1"/>
          </p:cNvCxnSpPr>
          <p:nvPr/>
        </p:nvCxnSpPr>
        <p:spPr>
          <a:xfrm flipV="1">
            <a:off x="2971800" y="3708401"/>
            <a:ext cx="1517650" cy="819149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12" name="Freeform 51"/>
          <p:cNvSpPr>
            <a:spLocks/>
          </p:cNvSpPr>
          <p:nvPr/>
        </p:nvSpPr>
        <p:spPr bwMode="auto">
          <a:xfrm>
            <a:off x="498633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52"/>
          <p:cNvSpPr>
            <a:spLocks/>
          </p:cNvSpPr>
          <p:nvPr/>
        </p:nvSpPr>
        <p:spPr bwMode="auto">
          <a:xfrm>
            <a:off x="6186488" y="342900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53"/>
          <p:cNvSpPr>
            <a:spLocks/>
          </p:cNvSpPr>
          <p:nvPr/>
        </p:nvSpPr>
        <p:spPr bwMode="auto">
          <a:xfrm>
            <a:off x="6186488" y="43275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54"/>
          <p:cNvSpPr>
            <a:spLocks/>
          </p:cNvSpPr>
          <p:nvPr/>
        </p:nvSpPr>
        <p:spPr bwMode="auto">
          <a:xfrm>
            <a:off x="6186488" y="52292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55"/>
          <p:cNvSpPr>
            <a:spLocks/>
          </p:cNvSpPr>
          <p:nvPr/>
        </p:nvSpPr>
        <p:spPr bwMode="auto">
          <a:xfrm>
            <a:off x="618648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6"/>
          <p:cNvSpPr>
            <a:spLocks/>
          </p:cNvSpPr>
          <p:nvPr/>
        </p:nvSpPr>
        <p:spPr bwMode="auto">
          <a:xfrm>
            <a:off x="6186488" y="40274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7"/>
          <p:cNvSpPr>
            <a:spLocks/>
          </p:cNvSpPr>
          <p:nvPr/>
        </p:nvSpPr>
        <p:spPr bwMode="auto">
          <a:xfrm>
            <a:off x="6186488" y="49291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8"/>
          <p:cNvSpPr>
            <a:spLocks/>
          </p:cNvSpPr>
          <p:nvPr/>
        </p:nvSpPr>
        <p:spPr bwMode="auto">
          <a:xfrm>
            <a:off x="6186488" y="252888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9"/>
          <p:cNvSpPr>
            <a:spLocks/>
          </p:cNvSpPr>
          <p:nvPr/>
        </p:nvSpPr>
        <p:spPr bwMode="auto">
          <a:xfrm>
            <a:off x="6186488" y="2228850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0"/>
          <p:cNvSpPr>
            <a:spLocks/>
          </p:cNvSpPr>
          <p:nvPr/>
        </p:nvSpPr>
        <p:spPr bwMode="auto">
          <a:xfrm>
            <a:off x="6197600" y="61658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1"/>
          <p:cNvSpPr>
            <a:spLocks/>
          </p:cNvSpPr>
          <p:nvPr/>
        </p:nvSpPr>
        <p:spPr bwMode="auto">
          <a:xfrm>
            <a:off x="6197600" y="5865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62"/>
          <p:cNvSpPr>
            <a:spLocks/>
          </p:cNvSpPr>
          <p:nvPr/>
        </p:nvSpPr>
        <p:spPr bwMode="auto">
          <a:xfrm>
            <a:off x="4986338" y="342900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63"/>
          <p:cNvSpPr>
            <a:spLocks/>
          </p:cNvSpPr>
          <p:nvPr/>
        </p:nvSpPr>
        <p:spPr bwMode="auto">
          <a:xfrm>
            <a:off x="4986338" y="462756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Rectangle 64"/>
          <p:cNvSpPr>
            <a:spLocks noChangeArrowheads="1"/>
          </p:cNvSpPr>
          <p:nvPr/>
        </p:nvSpPr>
        <p:spPr bwMode="auto">
          <a:xfrm>
            <a:off x="6754813" y="52228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8" name="Rectangle 65"/>
          <p:cNvSpPr>
            <a:spLocks noChangeArrowheads="1"/>
          </p:cNvSpPr>
          <p:nvPr/>
        </p:nvSpPr>
        <p:spPr bwMode="auto">
          <a:xfrm>
            <a:off x="6175375" y="30924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9" name="Rectangle 66"/>
          <p:cNvSpPr>
            <a:spLocks noChangeArrowheads="1"/>
          </p:cNvSpPr>
          <p:nvPr/>
        </p:nvSpPr>
        <p:spPr bwMode="auto">
          <a:xfrm>
            <a:off x="6189663" y="39782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0" name="Rectangle 67"/>
          <p:cNvSpPr>
            <a:spLocks noChangeArrowheads="1"/>
          </p:cNvSpPr>
          <p:nvPr/>
        </p:nvSpPr>
        <p:spPr bwMode="auto">
          <a:xfrm>
            <a:off x="6189663" y="49022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1" name="Rectangle 68"/>
          <p:cNvSpPr>
            <a:spLocks noChangeArrowheads="1"/>
          </p:cNvSpPr>
          <p:nvPr/>
        </p:nvSpPr>
        <p:spPr bwMode="auto">
          <a:xfrm>
            <a:off x="4491038" y="3438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4491038" y="3749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133" name="Rectangle 70"/>
          <p:cNvSpPr>
            <a:spLocks noChangeArrowheads="1"/>
          </p:cNvSpPr>
          <p:nvPr/>
        </p:nvSpPr>
        <p:spPr bwMode="auto">
          <a:xfrm>
            <a:off x="4481513" y="4049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134" name="Rectangle 71"/>
          <p:cNvSpPr>
            <a:spLocks noChangeArrowheads="1"/>
          </p:cNvSpPr>
          <p:nvPr/>
        </p:nvSpPr>
        <p:spPr bwMode="auto">
          <a:xfrm>
            <a:off x="4481513" y="43624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135" name="Rectangle 72"/>
          <p:cNvSpPr>
            <a:spLocks noChangeArrowheads="1"/>
          </p:cNvSpPr>
          <p:nvPr/>
        </p:nvSpPr>
        <p:spPr bwMode="auto">
          <a:xfrm>
            <a:off x="4470400" y="4649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136" name="Rectangle 73"/>
          <p:cNvSpPr>
            <a:spLocks noChangeArrowheads="1"/>
          </p:cNvSpPr>
          <p:nvPr/>
        </p:nvSpPr>
        <p:spPr bwMode="auto">
          <a:xfrm>
            <a:off x="4470400" y="496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4457700" y="5284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4470400" y="5573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4987925" y="31035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6175375" y="219075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2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6202363" y="5838825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charset="0"/>
              </a:rPr>
              <a:t>2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42" name="Rectangle 79"/>
          <p:cNvSpPr>
            <a:spLocks noChangeArrowheads="1"/>
          </p:cNvSpPr>
          <p:nvPr/>
        </p:nvSpPr>
        <p:spPr bwMode="auto">
          <a:xfrm>
            <a:off x="4699000" y="606901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43" name="Rectangle 80"/>
          <p:cNvSpPr>
            <a:spLocks noChangeArrowheads="1"/>
          </p:cNvSpPr>
          <p:nvPr/>
        </p:nvSpPr>
        <p:spPr bwMode="auto">
          <a:xfrm>
            <a:off x="7437438" y="25352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44" name="Rectangle 81"/>
          <p:cNvSpPr>
            <a:spLocks noChangeArrowheads="1"/>
          </p:cNvSpPr>
          <p:nvPr/>
        </p:nvSpPr>
        <p:spPr bwMode="auto">
          <a:xfrm>
            <a:off x="7450138" y="344805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45" name="Rectangle 82"/>
          <p:cNvSpPr>
            <a:spLocks noChangeArrowheads="1"/>
          </p:cNvSpPr>
          <p:nvPr/>
        </p:nvSpPr>
        <p:spPr bwMode="auto">
          <a:xfrm>
            <a:off x="7451725" y="433546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46" name="Rectangle 83"/>
          <p:cNvSpPr>
            <a:spLocks noChangeArrowheads="1"/>
          </p:cNvSpPr>
          <p:nvPr/>
        </p:nvSpPr>
        <p:spPr bwMode="auto">
          <a:xfrm>
            <a:off x="7451725" y="524827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47" name="Rectangle 84"/>
          <p:cNvSpPr>
            <a:spLocks noChangeArrowheads="1"/>
          </p:cNvSpPr>
          <p:nvPr/>
        </p:nvSpPr>
        <p:spPr bwMode="auto">
          <a:xfrm>
            <a:off x="7451725" y="61483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48" name="Rectangle 85"/>
          <p:cNvSpPr>
            <a:spLocks noChangeArrowheads="1"/>
          </p:cNvSpPr>
          <p:nvPr/>
        </p:nvSpPr>
        <p:spPr bwMode="auto">
          <a:xfrm>
            <a:off x="7286625" y="637698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49" name="Rectangle 86"/>
          <p:cNvSpPr>
            <a:spLocks noChangeArrowheads="1"/>
          </p:cNvSpPr>
          <p:nvPr/>
        </p:nvSpPr>
        <p:spPr bwMode="auto">
          <a:xfrm>
            <a:off x="735647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50" name="Rectangle 87"/>
          <p:cNvSpPr>
            <a:spLocks noChangeArrowheads="1"/>
          </p:cNvSpPr>
          <p:nvPr/>
        </p:nvSpPr>
        <p:spPr bwMode="auto">
          <a:xfrm>
            <a:off x="6750050" y="25193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51" name="Rectangle 88"/>
          <p:cNvSpPr>
            <a:spLocks noChangeArrowheads="1"/>
          </p:cNvSpPr>
          <p:nvPr/>
        </p:nvSpPr>
        <p:spPr bwMode="auto">
          <a:xfrm>
            <a:off x="6180138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52" name="Rectangle 89"/>
          <p:cNvSpPr>
            <a:spLocks noChangeArrowheads="1"/>
          </p:cNvSpPr>
          <p:nvPr/>
        </p:nvSpPr>
        <p:spPr bwMode="auto">
          <a:xfrm>
            <a:off x="6473825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53" name="Rectangle 90"/>
          <p:cNvSpPr>
            <a:spLocks noChangeArrowheads="1"/>
          </p:cNvSpPr>
          <p:nvPr/>
        </p:nvSpPr>
        <p:spPr bwMode="auto">
          <a:xfrm>
            <a:off x="6764338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54" name="Rectangle 91"/>
          <p:cNvSpPr>
            <a:spLocks noChangeArrowheads="1"/>
          </p:cNvSpPr>
          <p:nvPr/>
        </p:nvSpPr>
        <p:spPr bwMode="auto">
          <a:xfrm>
            <a:off x="7053263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55" name="Rectangle 92"/>
          <p:cNvSpPr>
            <a:spLocks noChangeArrowheads="1"/>
          </p:cNvSpPr>
          <p:nvPr/>
        </p:nvSpPr>
        <p:spPr bwMode="auto">
          <a:xfrm>
            <a:off x="7040563" y="2520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56" name="Rectangle 93"/>
          <p:cNvSpPr>
            <a:spLocks noChangeArrowheads="1"/>
          </p:cNvSpPr>
          <p:nvPr/>
        </p:nvSpPr>
        <p:spPr bwMode="auto">
          <a:xfrm>
            <a:off x="6154738" y="4321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57" name="Rectangle 94"/>
          <p:cNvSpPr>
            <a:spLocks noChangeArrowheads="1"/>
          </p:cNvSpPr>
          <p:nvPr/>
        </p:nvSpPr>
        <p:spPr bwMode="auto">
          <a:xfrm>
            <a:off x="6154738" y="52085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58" name="Rectangle 95"/>
          <p:cNvSpPr>
            <a:spLocks noChangeArrowheads="1"/>
          </p:cNvSpPr>
          <p:nvPr/>
        </p:nvSpPr>
        <p:spPr bwMode="auto">
          <a:xfrm>
            <a:off x="6473825" y="52212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59" name="Rectangle 96"/>
          <p:cNvSpPr>
            <a:spLocks noChangeArrowheads="1"/>
          </p:cNvSpPr>
          <p:nvPr/>
        </p:nvSpPr>
        <p:spPr bwMode="auto">
          <a:xfrm>
            <a:off x="6191250" y="6156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60" name="Rectangle 97"/>
          <p:cNvSpPr>
            <a:spLocks noChangeArrowheads="1"/>
          </p:cNvSpPr>
          <p:nvPr/>
        </p:nvSpPr>
        <p:spPr bwMode="auto">
          <a:xfrm>
            <a:off x="6780213" y="6145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61" name="Rectangle 98"/>
          <p:cNvSpPr>
            <a:spLocks noChangeArrowheads="1"/>
          </p:cNvSpPr>
          <p:nvPr/>
        </p:nvSpPr>
        <p:spPr bwMode="auto">
          <a:xfrm>
            <a:off x="6480175" y="61420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2" name="Line 99"/>
          <p:cNvSpPr>
            <a:spLocks noChangeShapeType="1"/>
          </p:cNvSpPr>
          <p:nvPr/>
        </p:nvSpPr>
        <p:spPr bwMode="auto">
          <a:xfrm>
            <a:off x="4987925" y="36766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0"/>
          <p:cNvSpPr>
            <a:spLocks noChangeShapeType="1"/>
          </p:cNvSpPr>
          <p:nvPr/>
        </p:nvSpPr>
        <p:spPr bwMode="auto">
          <a:xfrm>
            <a:off x="4997450" y="39719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1"/>
          <p:cNvSpPr>
            <a:spLocks noChangeShapeType="1"/>
          </p:cNvSpPr>
          <p:nvPr/>
        </p:nvSpPr>
        <p:spPr bwMode="auto">
          <a:xfrm>
            <a:off x="4994275" y="43037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2"/>
          <p:cNvSpPr>
            <a:spLocks noChangeShapeType="1"/>
          </p:cNvSpPr>
          <p:nvPr/>
        </p:nvSpPr>
        <p:spPr bwMode="auto">
          <a:xfrm>
            <a:off x="5014913" y="49323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3"/>
          <p:cNvSpPr>
            <a:spLocks noChangeShapeType="1"/>
          </p:cNvSpPr>
          <p:nvPr/>
        </p:nvSpPr>
        <p:spPr bwMode="auto">
          <a:xfrm>
            <a:off x="4989513" y="52863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4"/>
          <p:cNvSpPr>
            <a:spLocks noChangeShapeType="1"/>
          </p:cNvSpPr>
          <p:nvPr/>
        </p:nvSpPr>
        <p:spPr bwMode="auto">
          <a:xfrm>
            <a:off x="4999038" y="55705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5"/>
          <p:cNvSpPr>
            <a:spLocks noChangeShapeType="1"/>
          </p:cNvSpPr>
          <p:nvPr/>
        </p:nvSpPr>
        <p:spPr bwMode="auto">
          <a:xfrm flipV="1">
            <a:off x="5273675" y="27130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"/>
          <p:cNvSpPr>
            <a:spLocks noChangeShapeType="1"/>
          </p:cNvSpPr>
          <p:nvPr/>
        </p:nvSpPr>
        <p:spPr bwMode="auto">
          <a:xfrm flipV="1">
            <a:off x="5273675" y="36052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7"/>
          <p:cNvSpPr>
            <a:spLocks noChangeShapeType="1"/>
          </p:cNvSpPr>
          <p:nvPr/>
        </p:nvSpPr>
        <p:spPr bwMode="auto">
          <a:xfrm>
            <a:off x="5286375" y="41544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8"/>
          <p:cNvSpPr>
            <a:spLocks noChangeShapeType="1"/>
          </p:cNvSpPr>
          <p:nvPr/>
        </p:nvSpPr>
        <p:spPr bwMode="auto">
          <a:xfrm>
            <a:off x="5297488" y="44751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9"/>
          <p:cNvSpPr>
            <a:spLocks noChangeShapeType="1"/>
          </p:cNvSpPr>
          <p:nvPr/>
        </p:nvSpPr>
        <p:spPr bwMode="auto">
          <a:xfrm>
            <a:off x="5214938" y="47371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10"/>
          <p:cNvSpPr>
            <a:spLocks noChangeShapeType="1"/>
          </p:cNvSpPr>
          <p:nvPr/>
        </p:nvSpPr>
        <p:spPr bwMode="auto">
          <a:xfrm flipV="1">
            <a:off x="5245100" y="36480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11"/>
          <p:cNvSpPr>
            <a:spLocks noChangeShapeType="1"/>
          </p:cNvSpPr>
          <p:nvPr/>
        </p:nvSpPr>
        <p:spPr bwMode="auto">
          <a:xfrm flipV="1">
            <a:off x="5257800" y="45466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12"/>
          <p:cNvSpPr>
            <a:spLocks noChangeShapeType="1"/>
          </p:cNvSpPr>
          <p:nvPr/>
        </p:nvSpPr>
        <p:spPr bwMode="auto">
          <a:xfrm flipV="1">
            <a:off x="5257800" y="53990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122"/>
          <p:cNvSpPr>
            <a:spLocks noChangeArrowheads="1"/>
          </p:cNvSpPr>
          <p:nvPr/>
        </p:nvSpPr>
        <p:spPr bwMode="auto">
          <a:xfrm>
            <a:off x="4362450" y="22637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7" name="Rectangle 123"/>
          <p:cNvSpPr>
            <a:spLocks noChangeArrowheads="1"/>
          </p:cNvSpPr>
          <p:nvPr/>
        </p:nvSpPr>
        <p:spPr bwMode="auto">
          <a:xfrm>
            <a:off x="4267200" y="261778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8" name="Freeform 124"/>
          <p:cNvSpPr>
            <a:spLocks/>
          </p:cNvSpPr>
          <p:nvPr/>
        </p:nvSpPr>
        <p:spPr bwMode="auto">
          <a:xfrm>
            <a:off x="5629275" y="2281238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25"/>
          <p:cNvSpPr>
            <a:spLocks/>
          </p:cNvSpPr>
          <p:nvPr/>
        </p:nvSpPr>
        <p:spPr bwMode="auto">
          <a:xfrm>
            <a:off x="5129213" y="286385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14400" y="5107887"/>
            <a:ext cx="2819400" cy="937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this enough?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Extendible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Example: insert </a:t>
            </a:r>
            <a:r>
              <a:rPr lang="en-US" sz="3000" dirty="0">
                <a:solidFill>
                  <a:srgbClr val="FF0000"/>
                </a:solidFill>
              </a:rPr>
              <a:t>20*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12" name="Freeform 51"/>
          <p:cNvSpPr>
            <a:spLocks/>
          </p:cNvSpPr>
          <p:nvPr/>
        </p:nvSpPr>
        <p:spPr bwMode="auto">
          <a:xfrm>
            <a:off x="498633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52"/>
          <p:cNvSpPr>
            <a:spLocks/>
          </p:cNvSpPr>
          <p:nvPr/>
        </p:nvSpPr>
        <p:spPr bwMode="auto">
          <a:xfrm>
            <a:off x="6186488" y="3429000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53"/>
          <p:cNvSpPr>
            <a:spLocks/>
          </p:cNvSpPr>
          <p:nvPr/>
        </p:nvSpPr>
        <p:spPr bwMode="auto">
          <a:xfrm>
            <a:off x="6186488" y="43275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54"/>
          <p:cNvSpPr>
            <a:spLocks/>
          </p:cNvSpPr>
          <p:nvPr/>
        </p:nvSpPr>
        <p:spPr bwMode="auto">
          <a:xfrm>
            <a:off x="6186488" y="5229225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55"/>
          <p:cNvSpPr>
            <a:spLocks/>
          </p:cNvSpPr>
          <p:nvPr/>
        </p:nvSpPr>
        <p:spPr bwMode="auto">
          <a:xfrm>
            <a:off x="6186488" y="312896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Freeform 56"/>
          <p:cNvSpPr>
            <a:spLocks/>
          </p:cNvSpPr>
          <p:nvPr/>
        </p:nvSpPr>
        <p:spPr bwMode="auto">
          <a:xfrm>
            <a:off x="6186488" y="40274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57"/>
          <p:cNvSpPr>
            <a:spLocks/>
          </p:cNvSpPr>
          <p:nvPr/>
        </p:nvSpPr>
        <p:spPr bwMode="auto">
          <a:xfrm>
            <a:off x="6186488" y="4929188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58"/>
          <p:cNvSpPr>
            <a:spLocks/>
          </p:cNvSpPr>
          <p:nvPr/>
        </p:nvSpPr>
        <p:spPr bwMode="auto">
          <a:xfrm>
            <a:off x="6186488" y="2528888"/>
            <a:ext cx="1201737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59"/>
          <p:cNvSpPr>
            <a:spLocks/>
          </p:cNvSpPr>
          <p:nvPr/>
        </p:nvSpPr>
        <p:spPr bwMode="auto">
          <a:xfrm>
            <a:off x="6186488" y="2228850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0"/>
          <p:cNvSpPr>
            <a:spLocks/>
          </p:cNvSpPr>
          <p:nvPr/>
        </p:nvSpPr>
        <p:spPr bwMode="auto">
          <a:xfrm>
            <a:off x="6197600" y="6165850"/>
            <a:ext cx="1201738" cy="301625"/>
          </a:xfrm>
          <a:custGeom>
            <a:avLst/>
            <a:gdLst>
              <a:gd name="T0" fmla="*/ 0 w 757"/>
              <a:gd name="T1" fmla="*/ 189 h 190"/>
              <a:gd name="T2" fmla="*/ 0 w 757"/>
              <a:gd name="T3" fmla="*/ 0 h 190"/>
              <a:gd name="T4" fmla="*/ 756 w 757"/>
              <a:gd name="T5" fmla="*/ 0 h 190"/>
              <a:gd name="T6" fmla="*/ 756 w 757"/>
              <a:gd name="T7" fmla="*/ 189 h 190"/>
              <a:gd name="T8" fmla="*/ 0 w 75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61"/>
          <p:cNvSpPr>
            <a:spLocks/>
          </p:cNvSpPr>
          <p:nvPr/>
        </p:nvSpPr>
        <p:spPr bwMode="auto">
          <a:xfrm>
            <a:off x="6197600" y="5865813"/>
            <a:ext cx="301625" cy="301625"/>
          </a:xfrm>
          <a:custGeom>
            <a:avLst/>
            <a:gdLst>
              <a:gd name="T0" fmla="*/ 0 w 190"/>
              <a:gd name="T1" fmla="*/ 189 h 190"/>
              <a:gd name="T2" fmla="*/ 0 w 190"/>
              <a:gd name="T3" fmla="*/ 0 h 190"/>
              <a:gd name="T4" fmla="*/ 189 w 190"/>
              <a:gd name="T5" fmla="*/ 0 h 190"/>
              <a:gd name="T6" fmla="*/ 189 w 190"/>
              <a:gd name="T7" fmla="*/ 189 h 190"/>
              <a:gd name="T8" fmla="*/ 0 w 190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62"/>
          <p:cNvSpPr>
            <a:spLocks/>
          </p:cNvSpPr>
          <p:nvPr/>
        </p:nvSpPr>
        <p:spPr bwMode="auto">
          <a:xfrm>
            <a:off x="4986338" y="3429000"/>
            <a:ext cx="601662" cy="1200150"/>
          </a:xfrm>
          <a:custGeom>
            <a:avLst/>
            <a:gdLst>
              <a:gd name="T0" fmla="*/ 0 w 379"/>
              <a:gd name="T1" fmla="*/ 755 h 756"/>
              <a:gd name="T2" fmla="*/ 0 w 379"/>
              <a:gd name="T3" fmla="*/ 0 h 756"/>
              <a:gd name="T4" fmla="*/ 378 w 379"/>
              <a:gd name="T5" fmla="*/ 0 h 756"/>
              <a:gd name="T6" fmla="*/ 378 w 379"/>
              <a:gd name="T7" fmla="*/ 755 h 756"/>
              <a:gd name="T8" fmla="*/ 0 w 379"/>
              <a:gd name="T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63"/>
          <p:cNvSpPr>
            <a:spLocks/>
          </p:cNvSpPr>
          <p:nvPr/>
        </p:nvSpPr>
        <p:spPr bwMode="auto">
          <a:xfrm>
            <a:off x="4986338" y="4627563"/>
            <a:ext cx="601662" cy="1203325"/>
          </a:xfrm>
          <a:custGeom>
            <a:avLst/>
            <a:gdLst>
              <a:gd name="T0" fmla="*/ 0 w 379"/>
              <a:gd name="T1" fmla="*/ 757 h 758"/>
              <a:gd name="T2" fmla="*/ 0 w 379"/>
              <a:gd name="T3" fmla="*/ 0 h 758"/>
              <a:gd name="T4" fmla="*/ 378 w 379"/>
              <a:gd name="T5" fmla="*/ 0 h 758"/>
              <a:gd name="T6" fmla="*/ 378 w 379"/>
              <a:gd name="T7" fmla="*/ 757 h 758"/>
              <a:gd name="T8" fmla="*/ 0 w 379"/>
              <a:gd name="T9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Rectangle 64"/>
          <p:cNvSpPr>
            <a:spLocks noChangeArrowheads="1"/>
          </p:cNvSpPr>
          <p:nvPr/>
        </p:nvSpPr>
        <p:spPr bwMode="auto">
          <a:xfrm>
            <a:off x="6754813" y="52228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8" name="Rectangle 65"/>
          <p:cNvSpPr>
            <a:spLocks noChangeArrowheads="1"/>
          </p:cNvSpPr>
          <p:nvPr/>
        </p:nvSpPr>
        <p:spPr bwMode="auto">
          <a:xfrm>
            <a:off x="6175375" y="30924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29" name="Rectangle 66"/>
          <p:cNvSpPr>
            <a:spLocks noChangeArrowheads="1"/>
          </p:cNvSpPr>
          <p:nvPr/>
        </p:nvSpPr>
        <p:spPr bwMode="auto">
          <a:xfrm>
            <a:off x="6189663" y="39782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0" name="Rectangle 67"/>
          <p:cNvSpPr>
            <a:spLocks noChangeArrowheads="1"/>
          </p:cNvSpPr>
          <p:nvPr/>
        </p:nvSpPr>
        <p:spPr bwMode="auto">
          <a:xfrm>
            <a:off x="6189663" y="49022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31" name="Rectangle 68"/>
          <p:cNvSpPr>
            <a:spLocks noChangeArrowheads="1"/>
          </p:cNvSpPr>
          <p:nvPr/>
        </p:nvSpPr>
        <p:spPr bwMode="auto">
          <a:xfrm>
            <a:off x="4491038" y="3438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4491038" y="3749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133" name="Rectangle 70"/>
          <p:cNvSpPr>
            <a:spLocks noChangeArrowheads="1"/>
          </p:cNvSpPr>
          <p:nvPr/>
        </p:nvSpPr>
        <p:spPr bwMode="auto">
          <a:xfrm>
            <a:off x="4481513" y="4049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134" name="Rectangle 71"/>
          <p:cNvSpPr>
            <a:spLocks noChangeArrowheads="1"/>
          </p:cNvSpPr>
          <p:nvPr/>
        </p:nvSpPr>
        <p:spPr bwMode="auto">
          <a:xfrm>
            <a:off x="4481513" y="43624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135" name="Rectangle 72"/>
          <p:cNvSpPr>
            <a:spLocks noChangeArrowheads="1"/>
          </p:cNvSpPr>
          <p:nvPr/>
        </p:nvSpPr>
        <p:spPr bwMode="auto">
          <a:xfrm>
            <a:off x="4470400" y="4649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136" name="Rectangle 73"/>
          <p:cNvSpPr>
            <a:spLocks noChangeArrowheads="1"/>
          </p:cNvSpPr>
          <p:nvPr/>
        </p:nvSpPr>
        <p:spPr bwMode="auto">
          <a:xfrm>
            <a:off x="4470400" y="4962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4457700" y="52847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4470400" y="55737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4987925" y="3103563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6175375" y="219075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Helvetica" charset="0"/>
              </a:rPr>
              <a:t>3</a:t>
            </a:r>
            <a:endParaRPr lang="en-US" sz="1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6202363" y="583882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42" name="Rectangle 79"/>
          <p:cNvSpPr>
            <a:spLocks noChangeArrowheads="1"/>
          </p:cNvSpPr>
          <p:nvPr/>
        </p:nvSpPr>
        <p:spPr bwMode="auto">
          <a:xfrm>
            <a:off x="4699000" y="6069013"/>
            <a:ext cx="1268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43" name="Rectangle 80"/>
          <p:cNvSpPr>
            <a:spLocks noChangeArrowheads="1"/>
          </p:cNvSpPr>
          <p:nvPr/>
        </p:nvSpPr>
        <p:spPr bwMode="auto">
          <a:xfrm>
            <a:off x="7437438" y="2535238"/>
            <a:ext cx="8874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44" name="Rectangle 81"/>
          <p:cNvSpPr>
            <a:spLocks noChangeArrowheads="1"/>
          </p:cNvSpPr>
          <p:nvPr/>
        </p:nvSpPr>
        <p:spPr bwMode="auto">
          <a:xfrm>
            <a:off x="7450138" y="3448050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45" name="Rectangle 82"/>
          <p:cNvSpPr>
            <a:spLocks noChangeArrowheads="1"/>
          </p:cNvSpPr>
          <p:nvPr/>
        </p:nvSpPr>
        <p:spPr bwMode="auto">
          <a:xfrm>
            <a:off x="7451725" y="4335463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46" name="Rectangle 83"/>
          <p:cNvSpPr>
            <a:spLocks noChangeArrowheads="1"/>
          </p:cNvSpPr>
          <p:nvPr/>
        </p:nvSpPr>
        <p:spPr bwMode="auto">
          <a:xfrm>
            <a:off x="7451725" y="5248275"/>
            <a:ext cx="887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47" name="Rectangle 84"/>
          <p:cNvSpPr>
            <a:spLocks noChangeArrowheads="1"/>
          </p:cNvSpPr>
          <p:nvPr/>
        </p:nvSpPr>
        <p:spPr bwMode="auto">
          <a:xfrm>
            <a:off x="7451725" y="6148388"/>
            <a:ext cx="9763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48" name="Rectangle 85"/>
          <p:cNvSpPr>
            <a:spLocks noChangeArrowheads="1"/>
          </p:cNvSpPr>
          <p:nvPr/>
        </p:nvSpPr>
        <p:spPr bwMode="auto">
          <a:xfrm>
            <a:off x="7286625" y="6376988"/>
            <a:ext cx="1173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49" name="Rectangle 86"/>
          <p:cNvSpPr>
            <a:spLocks noChangeArrowheads="1"/>
          </p:cNvSpPr>
          <p:nvPr/>
        </p:nvSpPr>
        <p:spPr bwMode="auto">
          <a:xfrm>
            <a:off x="7356475" y="6556375"/>
            <a:ext cx="1138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50" name="Rectangle 87"/>
          <p:cNvSpPr>
            <a:spLocks noChangeArrowheads="1"/>
          </p:cNvSpPr>
          <p:nvPr/>
        </p:nvSpPr>
        <p:spPr bwMode="auto">
          <a:xfrm>
            <a:off x="6750050" y="25193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51" name="Rectangle 88"/>
          <p:cNvSpPr>
            <a:spLocks noChangeArrowheads="1"/>
          </p:cNvSpPr>
          <p:nvPr/>
        </p:nvSpPr>
        <p:spPr bwMode="auto">
          <a:xfrm>
            <a:off x="6180138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52" name="Rectangle 89"/>
          <p:cNvSpPr>
            <a:spLocks noChangeArrowheads="1"/>
          </p:cNvSpPr>
          <p:nvPr/>
        </p:nvSpPr>
        <p:spPr bwMode="auto">
          <a:xfrm>
            <a:off x="6473825" y="3421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53" name="Rectangle 90"/>
          <p:cNvSpPr>
            <a:spLocks noChangeArrowheads="1"/>
          </p:cNvSpPr>
          <p:nvPr/>
        </p:nvSpPr>
        <p:spPr bwMode="auto">
          <a:xfrm>
            <a:off x="6764338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54" name="Rectangle 91"/>
          <p:cNvSpPr>
            <a:spLocks noChangeArrowheads="1"/>
          </p:cNvSpPr>
          <p:nvPr/>
        </p:nvSpPr>
        <p:spPr bwMode="auto">
          <a:xfrm>
            <a:off x="7053263" y="34210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55" name="Rectangle 92"/>
          <p:cNvSpPr>
            <a:spLocks noChangeArrowheads="1"/>
          </p:cNvSpPr>
          <p:nvPr/>
        </p:nvSpPr>
        <p:spPr bwMode="auto">
          <a:xfrm>
            <a:off x="7040563" y="25209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56" name="Rectangle 93"/>
          <p:cNvSpPr>
            <a:spLocks noChangeArrowheads="1"/>
          </p:cNvSpPr>
          <p:nvPr/>
        </p:nvSpPr>
        <p:spPr bwMode="auto">
          <a:xfrm>
            <a:off x="6154738" y="4321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57" name="Rectangle 94"/>
          <p:cNvSpPr>
            <a:spLocks noChangeArrowheads="1"/>
          </p:cNvSpPr>
          <p:nvPr/>
        </p:nvSpPr>
        <p:spPr bwMode="auto">
          <a:xfrm>
            <a:off x="6154738" y="52085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58" name="Rectangle 95"/>
          <p:cNvSpPr>
            <a:spLocks noChangeArrowheads="1"/>
          </p:cNvSpPr>
          <p:nvPr/>
        </p:nvSpPr>
        <p:spPr bwMode="auto">
          <a:xfrm>
            <a:off x="6473825" y="5221288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59" name="Rectangle 96"/>
          <p:cNvSpPr>
            <a:spLocks noChangeArrowheads="1"/>
          </p:cNvSpPr>
          <p:nvPr/>
        </p:nvSpPr>
        <p:spPr bwMode="auto">
          <a:xfrm>
            <a:off x="6191250" y="61563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60" name="Rectangle 97"/>
          <p:cNvSpPr>
            <a:spLocks noChangeArrowheads="1"/>
          </p:cNvSpPr>
          <p:nvPr/>
        </p:nvSpPr>
        <p:spPr bwMode="auto">
          <a:xfrm>
            <a:off x="6780213" y="61452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61" name="Rectangle 98"/>
          <p:cNvSpPr>
            <a:spLocks noChangeArrowheads="1"/>
          </p:cNvSpPr>
          <p:nvPr/>
        </p:nvSpPr>
        <p:spPr bwMode="auto">
          <a:xfrm>
            <a:off x="6480175" y="61420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2" name="Line 99"/>
          <p:cNvSpPr>
            <a:spLocks noChangeShapeType="1"/>
          </p:cNvSpPr>
          <p:nvPr/>
        </p:nvSpPr>
        <p:spPr bwMode="auto">
          <a:xfrm>
            <a:off x="4987925" y="36766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0"/>
          <p:cNvSpPr>
            <a:spLocks noChangeShapeType="1"/>
          </p:cNvSpPr>
          <p:nvPr/>
        </p:nvSpPr>
        <p:spPr bwMode="auto">
          <a:xfrm>
            <a:off x="4997450" y="39719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1"/>
          <p:cNvSpPr>
            <a:spLocks noChangeShapeType="1"/>
          </p:cNvSpPr>
          <p:nvPr/>
        </p:nvSpPr>
        <p:spPr bwMode="auto">
          <a:xfrm>
            <a:off x="4994275" y="43037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2"/>
          <p:cNvSpPr>
            <a:spLocks noChangeShapeType="1"/>
          </p:cNvSpPr>
          <p:nvPr/>
        </p:nvSpPr>
        <p:spPr bwMode="auto">
          <a:xfrm>
            <a:off x="5014913" y="49323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3"/>
          <p:cNvSpPr>
            <a:spLocks noChangeShapeType="1"/>
          </p:cNvSpPr>
          <p:nvPr/>
        </p:nvSpPr>
        <p:spPr bwMode="auto">
          <a:xfrm>
            <a:off x="4989513" y="52863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4"/>
          <p:cNvSpPr>
            <a:spLocks noChangeShapeType="1"/>
          </p:cNvSpPr>
          <p:nvPr/>
        </p:nvSpPr>
        <p:spPr bwMode="auto">
          <a:xfrm>
            <a:off x="4999038" y="55705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5"/>
          <p:cNvSpPr>
            <a:spLocks noChangeShapeType="1"/>
          </p:cNvSpPr>
          <p:nvPr/>
        </p:nvSpPr>
        <p:spPr bwMode="auto">
          <a:xfrm flipV="1">
            <a:off x="5273675" y="27130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6"/>
          <p:cNvSpPr>
            <a:spLocks noChangeShapeType="1"/>
          </p:cNvSpPr>
          <p:nvPr/>
        </p:nvSpPr>
        <p:spPr bwMode="auto">
          <a:xfrm flipV="1">
            <a:off x="5273675" y="36052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7"/>
          <p:cNvSpPr>
            <a:spLocks noChangeShapeType="1"/>
          </p:cNvSpPr>
          <p:nvPr/>
        </p:nvSpPr>
        <p:spPr bwMode="auto">
          <a:xfrm>
            <a:off x="5286375" y="41544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8"/>
          <p:cNvSpPr>
            <a:spLocks noChangeShapeType="1"/>
          </p:cNvSpPr>
          <p:nvPr/>
        </p:nvSpPr>
        <p:spPr bwMode="auto">
          <a:xfrm>
            <a:off x="5297488" y="44751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9"/>
          <p:cNvSpPr>
            <a:spLocks noChangeShapeType="1"/>
          </p:cNvSpPr>
          <p:nvPr/>
        </p:nvSpPr>
        <p:spPr bwMode="auto">
          <a:xfrm>
            <a:off x="5214938" y="47371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10"/>
          <p:cNvSpPr>
            <a:spLocks noChangeShapeType="1"/>
          </p:cNvSpPr>
          <p:nvPr/>
        </p:nvSpPr>
        <p:spPr bwMode="auto">
          <a:xfrm flipV="1">
            <a:off x="5245100" y="36480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11"/>
          <p:cNvSpPr>
            <a:spLocks noChangeShapeType="1"/>
          </p:cNvSpPr>
          <p:nvPr/>
        </p:nvSpPr>
        <p:spPr bwMode="auto">
          <a:xfrm flipV="1">
            <a:off x="5257800" y="45466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12"/>
          <p:cNvSpPr>
            <a:spLocks noChangeShapeType="1"/>
          </p:cNvSpPr>
          <p:nvPr/>
        </p:nvSpPr>
        <p:spPr bwMode="auto">
          <a:xfrm flipV="1">
            <a:off x="5257800" y="53990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Rectangle 122"/>
          <p:cNvSpPr>
            <a:spLocks noChangeArrowheads="1"/>
          </p:cNvSpPr>
          <p:nvPr/>
        </p:nvSpPr>
        <p:spPr bwMode="auto">
          <a:xfrm>
            <a:off x="4362450" y="2263775"/>
            <a:ext cx="1354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7" name="Rectangle 123"/>
          <p:cNvSpPr>
            <a:spLocks noChangeArrowheads="1"/>
          </p:cNvSpPr>
          <p:nvPr/>
        </p:nvSpPr>
        <p:spPr bwMode="auto">
          <a:xfrm>
            <a:off x="4267200" y="2617788"/>
            <a:ext cx="1462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8" name="Freeform 124"/>
          <p:cNvSpPr>
            <a:spLocks/>
          </p:cNvSpPr>
          <p:nvPr/>
        </p:nvSpPr>
        <p:spPr bwMode="auto">
          <a:xfrm>
            <a:off x="5629275" y="2281238"/>
            <a:ext cx="573088" cy="168275"/>
          </a:xfrm>
          <a:custGeom>
            <a:avLst/>
            <a:gdLst>
              <a:gd name="T0" fmla="*/ 0 w 361"/>
              <a:gd name="T1" fmla="*/ 82 h 106"/>
              <a:gd name="T2" fmla="*/ 180 w 361"/>
              <a:gd name="T3" fmla="*/ 0 h 106"/>
              <a:gd name="T4" fmla="*/ 105 w 361"/>
              <a:gd name="T5" fmla="*/ 105 h 106"/>
              <a:gd name="T6" fmla="*/ 360 w 361"/>
              <a:gd name="T7" fmla="*/ 3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125"/>
          <p:cNvSpPr>
            <a:spLocks/>
          </p:cNvSpPr>
          <p:nvPr/>
        </p:nvSpPr>
        <p:spPr bwMode="auto">
          <a:xfrm>
            <a:off x="5129213" y="2863850"/>
            <a:ext cx="180975" cy="276225"/>
          </a:xfrm>
          <a:custGeom>
            <a:avLst/>
            <a:gdLst>
              <a:gd name="T0" fmla="*/ 75 w 114"/>
              <a:gd name="T1" fmla="*/ 0 h 174"/>
              <a:gd name="T2" fmla="*/ 113 w 114"/>
              <a:gd name="T3" fmla="*/ 68 h 174"/>
              <a:gd name="T4" fmla="*/ 0 w 114"/>
              <a:gd name="T5" fmla="*/ 38 h 174"/>
              <a:gd name="T6" fmla="*/ 15 w 114"/>
              <a:gd name="T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83778" y="2226918"/>
            <a:ext cx="2819400" cy="5309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103939" y="2095500"/>
            <a:ext cx="498474" cy="53975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110288" y="5702879"/>
            <a:ext cx="498474" cy="53975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95400" y="3969692"/>
            <a:ext cx="18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FINAL STATE!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B+ Trees With Duplicates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5276"/>
            <a:ext cx="8534400" cy="49017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Thus far, we only discussed </a:t>
            </a:r>
            <a:r>
              <a:rPr lang="en-US" sz="2800" dirty="0" smtClean="0">
                <a:solidFill>
                  <a:srgbClr val="0070C0"/>
                </a:solidFill>
              </a:rPr>
              <a:t>unique indices </a:t>
            </a:r>
            <a:r>
              <a:rPr lang="en-US" sz="2800" dirty="0" smtClean="0"/>
              <a:t>(no </a:t>
            </a:r>
            <a:r>
              <a:rPr lang="en-US" sz="2800" i="1" dirty="0" smtClean="0">
                <a:solidFill>
                  <a:srgbClr val="00B050"/>
                </a:solidFill>
              </a:rPr>
              <a:t>duplicate keys- i.e., several data entries with the same key value</a:t>
            </a:r>
            <a:r>
              <a:rPr lang="en-US" sz="28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How can we handle duplicate keys?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Use overflow pages to keep all entries of a given key value on a single leaf page (natural for ISAM)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Treat duplicates like any other entries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Several leaf pages will contain entries of a given key value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How to search/delete?</a:t>
            </a:r>
          </a:p>
          <a:p>
            <a:pPr lvl="2">
              <a:buFont typeface="Wingdings" pitchFamily="2" charset="2"/>
              <a:buChar char="§"/>
            </a:pPr>
            <a:endParaRPr lang="en-US" sz="2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Make </a:t>
            </a:r>
            <a:r>
              <a:rPr lang="en-US" sz="2600" dirty="0"/>
              <a:t>the </a:t>
            </a:r>
            <a:r>
              <a:rPr lang="en-US" sz="2600" i="1" dirty="0"/>
              <a:t>rid</a:t>
            </a:r>
            <a:r>
              <a:rPr lang="en-US" sz="2600" dirty="0"/>
              <a:t> value part of the search </a:t>
            </a:r>
            <a:r>
              <a:rPr lang="en-US" sz="2600" dirty="0" smtClean="0"/>
              <a:t>key</a:t>
            </a:r>
          </a:p>
          <a:p>
            <a:pPr marL="914400" lvl="1" indent="-457200">
              <a:buFont typeface="+mj-lt"/>
              <a:buAutoNum type="arabicPeriod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5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Manager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16926" y="2974977"/>
            <a:ext cx="3148013" cy="91947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4994" y="2376744"/>
            <a:ext cx="290579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Hash-based Indexes (</a:t>
            </a:r>
            <a:r>
              <a:rPr lang="en-US" i="1" dirty="0" smtClean="0"/>
              <a:t>Cont’d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External Sorting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" idx="3"/>
            <a:endCxn id="4" idx="2"/>
          </p:cNvCxnSpPr>
          <p:nvPr/>
        </p:nvCxnSpPr>
        <p:spPr>
          <a:xfrm flipV="1">
            <a:off x="6064939" y="3023075"/>
            <a:ext cx="1562953" cy="41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26392476"/>
              </p:ext>
            </p:extLst>
          </p:nvPr>
        </p:nvGraphicFramePr>
        <p:xfrm>
          <a:off x="12192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42267" y="2200826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 </a:t>
            </a:r>
            <a:r>
              <a:rPr lang="en-US" dirty="0" smtClean="0">
                <a:ea typeface="ＭＳ Ｐゴシック" pitchFamily="34" charset="-128"/>
              </a:rPr>
              <a:t>Height of a B+ Tree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What are the factors that define the height of a B+ tree?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</a:rPr>
              <a:t>Number of data entries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</a:rPr>
              <a:t>The order of occupancy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order of occupancy dictates the </a:t>
            </a:r>
            <a:r>
              <a:rPr lang="en-US" sz="2600" i="1" dirty="0" smtClean="0"/>
              <a:t>fan-out</a:t>
            </a:r>
            <a:r>
              <a:rPr lang="en-US" sz="2600" dirty="0" smtClean="0"/>
              <a:t> of the tree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height of the tree is proportional to </a:t>
            </a:r>
            <a:r>
              <a:rPr lang="en-US" sz="2600" i="1" dirty="0" err="1" smtClean="0">
                <a:solidFill>
                  <a:srgbClr val="00B050"/>
                </a:solidFill>
              </a:rPr>
              <a:t>log</a:t>
            </a:r>
            <a:r>
              <a:rPr lang="en-US" sz="2600" i="1" baseline="-25000" dirty="0" err="1" smtClean="0">
                <a:solidFill>
                  <a:srgbClr val="00B050"/>
                </a:solidFill>
              </a:rPr>
              <a:t>fan</a:t>
            </a:r>
            <a:r>
              <a:rPr lang="en-US" sz="2600" i="1" baseline="-25000" dirty="0" smtClean="0">
                <a:solidFill>
                  <a:srgbClr val="00B050"/>
                </a:solidFill>
              </a:rPr>
              <a:t>-out</a:t>
            </a:r>
            <a:r>
              <a:rPr lang="en-US" sz="2600" i="1" dirty="0" smtClean="0">
                <a:solidFill>
                  <a:srgbClr val="00B050"/>
                </a:solidFill>
              </a:rPr>
              <a:t> (# of DEs)</a:t>
            </a:r>
          </a:p>
          <a:p>
            <a:pPr>
              <a:buFont typeface="Wingdings" pitchFamily="2" charset="2"/>
              <a:buChar char="§"/>
            </a:pPr>
            <a:endParaRPr lang="en-US" sz="2600" i="1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What is the number of disk I/</a:t>
            </a:r>
            <a:r>
              <a:rPr lang="en-US" sz="2600" dirty="0" err="1" smtClean="0"/>
              <a:t>Os</a:t>
            </a:r>
            <a:r>
              <a:rPr lang="en-US" sz="2600" dirty="0" smtClean="0"/>
              <a:t> to retrieve a data entry?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i="1" dirty="0" err="1"/>
              <a:t>log</a:t>
            </a:r>
            <a:r>
              <a:rPr lang="en-US" sz="2200" i="1" baseline="-25000" dirty="0" err="1"/>
              <a:t>fan</a:t>
            </a:r>
            <a:r>
              <a:rPr lang="en-US" sz="2200" i="1" baseline="-25000" dirty="0"/>
              <a:t>-out</a:t>
            </a:r>
            <a:r>
              <a:rPr lang="en-US" sz="2200" i="1" dirty="0"/>
              <a:t> (# of DEs)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How to minimize the height?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Maximize </a:t>
            </a:r>
            <a:r>
              <a:rPr lang="en-US" sz="2400" dirty="0"/>
              <a:t>the fan-out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8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Towards Maximizing the Fan-Out?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What does an index entry contain?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</a:rPr>
              <a:t>A search key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</a:rPr>
              <a:t>A page pointer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Hence, the size of an index entry depends primarily on the size of the search key value!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What if the search key values are very long?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Not many index entries will fit on a page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Fan-out will be small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The height of the tree will be large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07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Key </a:t>
            </a:r>
            <a:r>
              <a:rPr lang="en-US" dirty="0" smtClean="0">
                <a:ea typeface="ＭＳ Ｐゴシック" pitchFamily="34" charset="-128"/>
              </a:rPr>
              <a:t>Compression: A Way to Maximize the Fan-Out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How can we reduce the size of search key values?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Apply </a:t>
            </a:r>
            <a:r>
              <a:rPr lang="en-US" sz="2600" dirty="0" smtClean="0">
                <a:solidFill>
                  <a:srgbClr val="0070C0"/>
                </a:solidFill>
              </a:rPr>
              <a:t>key compression</a:t>
            </a:r>
            <a:r>
              <a:rPr lang="en-US" sz="2600" dirty="0" smtClean="0"/>
              <a:t>, especially that keys are only used to direct traffic to the appropriate leaves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2977942" y="33528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054142" y="33528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311625" y="3438853"/>
            <a:ext cx="1085233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David Smith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4654342" y="33528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330742" y="335279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4959142" y="3437546"/>
            <a:ext cx="1179810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err="1" smtClean="0">
                <a:solidFill>
                  <a:srgbClr val="000000"/>
                </a:solidFill>
                <a:latin typeface="Arial" pitchFamily="34" charset="0"/>
              </a:rPr>
              <a:t>Devarakonda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309622" y="3731883"/>
            <a:ext cx="668320" cy="763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2942" y="3936575"/>
            <a:ext cx="1329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smtClean="0"/>
              <a:t> David Smith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81955" y="3817936"/>
            <a:ext cx="734387" cy="6778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7742" y="3944564"/>
            <a:ext cx="304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&gt;=</a:t>
            </a:r>
            <a:r>
              <a:rPr lang="en-US" sz="1600" dirty="0" smtClean="0"/>
              <a:t> David Smith &amp;&amp; &lt; </a:t>
            </a:r>
            <a:r>
              <a:rPr lang="en-US" sz="1600" dirty="0" err="1" smtClean="0"/>
              <a:t>Devarakonda</a:t>
            </a:r>
            <a:endParaRPr lang="en-US" sz="1600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2895600" y="49530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2971800" y="4953000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3654668" y="5035492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Da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4572000" y="4953000"/>
            <a:ext cx="1752600" cy="465137"/>
          </a:xfrm>
          <a:custGeom>
            <a:avLst/>
            <a:gdLst>
              <a:gd name="T0" fmla="*/ 0 w 352"/>
              <a:gd name="T1" fmla="*/ 463550 h 293"/>
              <a:gd name="T2" fmla="*/ 0 w 352"/>
              <a:gd name="T3" fmla="*/ 0 h 293"/>
              <a:gd name="T4" fmla="*/ 557213 w 352"/>
              <a:gd name="T5" fmla="*/ 0 h 293"/>
              <a:gd name="T6" fmla="*/ 557213 w 352"/>
              <a:gd name="T7" fmla="*/ 463550 h 293"/>
              <a:gd name="T8" fmla="*/ 0 w 352"/>
              <a:gd name="T9" fmla="*/ 463550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6248400" y="4952999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463550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5331068" y="5039053"/>
            <a:ext cx="399148" cy="2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</a:rPr>
              <a:t>De</a:t>
            </a:r>
            <a:endParaRPr lang="en-US" sz="1300" u="none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27280" y="5332083"/>
            <a:ext cx="668320" cy="763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1456" y="553677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Da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99613" y="5418136"/>
            <a:ext cx="734387" cy="6778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05400" y="5544764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Da &amp;&amp; &lt; De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010400" y="4648200"/>
            <a:ext cx="1600200" cy="1447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room for additional index entries in the same page!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44494" y="6180746"/>
            <a:ext cx="42672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this </a:t>
            </a:r>
            <a:r>
              <a:rPr lang="en-US" sz="2400" i="1" dirty="0" smtClean="0">
                <a:solidFill>
                  <a:schemeClr val="bg1"/>
                </a:solidFill>
              </a:rPr>
              <a:t>fully</a:t>
            </a:r>
            <a:r>
              <a:rPr lang="en-US" sz="2400" dirty="0" smtClean="0">
                <a:solidFill>
                  <a:schemeClr val="bg1"/>
                </a:solidFill>
              </a:rPr>
              <a:t> correct?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762000" y="4343400"/>
            <a:ext cx="381000" cy="988683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 animBg="1"/>
      <p:bldP spid="11" grpId="0" animBg="1"/>
      <p:bldP spid="12" grpId="0"/>
      <p:bldP spid="13" grpId="0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7" grpId="0"/>
      <p:bldP spid="29" grpId="0"/>
      <p:bldP spid="16" grpId="0" animBg="1"/>
      <p:bldP spid="31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19928</TotalTime>
  <Words>3604</Words>
  <Application>Microsoft Office PowerPoint</Application>
  <PresentationFormat>On-screen Show (4:3)</PresentationFormat>
  <Paragraphs>1253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Book Antiqua</vt:lpstr>
      <vt:lpstr>Calibri</vt:lpstr>
      <vt:lpstr>Courier New</vt:lpstr>
      <vt:lpstr>Helvetica</vt:lpstr>
      <vt:lpstr>Wingdings</vt:lpstr>
      <vt:lpstr>Office Theme</vt:lpstr>
      <vt:lpstr>Database Applications (15-415)  DBMS Internals- Part IV Lecture 15, March 13, 2016</vt:lpstr>
      <vt:lpstr>Today…</vt:lpstr>
      <vt:lpstr>DBMS Layers</vt:lpstr>
      <vt:lpstr>Outline</vt:lpstr>
      <vt:lpstr>B+ Trees With Duplicates</vt:lpstr>
      <vt:lpstr>Outline</vt:lpstr>
      <vt:lpstr>The  Height of a B+ Tree</vt:lpstr>
      <vt:lpstr>Towards Maximizing the Fan-Out?</vt:lpstr>
      <vt:lpstr>Key Compression: A Way to Maximize the Fan-Out</vt:lpstr>
      <vt:lpstr>Key Compression: A Way to Maximize the Fan-Out (Cont’d)</vt:lpstr>
      <vt:lpstr>Outline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B+ Tree: Bulk Loading</vt:lpstr>
      <vt:lpstr>Outline</vt:lpstr>
      <vt:lpstr>Hash-Based Indexing</vt:lpstr>
      <vt:lpstr>Outline</vt:lpstr>
      <vt:lpstr>Static Hashing</vt:lpstr>
      <vt:lpstr>Static Hashing</vt:lpstr>
      <vt:lpstr>Static Hashing: Some Issues</vt:lpstr>
      <vt:lpstr>Outline</vt:lpstr>
      <vt:lpstr>Directory of Pointers</vt:lpstr>
      <vt:lpstr>Extendible Hashing</vt:lpstr>
      <vt:lpstr>Extendible Hashing: Searching for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Extendible Hashing: Inserting Entries</vt:lpstr>
      <vt:lpstr>Next Class</vt:lpstr>
    </vt:vector>
  </TitlesOfParts>
  <Company>Carnegie Mellon University in Qatar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Mohammad Hammoud</cp:lastModifiedBy>
  <cp:revision>1857</cp:revision>
  <dcterms:created xsi:type="dcterms:W3CDTF">2013-11-24T06:45:02Z</dcterms:created>
  <dcterms:modified xsi:type="dcterms:W3CDTF">2016-03-13T13:07:13Z</dcterms:modified>
</cp:coreProperties>
</file>