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1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EF4-5C93-4DA0-A97B-680D6E4B82D2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BAE5EDE-FC89-4FB2-A91C-C907714BA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2329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EF4-5C93-4DA0-A97B-680D6E4B82D2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AE5EDE-FC89-4FB2-A91C-C907714BA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92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EF4-5C93-4DA0-A97B-680D6E4B82D2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AE5EDE-FC89-4FB2-A91C-C907714BA6E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5057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EF4-5C93-4DA0-A97B-680D6E4B82D2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AE5EDE-FC89-4FB2-A91C-C907714BA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4204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EF4-5C93-4DA0-A97B-680D6E4B82D2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AE5EDE-FC89-4FB2-A91C-C907714BA6E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2645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EF4-5C93-4DA0-A97B-680D6E4B82D2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AE5EDE-FC89-4FB2-A91C-C907714BA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024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EF4-5C93-4DA0-A97B-680D6E4B82D2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5EDE-FC89-4FB2-A91C-C907714BA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475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EF4-5C93-4DA0-A97B-680D6E4B82D2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5EDE-FC89-4FB2-A91C-C907714BA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176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EF4-5C93-4DA0-A97B-680D6E4B82D2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5EDE-FC89-4FB2-A91C-C907714BA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69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EF4-5C93-4DA0-A97B-680D6E4B82D2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BAE5EDE-FC89-4FB2-A91C-C907714BA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697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EF4-5C93-4DA0-A97B-680D6E4B82D2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AE5EDE-FC89-4FB2-A91C-C907714BA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50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EF4-5C93-4DA0-A97B-680D6E4B82D2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BAE5EDE-FC89-4FB2-A91C-C907714BA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73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EF4-5C93-4DA0-A97B-680D6E4B82D2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5EDE-FC89-4FB2-A91C-C907714BA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116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EF4-5C93-4DA0-A97B-680D6E4B82D2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5EDE-FC89-4FB2-A91C-C907714BA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8965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EF4-5C93-4DA0-A97B-680D6E4B82D2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5EDE-FC89-4FB2-A91C-C907714BA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038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3EF4-5C93-4DA0-A97B-680D6E4B82D2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BAE5EDE-FC89-4FB2-A91C-C907714BA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05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03EF4-5C93-4DA0-A97B-680D6E4B82D2}" type="datetimeFigureOut">
              <a:rPr lang="en-IN" smtClean="0"/>
              <a:t>02-02-2019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BAE5EDE-FC89-4FB2-A91C-C907714BA6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56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4296B-6635-4085-8B09-B6A4C0797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598"/>
            <a:ext cx="8915399" cy="2262781"/>
          </a:xfrm>
        </p:spPr>
        <p:txBody>
          <a:bodyPr>
            <a:normAutofit/>
          </a:bodyPr>
          <a:lstStyle/>
          <a:p>
            <a:r>
              <a:rPr lang="en-IN" sz="8800" dirty="0"/>
              <a:t>SPECEMAN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80CF9-55BB-4808-9256-77947A5FF1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2377" y="4777379"/>
            <a:ext cx="8915399" cy="1126283"/>
          </a:xfrm>
        </p:spPr>
        <p:txBody>
          <a:bodyPr>
            <a:normAutofit/>
          </a:bodyPr>
          <a:lstStyle/>
          <a:p>
            <a:r>
              <a:rPr lang="en-IN" sz="2400" dirty="0"/>
              <a:t>Speech Emotional Analysis System </a:t>
            </a:r>
          </a:p>
        </p:txBody>
      </p:sp>
    </p:spTree>
    <p:extLst>
      <p:ext uri="{BB962C8B-B14F-4D97-AF65-F5344CB8AC3E}">
        <p14:creationId xmlns:p14="http://schemas.microsoft.com/office/powerpoint/2010/main" val="3287549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DFCB5-E8EE-4935-BF00-34EB43C1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574" y="150461"/>
            <a:ext cx="8911687" cy="796317"/>
          </a:xfrm>
        </p:spPr>
        <p:txBody>
          <a:bodyPr>
            <a:normAutofit fontScale="90000"/>
          </a:bodyPr>
          <a:lstStyle/>
          <a:p>
            <a:r>
              <a:rPr lang="en-IN" sz="5600" b="1" dirty="0"/>
              <a:t>Scalability</a:t>
            </a:r>
            <a:br>
              <a:rPr lang="en-IN" dirty="0"/>
            </a:br>
            <a:br>
              <a:rPr lang="en-IN" dirty="0"/>
            </a:b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D73DA-F8E2-4304-A660-29AD3F4DE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1861" y="1651246"/>
            <a:ext cx="8915400" cy="4722921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61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DFCB5-E8EE-4935-BF00-34EB43C1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574" y="150461"/>
            <a:ext cx="8911687" cy="796317"/>
          </a:xfrm>
        </p:spPr>
        <p:txBody>
          <a:bodyPr>
            <a:normAutofit fontScale="90000"/>
          </a:bodyPr>
          <a:lstStyle/>
          <a:p>
            <a:r>
              <a:rPr lang="en-IN" sz="5600" b="1" dirty="0"/>
              <a:t>Future Scope</a:t>
            </a:r>
            <a:br>
              <a:rPr lang="en-IN" dirty="0"/>
            </a:br>
            <a:br>
              <a:rPr lang="en-IN" dirty="0"/>
            </a:br>
            <a:r>
              <a:rPr lang="en-IN" sz="4000" dirty="0"/>
              <a:t>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D73DA-F8E2-4304-A660-29AD3F4DE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574" y="2166151"/>
            <a:ext cx="8915400" cy="4172506"/>
          </a:xfrm>
        </p:spPr>
        <p:txBody>
          <a:bodyPr/>
          <a:lstStyle/>
          <a:p>
            <a:r>
              <a:rPr lang="en-IN" sz="2400" dirty="0"/>
              <a:t>Emotion and mood-based recommendations of music and videos, which can boost revenues of music and video-sharing websites</a:t>
            </a:r>
          </a:p>
          <a:p>
            <a:r>
              <a:rPr lang="en-IN" sz="2400" dirty="0"/>
              <a:t>In call centres to evaluate the quality of interaction between customer and support staff member</a:t>
            </a:r>
          </a:p>
          <a:p>
            <a:r>
              <a:rPr lang="en-IN" sz="2400" dirty="0"/>
              <a:t>Psychiatric Condition Analysis, useful in the development of systems to improve mental health</a:t>
            </a:r>
          </a:p>
          <a:p>
            <a:r>
              <a:rPr lang="en-IN" sz="2400" dirty="0"/>
              <a:t>Rating video games from emotional analysis of gamers</a:t>
            </a:r>
          </a:p>
          <a:p>
            <a:r>
              <a:rPr lang="en-IN" sz="2400" dirty="0"/>
              <a:t>Alerting driver in advance if fatigue is perceived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000" dirty="0"/>
          </a:p>
          <a:p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60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DFCB5-E8EE-4935-BF00-34EB43C12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5574" y="150461"/>
            <a:ext cx="8911687" cy="796317"/>
          </a:xfrm>
        </p:spPr>
        <p:txBody>
          <a:bodyPr>
            <a:normAutofit fontScale="90000"/>
          </a:bodyPr>
          <a:lstStyle/>
          <a:p>
            <a:r>
              <a:rPr lang="en-IN" sz="5600" b="1" dirty="0"/>
              <a:t>Future Scope</a:t>
            </a:r>
            <a:br>
              <a:rPr lang="en-IN" dirty="0"/>
            </a:br>
            <a:br>
              <a:rPr lang="en-IN" dirty="0"/>
            </a:br>
            <a:r>
              <a:rPr lang="en-IN" sz="4000" dirty="0"/>
              <a:t>Technical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D73DA-F8E2-4304-A660-29AD3F4DE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5574" y="2166151"/>
            <a:ext cx="8915400" cy="4172506"/>
          </a:xfrm>
        </p:spPr>
        <p:txBody>
          <a:bodyPr/>
          <a:lstStyle/>
          <a:p>
            <a:endParaRPr lang="en-IN" sz="2400" dirty="0"/>
          </a:p>
          <a:p>
            <a:endParaRPr lang="en-IN" sz="2400" dirty="0"/>
          </a:p>
          <a:p>
            <a:endParaRPr lang="en-IN" sz="2000" dirty="0"/>
          </a:p>
          <a:p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711852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63</TotalTime>
  <Words>73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SPECEMAN</vt:lpstr>
      <vt:lpstr>Scalability  </vt:lpstr>
      <vt:lpstr>Future Scope  Business</vt:lpstr>
      <vt:lpstr>Future Scope  Technical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SPECEMEN</dc:title>
  <dc:creator>HP</dc:creator>
  <cp:lastModifiedBy>HP</cp:lastModifiedBy>
  <cp:revision>11</cp:revision>
  <dcterms:created xsi:type="dcterms:W3CDTF">2019-02-01T19:11:08Z</dcterms:created>
  <dcterms:modified xsi:type="dcterms:W3CDTF">2019-02-01T20:15:01Z</dcterms:modified>
</cp:coreProperties>
</file>