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4679640" y="2133720"/>
            <a:ext cx="4734000" cy="37771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93080" y="624240"/>
            <a:ext cx="8911440" cy="5937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58912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377712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7157160" y="41065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7157160" y="2133720"/>
            <a:ext cx="43502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2589120" y="4106520"/>
            <a:ext cx="8915040" cy="18014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02/02/19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2D625BD-24C8-462C-9AC9-E9479F6E2404}" type="slidenum">
              <a:rPr b="0" lang="en-IN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-72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IN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02/02/19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E5A093F-01AC-4B60-8AD8-1C8753D3C4EF}" type="slidenum">
              <a:rPr b="0" lang="en-IN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SPECEMAN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7223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Speech Emotional Analysis System 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2255400" y="150480"/>
            <a:ext cx="8911440" cy="79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5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Scalability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251800" y="1651320"/>
            <a:ext cx="8915040" cy="4722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The product presented is not hardware intensive as the hardware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requirements are quite common and does not cater to a specific set of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computers or does not present any intensive GPU operation.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With incoming new data points ,weights of neural network are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continuously updated , thereby reducing the workload of the database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management and hence reducing the operation costs.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Cross-functional approach to process integration across already </a:t>
            </a: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existing platforms like Spotify,JioSaavn,Gaana etc.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2255400" y="150480"/>
            <a:ext cx="8911440" cy="79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5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Future Scope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Business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255400" y="2166120"/>
            <a:ext cx="8915040" cy="417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Emotion and mood-based recommendations of music and videos, which can boost revenues of music and video-sharing websites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In call centres to evaluate the quality of interaction between customer and support staff member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Psychiatric Condition Analysis, useful in the development of systems to improve mental health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Rating video games from emotional analysis of gamers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a53010"/>
              </a:buClr>
              <a:buFont typeface="Wingdings 3" charset="2"/>
              <a:buChar char=""/>
            </a:pPr>
            <a:r>
              <a:rPr b="0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Alerting driver in advance if fatigue is perceived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255400" y="150480"/>
            <a:ext cx="8911440" cy="795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5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Future Scope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36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
</a:t>
            </a:r>
            <a:r>
              <a:rPr b="0" lang="en-US" sz="40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Technical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255400" y="2166120"/>
            <a:ext cx="8915040" cy="41720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</TotalTime>
  <Application>LibreOffice/5.1.6.2$Linux_X86_64 LibreOffice_project/10m0$Build-2</Application>
  <Words>73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2019-02-01T19:11:08Z</dcterms:created>
  <dc:creator>HP</dc:creator>
  <dc:description/>
  <dc:language>en-IN</dc:language>
  <cp:lastModifiedBy/>
  <dcterms:modified xsi:type="dcterms:W3CDTF">2019-02-02T02:52:09Z</dcterms:modified>
  <cp:revision>12</cp:revision>
  <dc:subject/>
  <dc:title>SPECEMEN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