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8" r:id="rId6"/>
    <p:sldId id="259" r:id="rId7"/>
    <p:sldId id="262" r:id="rId8"/>
    <p:sldId id="261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02/02/19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cxn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D625BD-24C8-462C-9AC9-E9479F6E2404}" type="slidenum">
              <a:rPr lang="en-IN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143000" lvl="2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600200" lvl="3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057400" lvl="4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lang="en-US" sz="18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IN" sz="9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02/02/19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lstStyle/>
          <a:p>
            <a:endParaRPr lang="en-IN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5A093F-01AC-4B60-8AD8-1C8753D3C4EF}" type="slidenum">
              <a:rPr lang="en-IN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8800" b="0" strike="noStrike" spc="-1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SPECEMAN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7223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Speech Emotional Analysis System </a:t>
            </a:r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Core Idea- Simplified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51800" y="1651320"/>
            <a:ext cx="8915040" cy="472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It is a commonly observed and rather verified phenomenon that the waveform of human voice is affected by emotions.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The prime features in the quality of sound which are affected by mood-changes are: 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Frequency, Intensity, Timbre Ascend Time, Timbre Descend time, Time gap between words, Frequency Range, Rate of change of intensity with time and Average Intensity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We plan to use the above features to train a multiple classification system using multi-layer perceptron, which is expected to give decent results.</a:t>
            </a: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 panose="020B0502020202020204" pitchFamily="34" charset="0"/>
            </a:endParaRPr>
          </a:p>
          <a:p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0248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Scalability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51800" y="1651320"/>
            <a:ext cx="8915040" cy="4722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product presented is not hardware intensive as the hardware requirements are quite common and does not cater to a specific set of computers or does not present any intensive GPU operation.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incoming new data points ,weights of neural network are continuously updated , thereby reducing the workload of database management and hence reducing the operation costs.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Cross-functional approach to process integration across already existing platforms like Spotify,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Jio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Saavn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en-US" sz="24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Gaana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etc.</a:t>
            </a:r>
          </a:p>
          <a:p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Scope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40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Business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255400" y="2306079"/>
            <a:ext cx="8915040" cy="335760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260" indent="-342900">
              <a:lnSpc>
                <a:spcPct val="100000"/>
              </a:lnSpc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Emotion and mood-based recommendations of music and videos, which can boost revenues of music and video-sharing websites</a:t>
            </a:r>
          </a:p>
          <a:p>
            <a:pPr marL="343260" indent="-342900">
              <a:lnSpc>
                <a:spcPct val="100000"/>
              </a:lnSpc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call centers to evaluate the quality of interaction between customer and support staff member</a:t>
            </a:r>
          </a:p>
          <a:p>
            <a:pPr marL="343260" indent="-342900">
              <a:lnSpc>
                <a:spcPct val="100000"/>
              </a:lnSpc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Psychiatric Condition Analysis, useful in the development of systems to improve mental health</a:t>
            </a:r>
          </a:p>
          <a:p>
            <a:pPr marL="343260" indent="-342900">
              <a:lnSpc>
                <a:spcPct val="100000"/>
              </a:lnSpc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Rating video games from emotional analysis of gamers to predict the success of video games</a:t>
            </a:r>
          </a:p>
          <a:p>
            <a:pPr marL="343260" indent="-342900">
              <a:lnSpc>
                <a:spcPct val="100000"/>
              </a:lnSpc>
              <a:buClr>
                <a:srgbClr val="A5301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Developing systems to a</a:t>
            </a:r>
            <a:r>
              <a:rPr lang="en-US" sz="24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lert driver in advance if fatigue is perceived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Scope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lang="en-US" sz="4000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Add-ons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255400" y="2331490"/>
            <a:ext cx="8915040" cy="4172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Adding options for personalized predictions for registered users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Additional feature to keep tracking changes in mood for assessing risks of various mental health disorders such as depression and schizophrenia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Additional features to cater to a diverse population by including factors such as native language of the speaker, which largely affects the accent, thereby affecting out input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600" b="1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References</a:t>
            </a:r>
            <a:r>
              <a:rPr lang="en-US" sz="3600" b="0" strike="noStrike" spc="-1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255400" y="1819071"/>
            <a:ext cx="8915040" cy="415916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The Ryerson Audio-Visual Database of Emotional Speech and Song (RAVDESS)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Detection and Analysis of Human Emotions through Voice and Speech Pattern Processing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entury Gothic" panose="020B0502020202020204" pitchFamily="34" charset="0"/>
              </a:rPr>
              <a:t>				by Poorna Banerjee Das Gupta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Emotion Analysis based on Real Time Human Voice Tones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   				by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Thiruvikkiraman</a:t>
            </a:r>
            <a:r>
              <a:rPr lang="en-US" sz="24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 </a:t>
            </a:r>
            <a:r>
              <a:rPr lang="en-US" sz="24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 panose="020B0502020202020204" pitchFamily="34" charset="0"/>
              </a:rPr>
              <a:t>Pandurangan</a:t>
            </a: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04058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BA12F7-8B7D-45B4-9F67-511D1E435D9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5035" y="1423601"/>
            <a:ext cx="8915040" cy="3777120"/>
          </a:xfrm>
        </p:spPr>
        <p:txBody>
          <a:bodyPr/>
          <a:lstStyle/>
          <a:p>
            <a:pPr marL="0" indent="0">
              <a:buNone/>
            </a:pPr>
            <a:r>
              <a:rPr lang="en-IN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7676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342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SPECEMEN</dc:title>
  <dc:subject/>
  <dc:creator>HP</dc:creator>
  <dc:description/>
  <cp:lastModifiedBy>HP</cp:lastModifiedBy>
  <cp:revision>26</cp:revision>
  <dcterms:created xsi:type="dcterms:W3CDTF">2019-02-01T19:11:08Z</dcterms:created>
  <dcterms:modified xsi:type="dcterms:W3CDTF">2019-02-01T22:24:58Z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