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📘 StudyBuddy: Ask Your PDF Anything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Streamlit + Gemini-powered Academic Assistant</a:t>
            </a:r>
          </a:p>
          <a:p>
            <a:r>
              <a:t>Built by Pradyoth &amp;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and learners often struggle with lengthy academic PDFs.</a:t>
            </a:r>
          </a:p>
          <a:p>
            <a:r>
              <a:t>Manually skimming and understanding the content is time-consuming.</a:t>
            </a:r>
          </a:p>
          <a:p/>
          <a:p>
            <a:r>
              <a:t>What if we could let an AI assistant answer questions directly from your PDF?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Solution: StudyBuddy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StudyBuddy is a lightweight web app that allows users to:</a:t>
            </a:r>
          </a:p>
          <a:p>
            <a:r>
              <a:t>- Upload a PDF</a:t>
            </a:r>
          </a:p>
          <a:p>
            <a:r>
              <a:t>- Ask questions from its content</a:t>
            </a:r>
          </a:p>
          <a:p>
            <a:r>
              <a:t>- Generate quizzes automatically</a:t>
            </a:r>
          </a:p>
          <a:p/>
          <a:p>
            <a:r>
              <a:t>Powered by Google Gemini, FAISS, and Sentence Transformers.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Streamlit: UI Framework</a:t>
            </a:r>
          </a:p>
          <a:p>
            <a:r>
              <a:t>- Google Gemini (via GenerativeAI API)</a:t>
            </a:r>
          </a:p>
          <a:p>
            <a:r>
              <a:t>- FAISS: Fast Similarity Search</a:t>
            </a:r>
          </a:p>
          <a:p>
            <a:r>
              <a:t>- SentenceTransformer: all-MiniLM-L6-v2 for Embedding</a:t>
            </a:r>
          </a:p>
          <a:p>
            <a:r>
              <a:t>- PyMuPDF: PDF Text Extraction</a:t>
            </a:r>
          </a:p>
          <a:p>
            <a:r>
              <a:t>- Python &amp; Concurrency for Efficient Calls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a PDF.</a:t>
            </a:r>
          </a:p>
          <a:p>
            <a:r>
              <a:t>2. Extract text using PyMuPDF.</a:t>
            </a:r>
          </a:p>
          <a:p>
            <a:r>
              <a:t>3. Split text into overlapping chunks.</a:t>
            </a:r>
          </a:p>
          <a:p>
            <a:r>
              <a:t>4. Embed chunks using MiniLM.</a:t>
            </a:r>
          </a:p>
          <a:p>
            <a:r>
              <a:t>5. Store and search embeddings using FAISS.</a:t>
            </a:r>
          </a:p>
          <a:p>
            <a:r>
              <a:t>6. Retrieve context and query Gemini API.</a:t>
            </a:r>
          </a:p>
          <a:p>
            <a:r>
              <a:t>7. Display answers and auto-generated quizzes.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Study Companion for Exams</a:t>
            </a:r>
          </a:p>
          <a:p>
            <a:r>
              <a:t>- Quiz Generation for Teachers</a:t>
            </a:r>
          </a:p>
          <a:p>
            <a:r>
              <a:t>- Reading Assistant for Long PDFs</a:t>
            </a:r>
          </a:p>
          <a:p>
            <a:r>
              <a:t>- Personalized Tutoring Bot</a:t>
            </a:r>
          </a:p>
          <a:p>
            <a:r>
              <a:t>- Educational Support in Low-Resource Settings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Demo Time!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Let’s see StudyBuddy in action!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Made by Pradyoth with ChatGPT's help.</a:t>
            </a:r>
          </a:p>
          <a:p>
            <a:r>
              <a:t>For questions, feedback, or improvements — reach out anytime!</a:t>
            </a:r>
          </a:p>
          <a:p/>
          <a:p>
            <a:r>
              <a:t>Happy Studying! 🎓📚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