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60" r:id="rId2"/>
    <p:sldId id="265" r:id="rId3"/>
    <p:sldId id="266" r:id="rId4"/>
    <p:sldId id="263" r:id="rId5"/>
    <p:sldId id="258" r:id="rId6"/>
    <p:sldId id="273" r:id="rId7"/>
    <p:sldId id="267" r:id="rId8"/>
    <p:sldId id="268" r:id="rId9"/>
    <p:sldId id="269" r:id="rId10"/>
    <p:sldId id="264" r:id="rId11"/>
    <p:sldId id="277" r:id="rId12"/>
    <p:sldId id="276" r:id="rId13"/>
    <p:sldId id="272" r:id="rId14"/>
  </p:sldIdLst>
  <p:sldSz cx="9144000" cy="6858000" type="screen4x3"/>
  <p:notesSz cx="6858000" cy="9144000"/>
  <p:embeddedFontLst>
    <p:embeddedFont>
      <p:font typeface="Angsana New" pitchFamily="18" charset="-34"/>
      <p:regular r:id="rId16"/>
      <p:bold r:id="rId17"/>
      <p:italic r:id="rId18"/>
      <p:boldItalic r:id="rId19"/>
    </p:embeddedFont>
    <p:embeddedFont>
      <p:font typeface="Cordia New" pitchFamily="34" charset="-34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9" autoAdjust="0"/>
    <p:restoredTop sz="85409" autoAdjust="0"/>
  </p:normalViewPr>
  <p:slideViewPr>
    <p:cSldViewPr snapToObjects="1">
      <p:cViewPr varScale="1">
        <p:scale>
          <a:sx n="68" d="100"/>
          <a:sy n="68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07AE-4525-4C41-A960-C41E31250AE0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EF16-9A9D-4279-BFB2-E5E2BD4834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20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Bidder </a:t>
            </a:r>
            <a:r>
              <a:rPr lang="th-TH" dirty="0" smtClean="0"/>
              <a:t>คืออะไร</a:t>
            </a:r>
          </a:p>
          <a:p>
            <a:r>
              <a:rPr lang="th-TH" dirty="0" smtClean="0"/>
              <a:t>เป็นฟังก์ชั่นพิเศษของ</a:t>
            </a:r>
            <a:r>
              <a:rPr lang="th-TH" dirty="0" err="1" smtClean="0"/>
              <a:t>แอพ</a:t>
            </a:r>
            <a:r>
              <a:rPr lang="th-TH" baseline="0" dirty="0" smtClean="0"/>
              <a:t> </a:t>
            </a:r>
            <a:r>
              <a:rPr lang="en-US" baseline="0" dirty="0" err="1" smtClean="0"/>
              <a:t>aroii</a:t>
            </a:r>
            <a:r>
              <a:rPr lang="en-US" baseline="0" dirty="0" smtClean="0"/>
              <a:t> </a:t>
            </a:r>
            <a:r>
              <a:rPr lang="th-TH" baseline="0" dirty="0" smtClean="0"/>
              <a:t>ที่...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EF16-9A9D-4279-BFB2-E5E2BD4834AC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109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 special</a:t>
            </a:r>
            <a:r>
              <a:rPr lang="en-US" baseline="0" dirty="0" smtClean="0"/>
              <a:t> gifts</a:t>
            </a:r>
          </a:p>
          <a:p>
            <a:r>
              <a:rPr lang="th-TH" dirty="0" smtClean="0"/>
              <a:t>ให้</a:t>
            </a:r>
            <a:r>
              <a:rPr lang="en-US" dirty="0" smtClean="0"/>
              <a:t>bidder</a:t>
            </a:r>
            <a:r>
              <a:rPr lang="th-TH" dirty="0" smtClean="0"/>
              <a:t>มอบของขวัญให้กับผู้ใช้ทุกๆ คน</a:t>
            </a:r>
          </a:p>
          <a:p>
            <a:endParaRPr lang="th-TH" dirty="0" smtClean="0"/>
          </a:p>
          <a:p>
            <a:r>
              <a:rPr lang="th-TH" dirty="0" smtClean="0"/>
              <a:t>เราทำไปทำไม</a:t>
            </a:r>
          </a:p>
          <a:p>
            <a:r>
              <a:rPr lang="th-TH" dirty="0" smtClean="0"/>
              <a:t>ทำไมถึงต้องมีการ</a:t>
            </a:r>
            <a:r>
              <a:rPr lang="en-US" dirty="0" smtClean="0"/>
              <a:t>auction</a:t>
            </a:r>
            <a:r>
              <a:rPr lang="en-US" baseline="0" dirty="0" smtClean="0"/>
              <a:t> </a:t>
            </a:r>
            <a:endParaRPr lang="th-TH" baseline="0" dirty="0" smtClean="0"/>
          </a:p>
          <a:p>
            <a:r>
              <a:rPr lang="th-TH" baseline="0" dirty="0" smtClean="0"/>
              <a:t>ดึงผู้ใช้ผ่านกิจกรรมน่าสนใจ โดยมีรางวัลพิเศษเป็นผลตอบแทน</a:t>
            </a:r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รับสินค้าที่ราคาถูกกว่าราคาจริง</a:t>
            </a:r>
          </a:p>
          <a:p>
            <a:endParaRPr lang="th-TH" dirty="0" smtClean="0"/>
          </a:p>
          <a:p>
            <a:r>
              <a:rPr lang="th-TH" dirty="0" smtClean="0"/>
              <a:t>โดยไม่ต้องใช้เงินซักบาท</a:t>
            </a:r>
            <a:r>
              <a:rPr lang="th-TH" baseline="0" dirty="0" smtClean="0"/>
              <a:t> เพียงนำ</a:t>
            </a:r>
            <a:r>
              <a:rPr lang="en-US" baseline="0" dirty="0" smtClean="0"/>
              <a:t>coin</a:t>
            </a:r>
            <a:r>
              <a:rPr lang="th-TH" baseline="0" dirty="0" smtClean="0"/>
              <a:t> มาร่วมประมูล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EF16-9A9D-4279-BFB2-E5E2BD4834AC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109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ปกติเรามี</a:t>
            </a:r>
            <a:r>
              <a:rPr lang="en-US" dirty="0" smtClean="0"/>
              <a:t>coin</a:t>
            </a:r>
            <a:r>
              <a:rPr lang="th-TH" dirty="0" smtClean="0"/>
              <a:t>ไว้ทำไม</a:t>
            </a:r>
            <a:r>
              <a:rPr lang="th-TH" baseline="0" dirty="0" smtClean="0"/>
              <a:t> หลายๆ คนก็</a:t>
            </a:r>
            <a:r>
              <a:rPr lang="th-TH" baseline="0" dirty="0" err="1" smtClean="0"/>
              <a:t>ฮาจ</a:t>
            </a:r>
            <a:r>
              <a:rPr lang="th-TH" baseline="0" dirty="0" smtClean="0"/>
              <a:t>จะเอาไปส่วนลดในครั้งถัดไป </a:t>
            </a:r>
            <a:r>
              <a:rPr lang="th-TH" baseline="0" dirty="0" err="1" smtClean="0"/>
              <a:t>บลาๆ</a:t>
            </a:r>
            <a:endParaRPr lang="th-TH" baseline="0" dirty="0" smtClean="0"/>
          </a:p>
          <a:p>
            <a:r>
              <a:rPr lang="th-TH" baseline="0" dirty="0" smtClean="0"/>
              <a:t>แต่วันนี้ค่ะ เราจะมาเสนอการใช้</a:t>
            </a:r>
            <a:r>
              <a:rPr lang="en-US" baseline="0" dirty="0" smtClean="0"/>
              <a:t>coin </a:t>
            </a:r>
            <a:r>
              <a:rPr lang="th-TH" baseline="0" dirty="0" smtClean="0"/>
              <a:t>รูปแบบใหม่ นั้นก็คือ</a:t>
            </a:r>
          </a:p>
          <a:p>
            <a:r>
              <a:rPr lang="th-TH" baseline="0" dirty="0" smtClean="0"/>
              <a:t>การประมูล</a:t>
            </a:r>
            <a:r>
              <a:rPr lang="th-TH" baseline="0" dirty="0" err="1" smtClean="0"/>
              <a:t>ลลลลลลลล</a:t>
            </a:r>
            <a:endParaRPr lang="th-TH" baseline="0" dirty="0" smtClean="0"/>
          </a:p>
          <a:p>
            <a:r>
              <a:rPr lang="th-TH" baseline="0" dirty="0" smtClean="0"/>
              <a:t>จะเป็นรูปแบบการนำ</a:t>
            </a:r>
            <a:r>
              <a:rPr lang="en-US" baseline="0" dirty="0" smtClean="0"/>
              <a:t>coin</a:t>
            </a:r>
            <a:r>
              <a:rPr lang="th-TH" baseline="0" dirty="0" smtClean="0"/>
              <a:t>มาใช้เพื่อ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EF16-9A9D-4279-BFB2-E5E2BD4834AC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275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EF16-9A9D-4279-BFB2-E5E2BD4834AC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051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เหมือนการประมูลทั่วไปแต่ใส่อะไรนิดหน่อย</a:t>
            </a:r>
          </a:p>
          <a:p>
            <a:r>
              <a:rPr lang="th-TH" dirty="0" smtClean="0"/>
              <a:t>1.</a:t>
            </a:r>
            <a:r>
              <a:rPr lang="th-TH" dirty="0" err="1" smtClean="0"/>
              <a:t>ยิ้ง</a:t>
            </a:r>
            <a:r>
              <a:rPr lang="th-TH" dirty="0" smtClean="0"/>
              <a:t>ความห่างของการประมูลของคนก่อนหน้ากับปัจจุบันมากเท่าไหร่ เวลาที่ต้องรอก็จะน้อยลง</a:t>
            </a: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EF16-9A9D-4279-BFB2-E5E2BD4834AC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526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2.เพิ่มเวลาต้องจ่าย</a:t>
            </a:r>
            <a:r>
              <a:rPr lang="en-US" smtClean="0"/>
              <a:t>coin</a:t>
            </a:r>
            <a:endParaRPr lang="th-TH" dirty="0" smtClean="0"/>
          </a:p>
          <a:p>
            <a:r>
              <a:rPr lang="th-TH" dirty="0" smtClean="0"/>
              <a:t>3.</a:t>
            </a:r>
          </a:p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EF16-9A9D-4279-BFB2-E5E2BD4834AC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618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EF16-9A9D-4279-BFB2-E5E2BD4834AC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051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062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92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66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49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650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46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16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96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298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06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063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6089-A7BF-4738-82F8-BA5D38086B81}" type="datetimeFigureOut">
              <a:rPr lang="th-TH" smtClean="0"/>
              <a:t>27/01/62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70EF-8008-4028-A26C-3CFFF9962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8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872716" y="1720840"/>
            <a:ext cx="739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Auction </a:t>
            </a:r>
          </a:p>
          <a:p>
            <a:pPr algn="ctr"/>
            <a:r>
              <a:rPr 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for </a:t>
            </a:r>
          </a:p>
          <a:p>
            <a:pPr algn="ctr"/>
            <a:r>
              <a:rPr 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super special gifts</a:t>
            </a:r>
            <a:endParaRPr lang="th-TH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lim Joe" pitchFamily="50" charset="0"/>
            </a:endParaRPr>
          </a:p>
        </p:txBody>
      </p:sp>
      <p:grpSp>
        <p:nvGrpSpPr>
          <p:cNvPr id="2" name="กลุ่ม 1"/>
          <p:cNvGrpSpPr/>
          <p:nvPr/>
        </p:nvGrpSpPr>
        <p:grpSpPr>
          <a:xfrm>
            <a:off x="6623720" y="5036110"/>
            <a:ext cx="2520280" cy="1821890"/>
            <a:chOff x="6373543" y="4698159"/>
            <a:chExt cx="2520280" cy="1821890"/>
          </a:xfrm>
        </p:grpSpPr>
        <p:pic>
          <p:nvPicPr>
            <p:cNvPr id="5" name="Picture 2" descr="Image result for aroii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389" y="4698159"/>
              <a:ext cx="1258797" cy="1258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รูปภาพ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543" y="5915269"/>
              <a:ext cx="2520280" cy="604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7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วงรี 7"/>
          <p:cNvSpPr/>
          <p:nvPr/>
        </p:nvSpPr>
        <p:spPr>
          <a:xfrm>
            <a:off x="433734" y="1556792"/>
            <a:ext cx="4320000" cy="4320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4" y="2534056"/>
            <a:ext cx="2270449" cy="2270449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58" y="2564902"/>
            <a:ext cx="2251772" cy="2251772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47" y="2564904"/>
            <a:ext cx="2251772" cy="2251772"/>
          </a:xfrm>
          <a:prstGeom prst="rect">
            <a:avLst/>
          </a:prstGeom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52378"/>
            <a:ext cx="2664296" cy="2664296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54" y="1867898"/>
            <a:ext cx="568959" cy="568959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8" y="1867898"/>
            <a:ext cx="568959" cy="568959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64" y="1837649"/>
            <a:ext cx="568959" cy="568959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701025"/>
            <a:ext cx="568959" cy="568959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13" y="4701024"/>
            <a:ext cx="568959" cy="568959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00" y="4701023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2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4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764 L 0.10642 -0.0382 C 0.12882 -0.04861 0.16215 -0.05394 0.19688 -0.05394 C 0.23663 -0.05394 0.2684 -0.04861 0.2908 -0.0382 L 0.3974 0.00764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342 -0.06736 C 0.1625 -0.08264 0.20469 -0.09028 0.24844 -0.09028 C 0.29861 -0.09028 0.33872 -0.08264 0.36701 -0.06736 L 0.50174 -1.11111E-6 " pathEditMode="relative" rAng="0" ptsTypes="FffFF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87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162 L 0.08177 -0.0456 C 0.09913 -0.05625 0.12466 -0.06157 0.15139 -0.06157 C 0.18212 -0.06157 0.2066 -0.05625 0.22379 -0.0456 L 0.30591 0.00162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7528" y="2644170"/>
            <a:ext cx="64689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Other way to</a:t>
            </a:r>
          </a:p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Get more coin</a:t>
            </a:r>
          </a:p>
        </p:txBody>
      </p:sp>
    </p:spTree>
    <p:extLst>
      <p:ext uri="{BB962C8B-B14F-4D97-AF65-F5344CB8AC3E}">
        <p14:creationId xmlns:p14="http://schemas.microsoft.com/office/powerpoint/2010/main" val="41808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/>
          <p:cNvGrpSpPr/>
          <p:nvPr/>
        </p:nvGrpSpPr>
        <p:grpSpPr>
          <a:xfrm>
            <a:off x="4444107" y="2770092"/>
            <a:ext cx="2356414" cy="504056"/>
            <a:chOff x="2339752" y="2708920"/>
            <a:chExt cx="2356414" cy="504056"/>
          </a:xfrm>
        </p:grpSpPr>
        <p:sp>
          <p:nvSpPr>
            <p:cNvPr id="4" name="สี่เหลี่ยมผืนผ้ามุมมน 3"/>
            <p:cNvSpPr/>
            <p:nvPr/>
          </p:nvSpPr>
          <p:spPr>
            <a:xfrm>
              <a:off x="2339752" y="2740858"/>
              <a:ext cx="2356414" cy="47211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71800" y="2708920"/>
              <a:ext cx="149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ig John" pitchFamily="50" charset="0"/>
                </a:rPr>
                <a:t>aroii070</a:t>
              </a:r>
              <a:endParaRPr lang="en-US" sz="2000" dirty="0" smtClean="0">
                <a:latin typeface="Big John" pitchFamily="50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848906"/>
            <a:ext cx="732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ig John" pitchFamily="50" charset="0"/>
              </a:rPr>
              <a:t>Share your invite id to your friends</a:t>
            </a:r>
          </a:p>
          <a:p>
            <a:pPr algn="ctr"/>
            <a:r>
              <a:rPr lang="en-US" sz="2400" dirty="0" smtClean="0">
                <a:latin typeface="Big John" pitchFamily="50" charset="0"/>
              </a:rPr>
              <a:t>To Get free coins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81" y="3337469"/>
            <a:ext cx="2219408" cy="2219408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8" y="3337468"/>
            <a:ext cx="2251772" cy="2251772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37" y="4653136"/>
            <a:ext cx="568959" cy="568959"/>
          </a:xfrm>
          <a:prstGeom prst="rect">
            <a:avLst/>
          </a:prstGeom>
        </p:spPr>
      </p:pic>
      <p:pic>
        <p:nvPicPr>
          <p:cNvPr id="1026" name="Picture 2" descr="C:\Users\try\Downloads\smartphone (1)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24237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64374" y="1722037"/>
            <a:ext cx="3086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ig John" pitchFamily="50" charset="0"/>
              </a:rPr>
              <a:t>Both of us!</a:t>
            </a:r>
          </a:p>
        </p:txBody>
      </p:sp>
    </p:spTree>
    <p:extLst>
      <p:ext uri="{BB962C8B-B14F-4D97-AF65-F5344CB8AC3E}">
        <p14:creationId xmlns:p14="http://schemas.microsoft.com/office/powerpoint/2010/main" val="27625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8713" y="2497976"/>
            <a:ext cx="5046574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Demo</a:t>
            </a:r>
            <a:endParaRPr lang="th-TH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lim Jo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256" y="2644170"/>
            <a:ext cx="51074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Bidder</a:t>
            </a:r>
            <a:endParaRPr lang="th-TH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lim Jo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66" y="1916832"/>
            <a:ext cx="2520000" cy="2520000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16832"/>
            <a:ext cx="2520000" cy="2520000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>
            <a:off x="4024900" y="2744784"/>
            <a:ext cx="1152128" cy="8640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967970" y="4593322"/>
            <a:ext cx="2962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lim Joe" pitchFamily="50" charset="0"/>
              </a:rPr>
              <a:t>Receive from </a:t>
            </a:r>
          </a:p>
          <a:p>
            <a:pPr algn="ctr"/>
            <a:r>
              <a:rPr lang="en-US" sz="2000" dirty="0" smtClean="0">
                <a:latin typeface="Slim Joe" pitchFamily="50" charset="0"/>
              </a:rPr>
              <a:t>using application</a:t>
            </a:r>
            <a:endParaRPr lang="th-TH" sz="2000" dirty="0">
              <a:latin typeface="Slim Joe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1428" y="4610233"/>
            <a:ext cx="3113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lim Joe" pitchFamily="50" charset="0"/>
              </a:rPr>
              <a:t>Auction for </a:t>
            </a:r>
          </a:p>
          <a:p>
            <a:pPr algn="ctr"/>
            <a:r>
              <a:rPr lang="en-US" sz="2000" dirty="0" smtClean="0">
                <a:latin typeface="Slim Joe" pitchFamily="50" charset="0"/>
              </a:rPr>
              <a:t>super special gifts</a:t>
            </a:r>
            <a:endParaRPr lang="th-TH" sz="2000" dirty="0">
              <a:latin typeface="Slim Jo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roii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21" y="2085754"/>
            <a:ext cx="3287462" cy="32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058937"/>
            <a:ext cx="1534924" cy="1534924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62023"/>
            <a:ext cx="1534924" cy="1534924"/>
          </a:xfrm>
          <a:prstGeom prst="rect">
            <a:avLst/>
          </a:prstGeom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01" y="404664"/>
            <a:ext cx="1548502" cy="15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318" y="2644170"/>
            <a:ext cx="85433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What you will get</a:t>
            </a:r>
          </a:p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From auction</a:t>
            </a:r>
            <a:endParaRPr lang="th-TH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lim Jo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27" y="1764522"/>
            <a:ext cx="2580720" cy="2446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153" y="4815916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lim Joe" pitchFamily="50" charset="0"/>
              </a:rPr>
              <a:t>Best price</a:t>
            </a:r>
            <a:endParaRPr lang="th-TH" dirty="0">
              <a:latin typeface="Slim Joe" pitchFamily="50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738657" y="4679639"/>
            <a:ext cx="1996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Slim Joe" pitchFamily="50" charset="0"/>
              </a:rPr>
              <a:t>No cash</a:t>
            </a:r>
            <a:endParaRPr lang="th-TH" dirty="0">
              <a:solidFill>
                <a:prstClr val="black"/>
              </a:solidFill>
              <a:latin typeface="Slim Joe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9536" y="5066020"/>
            <a:ext cx="213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lim Joe" pitchFamily="50" charset="0"/>
              </a:rPr>
              <a:t>But Coin</a:t>
            </a:r>
            <a:endParaRPr lang="th-TH" dirty="0">
              <a:latin typeface="Slim Joe" pitchFamily="50" charset="0"/>
            </a:endParaRPr>
          </a:p>
        </p:txBody>
      </p:sp>
      <p:pic>
        <p:nvPicPr>
          <p:cNvPr id="12" name="รูปภาพ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3445592" cy="34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8795" y="2090172"/>
            <a:ext cx="53864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Special</a:t>
            </a:r>
          </a:p>
          <a:p>
            <a:pPr algn="ct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RULE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lim Joe" pitchFamily="50" charset="0"/>
              </a:rPr>
              <a:t>s</a:t>
            </a:r>
            <a:endParaRPr lang="th-TH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lim Jo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79712" y="2952239"/>
            <a:ext cx="69881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ig John" pitchFamily="50" charset="0"/>
              </a:rPr>
              <a:t>The more you bid </a:t>
            </a:r>
          </a:p>
          <a:p>
            <a:r>
              <a:rPr lang="en-US" sz="3200" dirty="0" smtClean="0">
                <a:latin typeface="Big John" pitchFamily="50" charset="0"/>
              </a:rPr>
              <a:t>The less you have to wait</a:t>
            </a:r>
            <a:endParaRPr lang="th-TH" sz="3200" dirty="0">
              <a:latin typeface="Big John" pitchFamily="50" charset="0"/>
            </a:endParaRPr>
          </a:p>
        </p:txBody>
      </p:sp>
      <p:sp>
        <p:nvSpPr>
          <p:cNvPr id="4" name="วงรี 3"/>
          <p:cNvSpPr/>
          <p:nvPr/>
        </p:nvSpPr>
        <p:spPr>
          <a:xfrm>
            <a:off x="323528" y="2636911"/>
            <a:ext cx="1728192" cy="1728193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Slim Joe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060" y="2952239"/>
            <a:ext cx="466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Big John" pitchFamily="50" charset="0"/>
              </a:rPr>
              <a:t>1</a:t>
            </a:r>
            <a:endParaRPr lang="th-TH" sz="8000" dirty="0">
              <a:latin typeface="Big John" pitchFamily="50" charset="0"/>
            </a:endParaRPr>
          </a:p>
        </p:txBody>
      </p:sp>
      <p:grpSp>
        <p:nvGrpSpPr>
          <p:cNvPr id="13" name="กลุ่ม 12"/>
          <p:cNvGrpSpPr/>
          <p:nvPr/>
        </p:nvGrpSpPr>
        <p:grpSpPr>
          <a:xfrm>
            <a:off x="1691680" y="4922002"/>
            <a:ext cx="6414620" cy="1027276"/>
            <a:chOff x="2001188" y="3431798"/>
            <a:chExt cx="5708006" cy="789290"/>
          </a:xfrm>
        </p:grpSpPr>
        <p:sp>
          <p:nvSpPr>
            <p:cNvPr id="6" name="TextBox 5"/>
            <p:cNvSpPr txBox="1"/>
            <p:nvPr/>
          </p:nvSpPr>
          <p:spPr>
            <a:xfrm>
              <a:off x="2001188" y="3431798"/>
              <a:ext cx="1244752" cy="4020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lim Joe" pitchFamily="50" charset="0"/>
                </a:rPr>
                <a:t>100</a:t>
              </a:r>
              <a:r>
                <a:rPr lang="en-US" sz="1800" dirty="0" smtClean="0">
                  <a:latin typeface="Slim Joe" pitchFamily="50" charset="0"/>
                </a:rPr>
                <a:t>coin</a:t>
              </a:r>
              <a:endParaRPr lang="th-TH" sz="1800" dirty="0">
                <a:latin typeface="Slim Joe" pitchFamily="5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1649" y="3431798"/>
              <a:ext cx="1287545" cy="4020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lim Joe" pitchFamily="50" charset="0"/>
                </a:rPr>
                <a:t>300</a:t>
              </a:r>
              <a:r>
                <a:rPr lang="en-US" sz="1800" dirty="0" smtClean="0">
                  <a:latin typeface="Slim Joe" pitchFamily="50" charset="0"/>
                </a:rPr>
                <a:t>coin</a:t>
              </a:r>
              <a:endParaRPr lang="th-TH" sz="1800" dirty="0">
                <a:latin typeface="Slim Joe" pitchFamily="50" charset="0"/>
              </a:endParaRPr>
            </a:p>
          </p:txBody>
        </p:sp>
        <p:cxnSp>
          <p:nvCxnSpPr>
            <p:cNvPr id="9" name="ตัวเชื่อมต่อตรง 8"/>
            <p:cNvCxnSpPr/>
            <p:nvPr/>
          </p:nvCxnSpPr>
          <p:spPr>
            <a:xfrm>
              <a:off x="2384466" y="4057908"/>
              <a:ext cx="4391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ตัวเชื่อมต่อตรง 10"/>
            <p:cNvCxnSpPr/>
            <p:nvPr/>
          </p:nvCxnSpPr>
          <p:spPr>
            <a:xfrm>
              <a:off x="2384466" y="3933056"/>
              <a:ext cx="0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ตัวเชื่อมต่อตรง 11"/>
            <p:cNvCxnSpPr/>
            <p:nvPr/>
          </p:nvCxnSpPr>
          <p:spPr>
            <a:xfrm>
              <a:off x="6776274" y="3933056"/>
              <a:ext cx="0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วงเล็บปีกกาขวา 13"/>
          <p:cNvSpPr/>
          <p:nvPr/>
        </p:nvSpPr>
        <p:spPr>
          <a:xfrm rot="16200000">
            <a:off x="4482136" y="2149391"/>
            <a:ext cx="216025" cy="49354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2065386" y="3767847"/>
            <a:ext cx="5049524" cy="523220"/>
          </a:xfrm>
          <a:prstGeom prst="rect">
            <a:avLst/>
          </a:prstGeom>
          <a:solidFill>
            <a:srgbClr val="FFDE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lim Joe" pitchFamily="50" charset="0"/>
              </a:rPr>
              <a:t>200 COIN  →  -0.30 </a:t>
            </a:r>
            <a:r>
              <a:rPr lang="en-US" dirty="0" err="1" smtClean="0">
                <a:latin typeface="Slim Joe" pitchFamily="50" charset="0"/>
              </a:rPr>
              <a:t>mins</a:t>
            </a:r>
            <a:endParaRPr lang="th-TH" dirty="0">
              <a:latin typeface="Slim Jo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  <p:bldP spid="5" grpId="0"/>
      <p:bldP spid="1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86" y="2444287"/>
            <a:ext cx="4286250" cy="4286250"/>
          </a:xfrm>
          <a:prstGeom prst="rect">
            <a:avLst/>
          </a:prstGeom>
        </p:spPr>
      </p:pic>
      <p:sp>
        <p:nvSpPr>
          <p:cNvPr id="4" name="วงรี 3"/>
          <p:cNvSpPr/>
          <p:nvPr/>
        </p:nvSpPr>
        <p:spPr>
          <a:xfrm>
            <a:off x="1538691" y="2636911"/>
            <a:ext cx="1728192" cy="1728193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Slim Joe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0739" y="2952239"/>
            <a:ext cx="466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Big John" pitchFamily="50" charset="0"/>
              </a:rPr>
              <a:t>2</a:t>
            </a:r>
            <a:endParaRPr lang="th-TH" sz="8000" dirty="0">
              <a:latin typeface="Big John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0899" y="2952239"/>
            <a:ext cx="440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ig John" pitchFamily="50" charset="0"/>
              </a:rPr>
              <a:t>Use coin</a:t>
            </a:r>
          </a:p>
          <a:p>
            <a:r>
              <a:rPr lang="en-US" sz="3200" dirty="0" smtClean="0">
                <a:latin typeface="Big John" pitchFamily="50" charset="0"/>
              </a:rPr>
              <a:t>To increase time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2976"/>
            <a:ext cx="2748872" cy="2748872"/>
          </a:xfrm>
          <a:prstGeom prst="rect">
            <a:avLst/>
          </a:prstGeom>
        </p:spPr>
      </p:pic>
      <p:sp>
        <p:nvSpPr>
          <p:cNvPr id="8" name="ลูกศรขวา 7"/>
          <p:cNvSpPr/>
          <p:nvPr/>
        </p:nvSpPr>
        <p:spPr>
          <a:xfrm>
            <a:off x="4355976" y="4221088"/>
            <a:ext cx="1152128" cy="8640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44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231</Words>
  <Application>Microsoft Office PowerPoint</Application>
  <PresentationFormat>นำเสนอทางหน้าจอ (4:3)</PresentationFormat>
  <Paragraphs>58</Paragraphs>
  <Slides>13</Slides>
  <Notes>7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6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13</vt:i4>
      </vt:variant>
    </vt:vector>
  </HeadingPairs>
  <TitlesOfParts>
    <vt:vector size="20" baseType="lpstr">
      <vt:lpstr>Arial</vt:lpstr>
      <vt:lpstr>Angsana New</vt:lpstr>
      <vt:lpstr>Slim Joe</vt:lpstr>
      <vt:lpstr>Cordia New</vt:lpstr>
      <vt:lpstr>Big John</vt:lpstr>
      <vt:lpstr>Calibri</vt:lpstr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Windows User</cp:lastModifiedBy>
  <cp:revision>64</cp:revision>
  <dcterms:created xsi:type="dcterms:W3CDTF">2019-01-26T07:51:30Z</dcterms:created>
  <dcterms:modified xsi:type="dcterms:W3CDTF">2019-01-27T07:23:03Z</dcterms:modified>
</cp:coreProperties>
</file>