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61" r:id="rId3"/>
    <p:sldId id="362" r:id="rId4"/>
    <p:sldId id="364" r:id="rId5"/>
    <p:sldId id="363" r:id="rId6"/>
    <p:sldId id="365" r:id="rId7"/>
    <p:sldId id="367" r:id="rId8"/>
    <p:sldId id="380" r:id="rId9"/>
    <p:sldId id="366" r:id="rId10"/>
    <p:sldId id="369" r:id="rId11"/>
    <p:sldId id="368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ita Acharya" initials="SA" lastIdx="1" clrIdx="0">
    <p:extLst>
      <p:ext uri="{19B8F6BF-5375-455C-9EA6-DF929625EA0E}">
        <p15:presenceInfo xmlns:p15="http://schemas.microsoft.com/office/powerpoint/2012/main" userId="7df64571b19de3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D4E"/>
    <a:srgbClr val="E8F4F8"/>
    <a:srgbClr val="FFFCBD"/>
    <a:srgbClr val="C8C300"/>
    <a:srgbClr val="2FBB2F"/>
    <a:srgbClr val="E3DE00"/>
    <a:srgbClr val="FFFF66"/>
    <a:srgbClr val="33CC33"/>
    <a:srgbClr val="FFB28B"/>
    <a:srgbClr val="FFF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 autoAdjust="0"/>
    <p:restoredTop sz="88279" autoAdjust="0"/>
  </p:normalViewPr>
  <p:slideViewPr>
    <p:cSldViewPr>
      <p:cViewPr varScale="1">
        <p:scale>
          <a:sx n="111" d="100"/>
          <a:sy n="111" d="100"/>
        </p:scale>
        <p:origin x="1776" y="200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CBF6E-5755-4B88-AEE7-CE31A7E9B43B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6396E-8E64-4AC2-BDF5-8DEF96EBB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3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396E-8E64-4AC2-BDF5-8DEF96EBB6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0AA3-3915-4657-95C6-9671CE5C9A38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206B-4451-4A7D-B83C-7993E3F50DC5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1543-1CEF-435B-BAD2-B4F40310990F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F928-E913-48E6-A7FD-D499B5D65FF5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9D8F-F696-4972-838C-63ACB35F21BA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3336-DAA5-431F-AD8A-8BA313AB6BA2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68ED-BC84-435F-8173-F3E06ECBBB52}" type="datetime1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D09D-CFF3-4E47-9DBE-2E3AE38F348C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D770-8DD2-4A48-A072-9924532276AF}" type="datetime1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7C31-9038-4CC9-BBCB-79AC9AE60B11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B97E-1256-444F-9512-84250EB50623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CCAE-4336-481E-AD77-A4A9F30C4F48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8305800" cy="7842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Passcode Dataset to Identify Users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Presented by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Prakash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Paudyal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6400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6/15/2018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85900" y="24765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 702 Final Exam Project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844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199" y="1232578"/>
            <a:ext cx="8198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DD and UD some of them are overlapping and some are not overlapping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conclude that there is difference among the 51 variables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06454"/>
            <a:ext cx="4436781" cy="1836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416946"/>
            <a:ext cx="5248275" cy="2121965"/>
          </a:xfrm>
          <a:prstGeom prst="rect">
            <a:avLst/>
          </a:prstGeom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54845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accent2">
                    <a:lumMod val="75000"/>
                  </a:schemeClr>
                </a:solidFill>
              </a:rPr>
              <a:t>Dataset Exploration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6663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9053" y="1514764"/>
            <a:ext cx="723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Density plot for Hold time to compare the subjects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561025"/>
            <a:ext cx="6219825" cy="3067050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54845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Dataset Exploration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8589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Preparing training and test dataset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3275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sample() and </a:t>
            </a:r>
            <a:r>
              <a:rPr lang="en-US" sz="2400" dirty="0" err="1"/>
              <a:t>createPartition</a:t>
            </a:r>
            <a:r>
              <a:rPr lang="en-US" sz="2400" dirty="0"/>
              <a:t>() function from r package to ensure a  good proportion of subject and session in each training and test data.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Training data: 70%, test data: 30%</a:t>
            </a:r>
          </a:p>
        </p:txBody>
      </p:sp>
    </p:spTree>
    <p:extLst>
      <p:ext uri="{BB962C8B-B14F-4D97-AF65-F5344CB8AC3E}">
        <p14:creationId xmlns:p14="http://schemas.microsoft.com/office/powerpoint/2010/main" val="5827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 I: Multinomial logistic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99412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nominal outcome variables ,in which the log odds of the outcomes are modeled as a linear combination of the predictor variables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24200"/>
            <a:ext cx="4191000" cy="21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5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 I: Multinomial logistic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15294"/>
            <a:ext cx="69342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9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 II: Linear Discriminant Analysis (LDA)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Finds the linear combination of original variables that provide the best possible separation between the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Also experimented with LDA-PCA so as to reduce the dimensionality of the predictor space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557379"/>
            <a:ext cx="5190497" cy="27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4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 II: Linear Discriminant Analysis (LDA)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65350"/>
            <a:ext cx="6705599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14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 III: Random Forest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999" y="1600200"/>
            <a:ext cx="7772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Builds a number of decision trees on bootstrapped training samples.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96" y="2741612"/>
            <a:ext cx="4759104" cy="229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1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 III: Random Forest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39106"/>
            <a:ext cx="6400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5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999" y="1600200"/>
            <a:ext cx="6257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 performed the best for the given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Accuracy on the test dataset was 95.3033 %.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Subject-wise accuracy was 100 % for most of the 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method is well-suited for multiclass problems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749304"/>
            <a:ext cx="29432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8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  <a:b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" y="1447800"/>
            <a:ext cx="8198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the passcode dataset, develop a classification model for predicting the unknown subjects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006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53479"/>
            <a:ext cx="2881585" cy="524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49" y="5301754"/>
            <a:ext cx="286253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4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600200"/>
            <a:ext cx="5181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Thankyou!!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3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1984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Passcode dataset consists of the time taken for typing the passcode of a specific system for 51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System can be used by only one user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Variables used: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Subject: unique ids for 51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Session index:  indexes for the sessions (7 or 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Reps: Repetition of the passcode within each session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Hold time: Amount of time “.” key is held down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Up-Down time: Time between the “.” key coming up and pressing down the “t” key.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Down-Down time: Time between pressing down the “.” key and pressing down the “t” key.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1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359" y="1142286"/>
            <a:ext cx="819844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Multi-class classification problem with 51 possible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Steps:</a:t>
            </a:r>
          </a:p>
          <a:p>
            <a:pPr marL="457200" indent="-457200">
              <a:buAutoNum type="arabicPeriod"/>
            </a:pPr>
            <a:r>
              <a:rPr lang="en-US" sz="2400" dirty="0"/>
              <a:t>Explore the dataset</a:t>
            </a:r>
          </a:p>
          <a:p>
            <a:pPr marL="457200" indent="-457200">
              <a:buAutoNum type="arabicPeriod"/>
            </a:pPr>
            <a:r>
              <a:rPr lang="en-US" sz="2400" dirty="0"/>
              <a:t>Build models</a:t>
            </a:r>
          </a:p>
          <a:p>
            <a:pPr marL="457200" indent="-457200">
              <a:buAutoNum type="arabicPeriod"/>
            </a:pPr>
            <a:r>
              <a:rPr lang="en-US" sz="2400" dirty="0"/>
              <a:t>Predict  the user</a:t>
            </a:r>
          </a:p>
          <a:p>
            <a:pPr marL="457200" indent="-457200">
              <a:buAutoNum type="arabicPeriod"/>
            </a:pPr>
            <a:r>
              <a:rPr lang="en-US" sz="2400" dirty="0"/>
              <a:t>Compare the performance of  the different models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183439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845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Dataset Exploration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656384" y="1280218"/>
            <a:ext cx="6659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Frequency distribution of the  subjects in each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44" y="2227650"/>
            <a:ext cx="749771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478" y="1204991"/>
            <a:ext cx="7321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participation in session 7 (top) vs session 8 (bottom)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94" y="1977320"/>
            <a:ext cx="5226604" cy="21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96" y="4417419"/>
            <a:ext cx="5715000" cy="2105025"/>
          </a:xfrm>
          <a:prstGeom prst="rect">
            <a:avLst/>
          </a:prstGeom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54845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accent2">
                    <a:lumMod val="75000"/>
                  </a:schemeClr>
                </a:solidFill>
              </a:rPr>
              <a:t>Dataset Exploration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8562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636" y="1206172"/>
            <a:ext cx="85302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missing data was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relationship between UD and DD.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Measured correlation between variables. Very strong correlation</a:t>
            </a:r>
          </a:p>
          <a:p>
            <a:r>
              <a:rPr lang="en-US" sz="2400" dirty="0"/>
              <a:t> between the DD and UD variables.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839004"/>
            <a:ext cx="4191000" cy="37406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36" y="2899440"/>
            <a:ext cx="2539333" cy="1918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48" y="5015074"/>
            <a:ext cx="2553621" cy="1628396"/>
          </a:xfrm>
          <a:prstGeom prst="rect">
            <a:avLst/>
          </a:prstGeom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54845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Dataset Exploration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2107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59E3-2505-F84E-9965-B36D8383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Dataset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80D0-F827-CB42-BC2B-F4EAEB04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AC587-26D9-C34C-83D4-FC0449A4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22235-4490-3E4B-B81A-F6ABE16D5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762"/>
            <a:ext cx="6858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7088" y="3463608"/>
            <a:ext cx="2558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99" y="1418718"/>
            <a:ext cx="8274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Box plot of hold time variable for most of the subjects are not  </a:t>
            </a:r>
          </a:p>
          <a:p>
            <a:r>
              <a:rPr lang="en-US" sz="2400" dirty="0"/>
              <a:t>overlapping with each other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75" y="2773858"/>
            <a:ext cx="6313987" cy="3689350"/>
          </a:xfrm>
          <a:prstGeom prst="rect">
            <a:avLst/>
          </a:prstGeom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54845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solidFill>
                  <a:schemeClr val="accent2">
                    <a:lumMod val="75000"/>
                  </a:schemeClr>
                </a:solidFill>
              </a:rPr>
              <a:t>Dataset Exploration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8789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488</Words>
  <Application>Microsoft Macintosh PowerPoint</Application>
  <PresentationFormat>On-screen Show (4:3)</PresentationFormat>
  <Paragraphs>108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Passcode Dataset to Identify Users </vt:lpstr>
      <vt:lpstr>Objective </vt:lpstr>
      <vt:lpstr>Dataset</vt:lpstr>
      <vt:lpstr>Task</vt:lpstr>
      <vt:lpstr>Dataset Exploration</vt:lpstr>
      <vt:lpstr>PowerPoint Presentation</vt:lpstr>
      <vt:lpstr>PowerPoint Presentation</vt:lpstr>
      <vt:lpstr>Dataset Exploration</vt:lpstr>
      <vt:lpstr>PowerPoint Presentation</vt:lpstr>
      <vt:lpstr>PowerPoint Presentation</vt:lpstr>
      <vt:lpstr>PowerPoint Presentation</vt:lpstr>
      <vt:lpstr>Preparing training and test dataset</vt:lpstr>
      <vt:lpstr>Model I: Multinomial logistic regression</vt:lpstr>
      <vt:lpstr>Model I: Multinomial logistic regression</vt:lpstr>
      <vt:lpstr>Model II: Linear Discriminant Analysis (LDA)</vt:lpstr>
      <vt:lpstr>Model II: Linear Discriminant Analysis (LDA)</vt:lpstr>
      <vt:lpstr>Model III: Random Forest</vt:lpstr>
      <vt:lpstr>Model III: Random Forest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generating personalized hospital-stay summaries for patients</dc:title>
  <dc:creator>Sabita Acharya</dc:creator>
  <cp:lastModifiedBy>Paudyal, Prakash  - SDSU Student</cp:lastModifiedBy>
  <cp:revision>180</cp:revision>
  <dcterms:created xsi:type="dcterms:W3CDTF">2006-08-16T00:00:00Z</dcterms:created>
  <dcterms:modified xsi:type="dcterms:W3CDTF">2018-06-15T06:26:23Z</dcterms:modified>
</cp:coreProperties>
</file>