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9329-0C16-4916-949E-81D8A522D01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55FD-12E7-43D2-8810-E231EBC1D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1319"/>
            <a:ext cx="9144000" cy="8320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Seminar Report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7822"/>
            <a:ext cx="9144000" cy="483929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Industry Practice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762" y="3649361"/>
            <a:ext cx="10684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Pranit Sanjay Pawar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Enrollment No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U101115FCS225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 In charge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Ms.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Geetica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Shashank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Ravi Chaudhary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University faculty mentor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Dr. Gaurav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Varshney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OFF Campus faculty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Ms.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Harini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Madhusudhan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Company Mentor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Mr.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Rajkumar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Umakantham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97" y="1957001"/>
            <a:ext cx="4895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9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Outcome/Result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solution developed by me was packaged into a .jar which can be implemented and used by the rest of the team.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Also integrated the solution in the final production ready application.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changes will be incorporated in the next version bump of the product.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Internship Role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Cognizant Technology Solutions, there are 4 towers in the security sector:</a:t>
            </a:r>
          </a:p>
          <a:p>
            <a:pPr marL="457200" lvl="1"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DPP(Data Protection and Privacy), IAM(Identity and Access Management), ITM(Integrated Threat Management), IVM(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Integrated Vulnerability Management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GRC(Governance and Risk Compliance).</a:t>
            </a:r>
          </a:p>
          <a:p>
            <a:pPr marL="457200" lvl="1"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role is under the DPP tower which deals with masking, encrypting or obfuscating data and developing software for these purposes.</a:t>
            </a:r>
          </a:p>
          <a:p>
            <a:pPr marL="457200" lvl="1"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Developing products from a security focused perspective is the primary responsibility of my internship profile.</a:t>
            </a:r>
          </a:p>
          <a:p>
            <a:pPr marL="457200" lvl="1"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Testing the source code for vulnerabilities and checking for any unwanted outcomes is also a part of my role.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Description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83444" cy="46987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work here at Cognizant is associated with a security product developed and owned by Cognizant named a Data Obscure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®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Obscure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®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a static data masking tool to facilitate data obfuscation over a variety of platforms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provides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a simple file system to complex mainframes, making it a viable enterprise solution for data masking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05" y="737200"/>
            <a:ext cx="3241495" cy="581411"/>
          </a:xfrm>
          <a:prstGeom prst="rect">
            <a:avLst/>
          </a:prstGeom>
        </p:spPr>
      </p:pic>
      <p:pic>
        <p:nvPicPr>
          <p:cNvPr id="1034" name="Picture 10" descr="http://ctsc00922829501/wiki/lib/exe/fetch.php?media=search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35" y="2062763"/>
            <a:ext cx="6103294" cy="42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Description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83444" cy="46987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Supports variety of data formats: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Extracts including, delimited, quoted delimited, and fixed length files.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X12 formats, including EDI.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XML.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VSAM and ISAM.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Files with mixed record formats.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SQL server and Oracle.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05" y="737200"/>
            <a:ext cx="3241495" cy="581411"/>
          </a:xfrm>
          <a:prstGeom prst="rect">
            <a:avLst/>
          </a:prstGeom>
        </p:spPr>
      </p:pic>
      <p:pic>
        <p:nvPicPr>
          <p:cNvPr id="3074" name="Picture 2" descr="http://ctsc00922829501/wiki/lib/exe/fetch.php?media=applic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4" y="1690686"/>
            <a:ext cx="6032156" cy="42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Design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://ctsc00922829501/wiki/lib/exe/fetch.php?media=riskprofi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9665043" cy="49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Version control systems offer a lot of functionality in terms of maintaining changes and related information in a coherent and nondestructive way.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adopt version control in applications usually requires a wrapper to be developed for the particular flavor of version control.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aim is to develop an integration wrapper that can be integrated with the existing application to connect to a version control system.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solution should support all primary functions of the version control system (check-in, check-out, and conflict resolution).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solution should support user authentication with SVN and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solution should support SVN and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System should have interfaces for applications to integrate.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Solution should be cross-platform.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solution should be extendable for future additions of other version control systems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1541" cy="435133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VS Code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Preferred IDE for development</a:t>
            </a: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JGIT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API for communicating with the GIT based repositories written in pure java.</a:t>
            </a: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SVN Kit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for communicating with the SVN based repositories written in pure java.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Maven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Managing, Installing and packaging the project.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Apache Tomcat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Server for running the web application.</a:t>
            </a: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Front end for web application.</a:t>
            </a:r>
          </a:p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Spring Framework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development framework for enterprise Java. 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06" y="1945277"/>
            <a:ext cx="1022135" cy="1017592"/>
          </a:xfrm>
          <a:prstGeom prst="rect">
            <a:avLst/>
          </a:prstGeom>
        </p:spPr>
      </p:pic>
      <p:pic>
        <p:nvPicPr>
          <p:cNvPr id="4104" name="Picture 8" descr="Image result for j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73" y="2913819"/>
            <a:ext cx="2392404" cy="84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V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340" y="3375685"/>
            <a:ext cx="1540561" cy="3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jav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6" y="433794"/>
            <a:ext cx="795994" cy="14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69" y="4258103"/>
            <a:ext cx="2500901" cy="584548"/>
          </a:xfrm>
          <a:prstGeom prst="rect">
            <a:avLst/>
          </a:prstGeom>
        </p:spPr>
      </p:pic>
      <p:pic>
        <p:nvPicPr>
          <p:cNvPr id="4114" name="Picture 18" descr="Image result for tomc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481" y="4354001"/>
            <a:ext cx="2202278" cy="22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6410" y="503206"/>
            <a:ext cx="1481347" cy="1481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456" y="5213742"/>
            <a:ext cx="2043169" cy="9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Technical Challenges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Had to learn all the inner details of how a version control system works.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Had to learn to different APIs for developing wrapper for integrating it into the main product.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Difficulty in understanding the usage of APIs due to lack of proper documentation.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some advanced java topics such as Concurrency,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Services, Spring.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Had trouble integrating the developed solution into the final product.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Had a issue where Java’s TLS library is unable to communicate on corporate networks. The problem was narrowed down to issue regarding self signed certificates implemented by the company.</a:t>
            </a: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 a workaround for manually adding certificates and CA to java’s TLS library.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5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Learning Experiences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269249"/>
              </p:ext>
            </p:extLst>
          </p:nvPr>
        </p:nvGraphicFramePr>
        <p:xfrm>
          <a:off x="838200" y="1690688"/>
          <a:ext cx="10515600" cy="469363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2282632"/>
                    </a:ext>
                  </a:extLst>
                </a:gridCol>
              </a:tblGrid>
              <a:tr h="469363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Met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some industry veterans who have been in this field for about 15 to 20 years and were explained the importance of security and learning while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working.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Got to know the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importance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building contacts and network to progress more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rapidly.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 some topics such as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Disaster Recovery, SOX Compliance,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 DSS Compliance, etc. and why are they crucial for a business.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guided by an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expert in how an organization must approach, implement and get certified by different standards depending on the use case.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was my first time working in a team and following a certain software development life cycle.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 to learn requirements analysis, project planning, time management, importance of documentation.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4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3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Seminar Report</vt:lpstr>
      <vt:lpstr>Internship Role</vt:lpstr>
      <vt:lpstr>Project Description</vt:lpstr>
      <vt:lpstr>Project Description</vt:lpstr>
      <vt:lpstr>Project Design</vt:lpstr>
      <vt:lpstr>Objectives</vt:lpstr>
      <vt:lpstr>Technologies Used</vt:lpstr>
      <vt:lpstr>Technical Challenges </vt:lpstr>
      <vt:lpstr>Learning Experiences</vt:lpstr>
      <vt:lpstr>Outcome/Result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Report</dc:title>
  <dc:creator>Pawar, Pranit Sanjay (Contractor)</dc:creator>
  <cp:lastModifiedBy>Pawar, Pranit Sanjay (Contractor)</cp:lastModifiedBy>
  <cp:revision>13</cp:revision>
  <dcterms:created xsi:type="dcterms:W3CDTF">2019-07-01T08:10:44Z</dcterms:created>
  <dcterms:modified xsi:type="dcterms:W3CDTF">2019-07-01T11:33:01Z</dcterms:modified>
</cp:coreProperties>
</file>