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6984-5A32-49BE-AB7B-3C03CB7FB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B75D7-1148-46FD-B584-5094F5421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B9075-8DC8-445B-BBCC-E3D42A97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A004-DBE0-49F2-A7FC-B7465110A062}" type="datetimeFigureOut">
              <a:rPr lang="en-IN" smtClean="0"/>
              <a:t>04-Dec-2018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46550-8F03-495E-9739-C3C2DFE0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F43C2-A1B3-4F9B-BC17-11D2E7CA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8FD5-5D90-4EBD-916E-E3B85FCDA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03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299C-7A5E-48C2-9C46-4721A171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E3837-ACDE-4E4A-AED9-FF1DF0E83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1A7EE-90B2-424B-87F4-7106BB4A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A004-DBE0-49F2-A7FC-B7465110A062}" type="datetimeFigureOut">
              <a:rPr lang="en-IN" smtClean="0"/>
              <a:t>04-Dec-2018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00706-AC19-4823-85A7-7C204178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2CFDE-936A-46E7-8E30-D4E2CC63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8FD5-5D90-4EBD-916E-E3B85FCDA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02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63616-EA0E-490F-80E5-594FE6737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0E582-81AC-416B-9CA6-CDD45F1B5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1FD70-0AA1-4D92-A843-87206C76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A004-DBE0-49F2-A7FC-B7465110A062}" type="datetimeFigureOut">
              <a:rPr lang="en-IN" smtClean="0"/>
              <a:t>04-Dec-2018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81730-6CE6-47F2-8060-A03FD3D0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4BCD4-1DE0-4E72-AC68-DC4E12E0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8FD5-5D90-4EBD-916E-E3B85FCDA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31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D590-2225-4B33-838C-42CB8542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F484D-A29B-4BE5-BF29-255828CD5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E72D2-C880-4AFC-A036-ED644538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A004-DBE0-49F2-A7FC-B7465110A062}" type="datetimeFigureOut">
              <a:rPr lang="en-IN" smtClean="0"/>
              <a:t>04-Dec-2018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723FF-B4EB-4936-8E66-11932EBB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13B49-9471-476F-AD20-D93B1BC5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8FD5-5D90-4EBD-916E-E3B85FCDA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09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8C81-3675-433C-AA5E-6689D2CC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0A6A-F7BC-4CE7-81CD-E684EA589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6B0C-484C-4194-BB18-31CB897C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A004-DBE0-49F2-A7FC-B7465110A062}" type="datetimeFigureOut">
              <a:rPr lang="en-IN" smtClean="0"/>
              <a:t>04-Dec-2018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73A21-5D31-4375-869C-DB28D68D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BFD8C-12EC-4412-9659-442E74C0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8FD5-5D90-4EBD-916E-E3B85FCDA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0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EC33-C0B7-4C81-84B2-D9BEF32F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0DA6-A62A-4E66-9388-B148BBE5D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C1CE1-6C95-45E9-8CC5-D864CECF1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366A3-FB6C-48A4-BF60-6412FF16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A004-DBE0-49F2-A7FC-B7465110A062}" type="datetimeFigureOut">
              <a:rPr lang="en-IN" smtClean="0"/>
              <a:t>04-Dec-2018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2D6FD-414F-4B5F-A509-3077E049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4FF81-F0E2-4F12-B5B0-1F924FD0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8FD5-5D90-4EBD-916E-E3B85FCDA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86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3795-EFCD-4639-AB65-EACB7C5B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54E1-AAAB-439F-99AF-D9D149C10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8ACB2-9293-4F6B-8357-4EA3DED1B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12C2D-789B-480D-91C9-FFA4DA2BC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21841-49C4-453A-862B-F47804481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D13A7-211E-408D-AEB9-63753F2D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A004-DBE0-49F2-A7FC-B7465110A062}" type="datetimeFigureOut">
              <a:rPr lang="en-IN" smtClean="0"/>
              <a:t>04-Dec-2018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9DA3F-D3F9-40ED-B4AA-D1DAED65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2B91F-F388-47C4-92E8-0C9A7C07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8FD5-5D90-4EBD-916E-E3B85FCDA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46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DC94-8488-4EB3-B1D7-7AF38811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EA363-5192-4F52-ADAF-07AB2CC5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A004-DBE0-49F2-A7FC-B7465110A062}" type="datetimeFigureOut">
              <a:rPr lang="en-IN" smtClean="0"/>
              <a:t>04-Dec-2018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0CEEE-199F-4C06-B41B-7334C4D7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B7A53-F916-477B-9EAE-538821EA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8FD5-5D90-4EBD-916E-E3B85FCDA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99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69849-04E6-4C23-A761-5851FB00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A004-DBE0-49F2-A7FC-B7465110A062}" type="datetimeFigureOut">
              <a:rPr lang="en-IN" smtClean="0"/>
              <a:t>04-Dec-2018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4DCBB-3D86-4B38-B1DC-5944E8ED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DAA50-062B-4CCD-B2A9-61CA3F36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8FD5-5D90-4EBD-916E-E3B85FCDA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50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E70E-89DE-4A3D-8BED-D03AA2766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A6165-511C-4EF6-855B-8BD9B63B5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8914F-7B68-4C2B-962B-FE093196A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92B34-A4FA-4D64-A16D-56A4674A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A004-DBE0-49F2-A7FC-B7465110A062}" type="datetimeFigureOut">
              <a:rPr lang="en-IN" smtClean="0"/>
              <a:t>04-Dec-2018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B3E70-4395-4BF7-88A3-6A2EE332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008E2-8464-4487-8010-2A3C9672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8FD5-5D90-4EBD-916E-E3B85FCDA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9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7A08-3087-4221-B5CF-990314ED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5F298-5F48-4A6C-9F2C-4B721A1C5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974AE-787A-461A-999A-3A5AE0617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8C18A-2894-4E31-839B-4523A42B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A004-DBE0-49F2-A7FC-B7465110A062}" type="datetimeFigureOut">
              <a:rPr lang="en-IN" smtClean="0"/>
              <a:t>04-Dec-2018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89464-13A6-4790-B3C3-9C9A797E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BCCE2-0630-4AB6-B162-F02FD908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28FD5-5D90-4EBD-916E-E3B85FCDA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96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132AA-2CDD-4E8F-8C6D-5E6D92AE9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52AFA-EB3E-4128-8CC1-237714D3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F1BED-4E13-4800-8825-835D7224C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5A004-DBE0-49F2-A7FC-B7465110A062}" type="datetimeFigureOut">
              <a:rPr lang="en-IN" smtClean="0"/>
              <a:t>04-Dec-2018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E20EA-1C57-4C04-B972-F3EA712B6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60746-EA67-4BAE-A8FB-E2F888F94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28FD5-5D90-4EBD-916E-E3B85FCDA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0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QytsP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2358-45BD-4C09-ABA4-C782C2D93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505" y="1468593"/>
            <a:ext cx="9144000" cy="2387600"/>
          </a:xfrm>
        </p:spPr>
        <p:txBody>
          <a:bodyPr/>
          <a:lstStyle/>
          <a:p>
            <a:r>
              <a:rPr lang="en-IN" dirty="0"/>
              <a:t>MACHINE LEARNING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B7A62-F199-48F9-895C-5670AD4E0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2104" y="4738379"/>
            <a:ext cx="9144000" cy="1655762"/>
          </a:xfrm>
        </p:spPr>
        <p:txBody>
          <a:bodyPr/>
          <a:lstStyle/>
          <a:p>
            <a:r>
              <a:rPr lang="en-IN" dirty="0"/>
              <a:t>Praveen P</a:t>
            </a:r>
          </a:p>
          <a:p>
            <a:r>
              <a:rPr lang="en-IN" dirty="0"/>
              <a:t>D18027</a:t>
            </a:r>
          </a:p>
        </p:txBody>
      </p:sp>
    </p:spTree>
    <p:extLst>
      <p:ext uri="{BB962C8B-B14F-4D97-AF65-F5344CB8AC3E}">
        <p14:creationId xmlns:p14="http://schemas.microsoft.com/office/powerpoint/2010/main" val="11405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FA461-5AAC-4925-9717-79EA3B494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9" y="0"/>
            <a:ext cx="4191908" cy="32768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FC3512-EF5C-43E2-9B82-932EBF84B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73235"/>
            <a:ext cx="4457504" cy="348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CF2C4A-DFDA-45C2-9704-56CCD6D72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208" y="3178206"/>
            <a:ext cx="5141084" cy="36797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7691CC-3EA3-47DD-A57E-432205F88E50}"/>
              </a:ext>
            </a:extLst>
          </p:cNvPr>
          <p:cNvSpPr txBox="1"/>
          <p:nvPr/>
        </p:nvSpPr>
        <p:spPr>
          <a:xfrm>
            <a:off x="1891403" y="3178206"/>
            <a:ext cx="3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Order : 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6ECF16-CEF4-4101-B16F-05C78C76E76B}"/>
              </a:ext>
            </a:extLst>
          </p:cNvPr>
          <p:cNvSpPr txBox="1"/>
          <p:nvPr/>
        </p:nvSpPr>
        <p:spPr>
          <a:xfrm>
            <a:off x="8047101" y="3226579"/>
            <a:ext cx="3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Order : 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03AC7-C4B1-439B-9C64-1F2428295DE2}"/>
              </a:ext>
            </a:extLst>
          </p:cNvPr>
          <p:cNvSpPr txBox="1"/>
          <p:nvPr/>
        </p:nvSpPr>
        <p:spPr>
          <a:xfrm>
            <a:off x="8167916" y="4580624"/>
            <a:ext cx="3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&lt;- ----  </a:t>
            </a:r>
            <a:r>
              <a:rPr lang="en-IN" dirty="0"/>
              <a:t>All six combined</a:t>
            </a:r>
          </a:p>
        </p:txBody>
      </p:sp>
    </p:spTree>
    <p:extLst>
      <p:ext uri="{BB962C8B-B14F-4D97-AF65-F5344CB8AC3E}">
        <p14:creationId xmlns:p14="http://schemas.microsoft.com/office/powerpoint/2010/main" val="268028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4FF1-9AA8-4765-B65B-4363BAD0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>
            <a:normAutofit/>
          </a:bodyPr>
          <a:lstStyle/>
          <a:p>
            <a:r>
              <a:rPr lang="en-IN" sz="2000" b="1" dirty="0"/>
              <a:t>Model Complexity Vs RSS</a:t>
            </a:r>
            <a:br>
              <a:rPr lang="en-IN" sz="2000" b="1" dirty="0"/>
            </a:br>
            <a:r>
              <a:rPr lang="en-IN" sz="2000" b="1" dirty="0"/>
              <a:t>--------------------------------------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DA163-912A-4387-A6E4-8C65DE6DE994}"/>
              </a:ext>
            </a:extLst>
          </p:cNvPr>
          <p:cNvSpPr txBox="1"/>
          <p:nvPr/>
        </p:nvSpPr>
        <p:spPr>
          <a:xfrm>
            <a:off x="1038688" y="5943501"/>
            <a:ext cx="968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As the model complexity increases, train error decreases . While test error, at first decreases and then increases.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AF6BBBC-E210-4A64-9205-97F7C4565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71" y="1065320"/>
            <a:ext cx="8175912" cy="450972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CC5698-087B-4193-BA81-E7F56D4D6F9D}"/>
              </a:ext>
            </a:extLst>
          </p:cNvPr>
          <p:cNvSpPr txBox="1"/>
          <p:nvPr/>
        </p:nvSpPr>
        <p:spPr>
          <a:xfrm>
            <a:off x="7661429" y="3959441"/>
            <a:ext cx="189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+mj-lt"/>
              </a:rPr>
              <a:t>Train data : 350</a:t>
            </a:r>
          </a:p>
          <a:p>
            <a:r>
              <a:rPr lang="en-IN" sz="1400" dirty="0">
                <a:latin typeface="+mj-lt"/>
              </a:rPr>
              <a:t>Test data   : 56</a:t>
            </a:r>
          </a:p>
        </p:txBody>
      </p:sp>
    </p:spTree>
    <p:extLst>
      <p:ext uri="{BB962C8B-B14F-4D97-AF65-F5344CB8AC3E}">
        <p14:creationId xmlns:p14="http://schemas.microsoft.com/office/powerpoint/2010/main" val="407307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BA13-DBE7-4998-9A98-A26813651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184"/>
            <a:ext cx="10515600" cy="735706"/>
          </a:xfrm>
        </p:spPr>
        <p:txBody>
          <a:bodyPr>
            <a:normAutofit/>
          </a:bodyPr>
          <a:lstStyle/>
          <a:p>
            <a:r>
              <a:rPr lang="en-IN" sz="2400" b="1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0D5A9-48B7-4255-BCA3-D8D1BAEDB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8" y="1177555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+mj-lt"/>
              </a:rPr>
              <a:t>Evaluating the model complexity.</a:t>
            </a:r>
          </a:p>
          <a:p>
            <a:endParaRPr lang="en-IN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  <a:p>
            <a:pPr marL="0" indent="0">
              <a:buNone/>
            </a:pPr>
            <a:r>
              <a:rPr lang="en-IN" sz="2000" b="1" dirty="0">
                <a:latin typeface="+mj-lt"/>
              </a:rPr>
              <a:t>     Data Set used        : </a:t>
            </a:r>
            <a:r>
              <a:rPr lang="en-IN" sz="2000" dirty="0">
                <a:latin typeface="+mj-lt"/>
              </a:rPr>
              <a:t>Cars.csv data</a:t>
            </a:r>
          </a:p>
          <a:p>
            <a:pPr marL="0" indent="0">
              <a:buNone/>
            </a:pPr>
            <a:endParaRPr lang="en-IN" sz="2000" dirty="0">
              <a:latin typeface="+mj-lt"/>
            </a:endParaRP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     </a:t>
            </a:r>
            <a:r>
              <a:rPr lang="en-IN" sz="2000" b="1" dirty="0" err="1">
                <a:latin typeface="+mj-lt"/>
              </a:rPr>
              <a:t>Github</a:t>
            </a:r>
            <a:r>
              <a:rPr lang="en-IN" sz="2000" b="1" dirty="0">
                <a:latin typeface="+mj-lt"/>
              </a:rPr>
              <a:t> repository : </a:t>
            </a:r>
            <a:r>
              <a:rPr lang="en-IN" sz="1600" dirty="0">
                <a:latin typeface="+mj-lt"/>
                <a:hlinkClick r:id="rId2"/>
              </a:rPr>
              <a:t>https://bit.ly/2QytsPP</a:t>
            </a:r>
            <a:endParaRPr lang="en-IN" sz="1600" b="1" dirty="0">
              <a:latin typeface="+mj-lt"/>
            </a:endParaRP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374379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3D3B-2A82-4DA2-B211-50AB7C8A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583"/>
          </a:xfrm>
        </p:spPr>
        <p:txBody>
          <a:bodyPr>
            <a:normAutofit/>
          </a:bodyPr>
          <a:lstStyle/>
          <a:p>
            <a:r>
              <a:rPr lang="en-IN" sz="2000" b="1" dirty="0"/>
              <a:t>Sample size Vs Test Error</a:t>
            </a:r>
            <a:br>
              <a:rPr lang="en-IN" sz="2000" b="1" dirty="0"/>
            </a:br>
            <a:r>
              <a:rPr lang="en-IN" sz="2000" b="1" dirty="0"/>
              <a:t>----------------------------------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A7D2B8-CE87-4F5F-B976-38468D2AC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97" y="928981"/>
            <a:ext cx="7165412" cy="46994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035B82-73E3-476A-B30C-A27D5446D2AB}"/>
              </a:ext>
            </a:extLst>
          </p:cNvPr>
          <p:cNvSpPr txBox="1"/>
          <p:nvPr/>
        </p:nvSpPr>
        <p:spPr>
          <a:xfrm>
            <a:off x="7714695" y="1811045"/>
            <a:ext cx="4065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Sample size of 10, 20, 30, 50, 70, 100, 200, 300 are taken from the train data and then each model is fitted with a linear regression model of order of 7.</a:t>
            </a:r>
          </a:p>
        </p:txBody>
      </p:sp>
    </p:spTree>
    <p:extLst>
      <p:ext uri="{BB962C8B-B14F-4D97-AF65-F5344CB8AC3E}">
        <p14:creationId xmlns:p14="http://schemas.microsoft.com/office/powerpoint/2010/main" val="372775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6760-FD74-4052-A3E3-B4A2E632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3"/>
            <a:ext cx="10515600" cy="646928"/>
          </a:xfrm>
        </p:spPr>
        <p:txBody>
          <a:bodyPr>
            <a:normAutofit/>
          </a:bodyPr>
          <a:lstStyle/>
          <a:p>
            <a:r>
              <a:rPr lang="en-IN" sz="2000" b="1" dirty="0"/>
              <a:t>Polynomial Degree Vs Test Error</a:t>
            </a:r>
            <a:br>
              <a:rPr lang="en-IN" sz="2000" b="1" dirty="0"/>
            </a:br>
            <a:r>
              <a:rPr lang="en-IN" sz="2000" b="1" dirty="0"/>
              <a:t>-------------------------------------------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B79FCA-A737-4532-968E-8A3CE32CB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03" y="1215392"/>
            <a:ext cx="5411689" cy="37632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1CB091-0BFA-4370-A0CB-A6E3B4325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969" y="1183865"/>
            <a:ext cx="5877757" cy="3858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159D0D-33C9-4362-B933-8137EA3CE8FE}"/>
              </a:ext>
            </a:extLst>
          </p:cNvPr>
          <p:cNvSpPr txBox="1"/>
          <p:nvPr/>
        </p:nvSpPr>
        <p:spPr>
          <a:xfrm>
            <a:off x="838200" y="5539666"/>
            <a:ext cx="10143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Take 4 sets of sample(n=20) from train without replacement and fit regression of order 1, 2, 7, 8, 9, 10 for each sample. Order of the polynomial Vs Test Error is plotted for each</a:t>
            </a:r>
            <a:endParaRPr lang="en-IN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206426-1662-44D3-A5B3-66D7A284F684}"/>
              </a:ext>
            </a:extLst>
          </p:cNvPr>
          <p:cNvSpPr txBox="1"/>
          <p:nvPr/>
        </p:nvSpPr>
        <p:spPr>
          <a:xfrm>
            <a:off x="710214" y="1215392"/>
            <a:ext cx="1438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+mj-lt"/>
              </a:rPr>
              <a:t>n = 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9FA57-1A9F-44BF-A446-0C3BE1355D52}"/>
              </a:ext>
            </a:extLst>
          </p:cNvPr>
          <p:cNvSpPr txBox="1"/>
          <p:nvPr/>
        </p:nvSpPr>
        <p:spPr>
          <a:xfrm>
            <a:off x="6294268" y="1289380"/>
            <a:ext cx="1083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+mj-lt"/>
              </a:rPr>
              <a:t>n = 20</a:t>
            </a:r>
          </a:p>
          <a:p>
            <a:endParaRPr lang="en-I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433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2BA256-A486-4C01-B559-ECA0A9A26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77" y="246245"/>
            <a:ext cx="4910537" cy="31827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7EF819-1702-458C-B52A-AD6A2B171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900" y="120981"/>
            <a:ext cx="5103800" cy="3308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6BEB98-0269-4CC6-BAB1-68B6769E8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18" y="3428999"/>
            <a:ext cx="5308424" cy="33080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2B235F-C14F-4AD9-A9B6-60359F798E72}"/>
              </a:ext>
            </a:extLst>
          </p:cNvPr>
          <p:cNvSpPr txBox="1"/>
          <p:nvPr/>
        </p:nvSpPr>
        <p:spPr>
          <a:xfrm>
            <a:off x="6613864" y="4607511"/>
            <a:ext cx="373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Combine all the four in a single plot for n = 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9BB304-1151-48B3-902B-C88A235B8750}"/>
              </a:ext>
            </a:extLst>
          </p:cNvPr>
          <p:cNvSpPr txBox="1"/>
          <p:nvPr/>
        </p:nvSpPr>
        <p:spPr>
          <a:xfrm>
            <a:off x="1139300" y="24624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+mj-lt"/>
              </a:rPr>
              <a:t>n = 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524971-F0B8-47A7-AB2F-AF5834858D55}"/>
              </a:ext>
            </a:extLst>
          </p:cNvPr>
          <p:cNvSpPr txBox="1"/>
          <p:nvPr/>
        </p:nvSpPr>
        <p:spPr>
          <a:xfrm>
            <a:off x="6495014" y="24624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+mj-lt"/>
              </a:rPr>
              <a:t>n = 20</a:t>
            </a:r>
          </a:p>
        </p:txBody>
      </p:sp>
    </p:spTree>
    <p:extLst>
      <p:ext uri="{BB962C8B-B14F-4D97-AF65-F5344CB8AC3E}">
        <p14:creationId xmlns:p14="http://schemas.microsoft.com/office/powerpoint/2010/main" val="405724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D9E4F-728A-461D-A4A2-F1CD9D620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9" y="310718"/>
            <a:ext cx="5620929" cy="41902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B8B9F5-884E-4451-8F95-6E84A01B9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943" y="267555"/>
            <a:ext cx="5735358" cy="4233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B4CAE1-6471-463D-BB75-C471F501302B}"/>
              </a:ext>
            </a:extLst>
          </p:cNvPr>
          <p:cNvSpPr txBox="1"/>
          <p:nvPr/>
        </p:nvSpPr>
        <p:spPr>
          <a:xfrm>
            <a:off x="665826" y="267555"/>
            <a:ext cx="37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For n = 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01A5A3-FE1F-483D-831E-070096DD2ADC}"/>
              </a:ext>
            </a:extLst>
          </p:cNvPr>
          <p:cNvSpPr txBox="1"/>
          <p:nvPr/>
        </p:nvSpPr>
        <p:spPr>
          <a:xfrm>
            <a:off x="838200" y="5539666"/>
            <a:ext cx="10143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Take 4 sets of sample(n=100) from train without replacement and fit regression of order 1, 2, 7, 8, 9, 10 for each sample. Order of the polynomial Vs Test Error is plotted for each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519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B2005-E9C5-46FD-AD6A-013AAA9A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8" y="106532"/>
            <a:ext cx="11842812" cy="6587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+mj-lt"/>
              </a:rPr>
              <a:t>n = 100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88091-48FF-4B99-ACCB-CB9D95D02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8" y="355245"/>
            <a:ext cx="5109839" cy="3351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EC11F1-698D-4EE0-A4E7-96ABD2C49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404" y="355244"/>
            <a:ext cx="5721439" cy="3351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B85BCC-73BA-4F68-A769-0E18DFAE8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21" y="3548986"/>
            <a:ext cx="5524283" cy="30471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C6E7AD-7603-41FA-A391-09D5D3BF08FC}"/>
              </a:ext>
            </a:extLst>
          </p:cNvPr>
          <p:cNvSpPr txBox="1"/>
          <p:nvPr/>
        </p:nvSpPr>
        <p:spPr>
          <a:xfrm>
            <a:off x="6613864" y="4607511"/>
            <a:ext cx="373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Combine all the four in a single plot for n = 100</a:t>
            </a:r>
          </a:p>
        </p:txBody>
      </p:sp>
    </p:spTree>
    <p:extLst>
      <p:ext uri="{BB962C8B-B14F-4D97-AF65-F5344CB8AC3E}">
        <p14:creationId xmlns:p14="http://schemas.microsoft.com/office/powerpoint/2010/main" val="2730292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4913-1312-449B-A2AD-6D7D9DAE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7" y="365125"/>
            <a:ext cx="10883283" cy="815605"/>
          </a:xfrm>
        </p:spPr>
        <p:txBody>
          <a:bodyPr>
            <a:normAutofit/>
          </a:bodyPr>
          <a:lstStyle/>
          <a:p>
            <a:r>
              <a:rPr lang="en-IN" sz="2000" b="1" dirty="0"/>
              <a:t>Regression line plot for different orders [train : 350, test : 50 </a:t>
            </a:r>
            <a:r>
              <a:rPr lang="en-IN" sz="2000" b="1" dirty="0" err="1"/>
              <a:t>obs</a:t>
            </a:r>
            <a:r>
              <a:rPr lang="en-IN" sz="2000" b="1" dirty="0"/>
              <a:t>]</a:t>
            </a:r>
            <a:br>
              <a:rPr lang="en-IN" sz="2000" b="1" dirty="0"/>
            </a:br>
            <a:r>
              <a:rPr lang="en-IN" sz="2000" b="1" dirty="0"/>
              <a:t>---------------------------------------------------------------------------------------------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79BA54-3136-4BD7-AD93-26F391B5A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95" y="932921"/>
            <a:ext cx="4982873" cy="38951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8CE0AB-D799-46D1-ABDC-E559ECED1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89" y="932920"/>
            <a:ext cx="4982873" cy="38951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B4F9C7-139B-4A61-BFBE-DD9BF2A51DD4}"/>
              </a:ext>
            </a:extLst>
          </p:cNvPr>
          <p:cNvSpPr txBox="1"/>
          <p:nvPr/>
        </p:nvSpPr>
        <p:spPr>
          <a:xfrm>
            <a:off x="2477329" y="4743923"/>
            <a:ext cx="3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Order :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4101D6-D86E-42EC-8EE4-CA247DA82258}"/>
              </a:ext>
            </a:extLst>
          </p:cNvPr>
          <p:cNvSpPr txBox="1"/>
          <p:nvPr/>
        </p:nvSpPr>
        <p:spPr>
          <a:xfrm>
            <a:off x="8124317" y="4643420"/>
            <a:ext cx="3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Order : 2</a:t>
            </a:r>
          </a:p>
        </p:txBody>
      </p:sp>
    </p:spTree>
    <p:extLst>
      <p:ext uri="{BB962C8B-B14F-4D97-AF65-F5344CB8AC3E}">
        <p14:creationId xmlns:p14="http://schemas.microsoft.com/office/powerpoint/2010/main" val="420139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86833B-88C3-4869-A2B5-A689127C3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0" y="150921"/>
            <a:ext cx="5319933" cy="41586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0B1994-9433-4951-85B3-CE74671FF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025" y="150922"/>
            <a:ext cx="5469665" cy="4158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DE84CC-9CD5-4A08-BD1E-79400F8555EF}"/>
              </a:ext>
            </a:extLst>
          </p:cNvPr>
          <p:cNvSpPr txBox="1"/>
          <p:nvPr/>
        </p:nvSpPr>
        <p:spPr>
          <a:xfrm>
            <a:off x="2477329" y="4309571"/>
            <a:ext cx="3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Order :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B0512A-AE16-4607-87B5-B2FD9473F820}"/>
              </a:ext>
            </a:extLst>
          </p:cNvPr>
          <p:cNvSpPr txBox="1"/>
          <p:nvPr/>
        </p:nvSpPr>
        <p:spPr>
          <a:xfrm>
            <a:off x="8469756" y="4220140"/>
            <a:ext cx="31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Order : 4</a:t>
            </a:r>
          </a:p>
        </p:txBody>
      </p:sp>
    </p:spTree>
    <p:extLst>
      <p:ext uri="{BB962C8B-B14F-4D97-AF65-F5344CB8AC3E}">
        <p14:creationId xmlns:p14="http://schemas.microsoft.com/office/powerpoint/2010/main" val="391481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289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MACHINE LEARNING ASSIGNMENT</vt:lpstr>
      <vt:lpstr>OBJECTIVE:</vt:lpstr>
      <vt:lpstr>Sample size Vs Test Error ----------------------------------</vt:lpstr>
      <vt:lpstr>Polynomial Degree Vs Test Error -------------------------------------------</vt:lpstr>
      <vt:lpstr>PowerPoint Presentation</vt:lpstr>
      <vt:lpstr>PowerPoint Presentation</vt:lpstr>
      <vt:lpstr>PowerPoint Presentation</vt:lpstr>
      <vt:lpstr>Regression line plot for different orders [train : 350, test : 50 obs] ---------------------------------------------------------------------------------------------</vt:lpstr>
      <vt:lpstr>PowerPoint Presentation</vt:lpstr>
      <vt:lpstr>PowerPoint Presentation</vt:lpstr>
      <vt:lpstr>Model Complexity Vs RSS --------------------------------------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ASSIGNMENT</dc:title>
  <dc:creator>Praveen P</dc:creator>
  <cp:lastModifiedBy>Praveen P</cp:lastModifiedBy>
  <cp:revision>16</cp:revision>
  <dcterms:created xsi:type="dcterms:W3CDTF">2018-12-04T12:51:52Z</dcterms:created>
  <dcterms:modified xsi:type="dcterms:W3CDTF">2018-12-04T17:54:37Z</dcterms:modified>
</cp:coreProperties>
</file>