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Lst>
  <p:notesMasterIdLst>
    <p:notesMasterId r:id="rId5"/>
  </p:notesMasterIdLst>
  <p:sldIdLst>
    <p:sldId id="256" r:id="rId4"/>
  </p:sldIdLst>
  <p:sldSz cx="36576000" cy="292608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Narrow" panose="020B0606020202030204" pitchFamily="34" charset="0"/>
        <a:ea typeface="+mn-ea"/>
        <a:cs typeface="+mn-cs"/>
      </a:defRPr>
    </a:lvl1pPr>
    <a:lvl2pPr marL="379413" indent="77788" algn="l" rtl="0" eaLnBrk="0" fontAlgn="base" hangingPunct="0">
      <a:spcBef>
        <a:spcPct val="0"/>
      </a:spcBef>
      <a:spcAft>
        <a:spcPct val="0"/>
      </a:spcAft>
      <a:defRPr sz="2400" kern="1200">
        <a:solidFill>
          <a:schemeClr val="tx1"/>
        </a:solidFill>
        <a:latin typeface="Arial Narrow" panose="020B0606020202030204" pitchFamily="34" charset="0"/>
        <a:ea typeface="+mn-ea"/>
        <a:cs typeface="+mn-cs"/>
      </a:defRPr>
    </a:lvl2pPr>
    <a:lvl3pPr marL="760413" indent="153988" algn="l" rtl="0" eaLnBrk="0" fontAlgn="base" hangingPunct="0">
      <a:spcBef>
        <a:spcPct val="0"/>
      </a:spcBef>
      <a:spcAft>
        <a:spcPct val="0"/>
      </a:spcAft>
      <a:defRPr sz="2400" kern="1200">
        <a:solidFill>
          <a:schemeClr val="tx1"/>
        </a:solidFill>
        <a:latin typeface="Arial Narrow" panose="020B0606020202030204" pitchFamily="34" charset="0"/>
        <a:ea typeface="+mn-ea"/>
        <a:cs typeface="+mn-cs"/>
      </a:defRPr>
    </a:lvl3pPr>
    <a:lvl4pPr marL="1141413" indent="230188" algn="l" rtl="0" eaLnBrk="0" fontAlgn="base" hangingPunct="0">
      <a:spcBef>
        <a:spcPct val="0"/>
      </a:spcBef>
      <a:spcAft>
        <a:spcPct val="0"/>
      </a:spcAft>
      <a:defRPr sz="2400" kern="1200">
        <a:solidFill>
          <a:schemeClr val="tx1"/>
        </a:solidFill>
        <a:latin typeface="Arial Narrow" panose="020B0606020202030204" pitchFamily="34" charset="0"/>
        <a:ea typeface="+mn-ea"/>
        <a:cs typeface="+mn-cs"/>
      </a:defRPr>
    </a:lvl4pPr>
    <a:lvl5pPr marL="1522413" indent="306388" algn="l" rtl="0" eaLnBrk="0" fontAlgn="base" hangingPunct="0">
      <a:spcBef>
        <a:spcPct val="0"/>
      </a:spcBef>
      <a:spcAft>
        <a:spcPct val="0"/>
      </a:spcAft>
      <a:defRPr sz="2400" kern="1200">
        <a:solidFill>
          <a:schemeClr val="tx1"/>
        </a:solidFill>
        <a:latin typeface="Arial Narrow" panose="020B0606020202030204" pitchFamily="34" charset="0"/>
        <a:ea typeface="+mn-ea"/>
        <a:cs typeface="+mn-cs"/>
      </a:defRPr>
    </a:lvl5pPr>
    <a:lvl6pPr marL="2286000" algn="l" defTabSz="914400" rtl="0" eaLnBrk="1" latinLnBrk="0" hangingPunct="1">
      <a:defRPr sz="2400" kern="1200">
        <a:solidFill>
          <a:schemeClr val="tx1"/>
        </a:solidFill>
        <a:latin typeface="Arial Narrow" panose="020B0606020202030204" pitchFamily="34" charset="0"/>
        <a:ea typeface="+mn-ea"/>
        <a:cs typeface="+mn-cs"/>
      </a:defRPr>
    </a:lvl6pPr>
    <a:lvl7pPr marL="2743200" algn="l" defTabSz="914400" rtl="0" eaLnBrk="1" latinLnBrk="0" hangingPunct="1">
      <a:defRPr sz="2400" kern="1200">
        <a:solidFill>
          <a:schemeClr val="tx1"/>
        </a:solidFill>
        <a:latin typeface="Arial Narrow" panose="020B0606020202030204" pitchFamily="34" charset="0"/>
        <a:ea typeface="+mn-ea"/>
        <a:cs typeface="+mn-cs"/>
      </a:defRPr>
    </a:lvl7pPr>
    <a:lvl8pPr marL="3200400" algn="l" defTabSz="914400" rtl="0" eaLnBrk="1" latinLnBrk="0" hangingPunct="1">
      <a:defRPr sz="2400" kern="1200">
        <a:solidFill>
          <a:schemeClr val="tx1"/>
        </a:solidFill>
        <a:latin typeface="Arial Narrow" panose="020B0606020202030204" pitchFamily="34" charset="0"/>
        <a:ea typeface="+mn-ea"/>
        <a:cs typeface="+mn-cs"/>
      </a:defRPr>
    </a:lvl8pPr>
    <a:lvl9pPr marL="3657600" algn="l" defTabSz="914400" rtl="0" eaLnBrk="1" latinLnBrk="0" hangingPunct="1">
      <a:defRPr sz="2400" kern="1200">
        <a:solidFill>
          <a:schemeClr val="tx1"/>
        </a:solidFill>
        <a:latin typeface="Arial Narrow" panose="020B0606020202030204" pitchFamily="34" charset="0"/>
        <a:ea typeface="+mn-ea"/>
        <a:cs typeface="+mn-cs"/>
      </a:defRPr>
    </a:lvl9pPr>
  </p:defaultTextStyle>
  <p:extLst>
    <p:ext uri="{EFAFB233-063F-42B5-8137-9DF3F51BA10A}">
      <p15:sldGuideLst xmlns:p15="http://schemas.microsoft.com/office/powerpoint/2012/main">
        <p15:guide id="1" orient="horz" pos="3157">
          <p15:clr>
            <a:srgbClr val="A4A3A4"/>
          </p15:clr>
        </p15:guide>
        <p15:guide id="2" orient="horz" pos="18031">
          <p15:clr>
            <a:srgbClr val="A4A3A4"/>
          </p15:clr>
        </p15:guide>
        <p15:guide id="3" pos="364">
          <p15:clr>
            <a:srgbClr val="A4A3A4"/>
          </p15:clr>
        </p15:guide>
        <p15:guide id="4" pos="5604">
          <p15:clr>
            <a:srgbClr val="A4A3A4"/>
          </p15:clr>
        </p15:guide>
        <p15:guide id="5" pos="6032">
          <p15:clr>
            <a:srgbClr val="A4A3A4"/>
          </p15:clr>
        </p15:guide>
        <p15:guide id="6" pos="11272">
          <p15:clr>
            <a:srgbClr val="A4A3A4"/>
          </p15:clr>
        </p15:guide>
        <p15:guide id="7" pos="11692">
          <p15:clr>
            <a:srgbClr val="A4A3A4"/>
          </p15:clr>
        </p15:guide>
        <p15:guide id="8" pos="16932">
          <p15:clr>
            <a:srgbClr val="A4A3A4"/>
          </p15:clr>
        </p15:guide>
        <p15:guide id="9" pos="17364">
          <p15:clr>
            <a:srgbClr val="A4A3A4"/>
          </p15:clr>
        </p15:guide>
        <p15:guide id="10" pos="2260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AD8"/>
    <a:srgbClr val="CC00CC"/>
    <a:srgbClr val="1B3E77"/>
    <a:srgbClr val="A18651"/>
    <a:srgbClr val="93734F"/>
    <a:srgbClr val="FFCC00"/>
    <a:srgbClr val="FF9900"/>
    <a:srgbClr val="3399FF"/>
    <a:srgbClr val="0066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3F104C-14E7-4216-B913-4A47159CF183}" v="655" dt="2023-04-16T23:31:57.192"/>
    <p1510:client id="{5A5FA257-296A-D76B-2E6D-04E389A0FCD3}" v="25" dt="2023-04-16T23:30:40.607"/>
    <p1510:client id="{9467C738-2F35-390C-F7B9-F01CD732A6B3}" v="1536" dt="2023-04-16T22:39:47.986"/>
    <p1510:client id="{C6FE7FF3-0F8A-426D-CC5D-A86AB1E5B8CB}" v="544" dt="2023-04-16T22:55:56.797"/>
    <p1510:client id="{D767ADD9-3770-7644-B52A-C0FF7AECF2DB}" v="1595" dt="2023-04-17T02:07:03.589"/>
    <p1510:client id="{DA226ED1-8236-4D61-B0AD-04A2D6C6B950}" v="1406" dt="2023-04-16T21:02:04.424"/>
    <p1510:client id="{EE363ADB-7C5F-40C3-A728-96AC478EAAF0}" v="1051" dt="2023-04-17T01:59:29.167"/>
    <p1510:client id="{F0C40410-7F94-9B74-7CE7-773CFEA05B74}" v="343" dt="2023-04-16T23:28:49.3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 d="100"/>
          <a:sy n="14" d="100"/>
        </p:scale>
        <p:origin x="1580" y="100"/>
      </p:cViewPr>
      <p:guideLst>
        <p:guide orient="horz" pos="3157"/>
        <p:guide orient="horz" pos="18031"/>
        <p:guide pos="364"/>
        <p:guide pos="5604"/>
        <p:guide pos="6032"/>
        <p:guide pos="11272"/>
        <p:guide pos="11692"/>
        <p:guide pos="16932"/>
        <p:guide pos="17364"/>
        <p:guide pos="22604"/>
      </p:guideLst>
    </p:cSldViewPr>
  </p:slideViewPr>
  <p:notesTextViewPr>
    <p:cViewPr>
      <p:scale>
        <a:sx n="3" d="2"/>
        <a:sy n="3" d="2"/>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Sheet1!$C$1</c:f>
              <c:strCache>
                <c:ptCount val="1"/>
                <c:pt idx="0">
                  <c:v>percent accuracy</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Sheet1!$B$2:$B$5</c:f>
              <c:strCache>
                <c:ptCount val="4"/>
                <c:pt idx="0">
                  <c:v>VGG16 + dense</c:v>
                </c:pt>
                <c:pt idx="1">
                  <c:v>ftVGG16 + dense</c:v>
                </c:pt>
                <c:pt idx="2">
                  <c:v>VGG16 + XGBoost</c:v>
                </c:pt>
                <c:pt idx="3">
                  <c:v>ResNet50 + XGBoost</c:v>
                </c:pt>
              </c:strCache>
            </c:strRef>
          </c:cat>
          <c:val>
            <c:numRef>
              <c:f>Sheet1!$C$2:$C$5</c:f>
              <c:numCache>
                <c:formatCode>General</c:formatCode>
                <c:ptCount val="4"/>
                <c:pt idx="0">
                  <c:v>65.900000000000006</c:v>
                </c:pt>
                <c:pt idx="1">
                  <c:v>69.8</c:v>
                </c:pt>
                <c:pt idx="2">
                  <c:v>67.5</c:v>
                </c:pt>
                <c:pt idx="3">
                  <c:v>71.5</c:v>
                </c:pt>
              </c:numCache>
            </c:numRef>
          </c:val>
          <c:extLst>
            <c:ext xmlns:c16="http://schemas.microsoft.com/office/drawing/2014/chart" uri="{C3380CC4-5D6E-409C-BE32-E72D297353CC}">
              <c16:uniqueId val="{00000000-592C-5A4E-AD54-4C3AF5B12522}"/>
            </c:ext>
          </c:extLst>
        </c:ser>
        <c:dLbls>
          <c:dLblPos val="inEnd"/>
          <c:showLegendKey val="0"/>
          <c:showVal val="1"/>
          <c:showCatName val="0"/>
          <c:showSerName val="0"/>
          <c:showPercent val="0"/>
          <c:showBubbleSize val="0"/>
        </c:dLbls>
        <c:gapWidth val="100"/>
        <c:overlap val="-24"/>
        <c:axId val="666065887"/>
        <c:axId val="666859487"/>
      </c:barChart>
      <c:catAx>
        <c:axId val="666065887"/>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66859487"/>
        <c:crosses val="autoZero"/>
        <c:auto val="1"/>
        <c:lblAlgn val="ctr"/>
        <c:lblOffset val="100"/>
        <c:noMultiLvlLbl val="0"/>
      </c:catAx>
      <c:valAx>
        <c:axId val="666859487"/>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6606588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6T22:24:52.454"/>
    </inkml:context>
    <inkml:brush xml:id="br0">
      <inkml:brushProperty name="width" value="0.1" units="cm"/>
      <inkml:brushProperty name="height" value="0.1" units="cm"/>
    </inkml:brush>
  </inkml:definitions>
  <inkml:trace contextRef="#ctx0" brushRef="#br0">12984 11214 16383 0 0,'1'0'0'0'0,"0"0"0"0"0,1 0 0 0 0,2 0 0 0 0,1 0 0 0 0,0 0 0 0 0,1 0 0 0 0,1 0 0 0 0,2 0 0 0 0,0 0 0 0 0,1 0 0 0 0,0 0 0 0 0,2 0 0 0 0,3 0 0 0 0,-1 0 0 0 0,1 0 0 0 0,-2 0 0 0 0,0 0 0 0 0,1 0 0 0 0,-1 0 0 0 0,0 0 0 0 0,0 0 0 0 0,2 0 0 0 0,-1 0 0 0 0,-1 0 0 0 0,0 0 0 0 0,-1 0 0 0 0,-1 0 0 0 0,0-1 0 0 0,-1 0 0 0 0,0-1 0 0 0,-1 1 0 0 0,-1 0 0 0 0,-1 1 0 0 0,0 0 0 0 0,0 0 0 0 0,-1-1 0 0 0,1 2 0 0 0,-1-1 0 0 0,0 0 0 0 0,0 0 0 0 0,1 0 0 0 0,-1 0 0 0 0,0 0 0 0 0,1 0 0 0 0,-1 0 0 0 0,1 0 0 0 0,-1 0 0 0 0,1 0 0 0 0,-1 0 0 0 0,0 0 0 0 0,0 0 0 0 0,0 0 0 0 0,1 0 0 0 0,-1 0 0 0 0,0 0 0 0 0,1 0 0 0 0,0 0 0 0 0,0 0 0 0 0,0 0 0 0 0,2 0 0 0 0,0 0 0 0 0,0 0 0 0 0,1 0 0 0 0,-1 0 0 0 0,1 0 0 0 0,0 0 0 0 0,-1 0 0 0 0,-1 0 0 0 0,0 0 0 0 0,-1 0 0 0 0,0 0 0 0 0,-2 0 0 0 0,1 0 0 0 0,-2 0 0 0 0,-1 0 0 0 0,0-1 0 0 0,0 0 0 0 0,-2 0 0 0 0,0-1 0 0 0,-1-1 0 0 0,0 0 0 0 0,0 0 0 0 0,0 0 0 0 0,0 0 0 0 0,0 0 0 0 0,0 0 0 0 0,0 0 0 0 0,0 0 0 0 0,0 0 0 0 0,0 0 0 0 0,1 0 0 0 0,0-1 0 0 0,1 0 0 0 0,-1 1 0 0 0,1 0 0 0 0,0-2 0 0 0,1 0 0 0 0,0 0 0 0 0,2 0 0 0 0,0 0 0 0 0,0-1 0 0 0,1 0 0 0 0,-1 1 0 0 0,1-1 0 0 0,-1 0 0 0 0,-1 0 0 0 0,1 1 0 0 0,-2 0 0 0 0,1 0 0 0 0,1 0 0 0 0,-1 1 0 0 0,0-1 0 0 0,0 0 0 0 0,0 0 0 0 0,0 0 0 0 0,-1 0 0 0 0,0 0 0 0 0,0 0 0 0 0,-1-1 0 0 0,0 2 0 0 0,0 0 0 0 0,0 1 0 0 0,0 0 0 0 0,0 0 0 0 0,-1 1 0 0 0,1-1 0 0 0,0 1 0 0 0,-1 0 0 0 0,0 0 0 0 0,0-1 0 0 0,0-1 0 0 0,1 0 0 0 0,1-2 0 0 0,1 0 0 0 0,1 0 0 0 0,1-1 0 0 0,0-2 0 0 0,1 0 0 0 0,-2 1 0 0 0,1-1 0 0 0,-1 2 0 0 0,-1 0 0 0 0,0 0 0 0 0,0 2 0 0 0,-1 0 0 0 0,-1 1 0 0 0,-1 1 0 0 0,0 0 0 0 0,0 0 0 0 0,1 0 0 0 0,0-1 0 0 0,1 0 0 0 0,0-1 0 0 0,0-1 0 0 0,1 1 0 0 0,0-1 0 0 0,-1-1 0 0 0,1 1 0 0 0,-1 0 0 0 0,1 0 0 0 0,-1 0 0 0 0,1-1 0 0 0,0 1 0 0 0,-1-1 0 0 0,1-1 0 0 0,-1 1 0 0 0,-1 0 0 0 0,1 1 0 0 0,0 0 0 0 0,-1 1 0 0 0,0 1 0 0 0,0 1 0 0 0,-1 0 0 0 0,0 0 0 0 0,1 1 0 0 0,0-1 0 0 0,0-1 0 0 0,1-1 0 0 0,0 0 0 0 0,0-1 0 0 0,0 0 0 0 0,0 1 0 0 0,1 1 0 0 0,-1-1 0 0 0,0-1 0 0 0,0 1 0 0 0,0-1 0 0 0,-2 2 0 0 0,1-1 0 0 0,0 2 0 0 0,0-1 0 0 0,-1 1 0 0 0,0 0 0 0 0,0 0 0 0 0,1 0 0 0 0,-1 0 0 0 0,1 0 0 0 0,0 1 0 0 0,-1 0 0 0 0,0 0 0 0 0,0-1 0 0 0,-1 1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6T22:24:52.455"/>
    </inkml:context>
    <inkml:brush xml:id="br0">
      <inkml:brushProperty name="width" value="0.1" units="cm"/>
      <inkml:brushProperty name="height" value="0.1" units="cm"/>
    </inkml:brush>
  </inkml:definitions>
  <inkml:trace contextRef="#ctx0" brushRef="#br0">12957 13035 16383 0 0,'2'0'0'0'0,"1"0"0"0"0,2 0 0 0 0,4 0 0 0 0,4 0 0 0 0,3 0 0 0 0,1 0 0 0 0,2 0 0 0 0,2 0 0 0 0,0 0 0 0 0,2 0 0 0 0,1 0 0 0 0,1 0 0 0 0,2 0 0 0 0,-1 0 0 0 0,-1-2 0 0 0,0 0 0 0 0,0 0 0 0 0,-1-2 0 0 0,-2 1 0 0 0,-2 0 0 0 0,-2 0 0 0 0,-1 0 0 0 0,0 0 0 0 0,-1 0 0 0 0,-1 0 0 0 0,-1-1 0 0 0,0 1 0 0 0,-1 0 0 0 0,-1 0 0 0 0,-1 1 0 0 0,0-1 0 0 0,-1 0 0 0 0,-1 1 0 0 0,-1 1 0 0 0,-1 0 0 0 0,0 0 0 0 0,-1-1 0 0 0,1 1 0 0 0,-1 0 0 0 0,1 0 0 0 0,-1 1 0 0 0,0-1 0 0 0,0 1 0 0 0,0-2 0 0 0,0 1 0 0 0,0 0 0 0 0,-1-1 0 0 0,-1-1 0 0 0,-1 0 0 0 0,-1 0 0 0 0,-1 0 0 0 0,-1 0 0 0 0,0 0 0 0 0,-1 0 0 0 0,1-1 0 0 0,0-1 0 0 0,0-1 0 0 0,2-2 0 0 0,2-1 0 0 0,1-1 0 0 0,1-2 0 0 0,1-2 0 0 0,1-1 0 0 0,0 0 0 0 0,1 0 0 0 0,-2 2 0 0 0,0 3 0 0 0,-1 0 0 0 0,-2 3 0 0 0,-1 1 0 0 0,0 0 0 0 0,-1 0 0 0 0,0-1 0 0 0,1 0 0 0 0,1-1 0 0 0,0 0 0 0 0,-1-1 0 0 0,1 2 0 0 0,-1 0 0 0 0,-1 2 0 0 0,0 0 0 0 0,-1 0 0 0 0,1 0 0 0 0,0-1 0 0 0,1-2 0 0 0,1 1 0 0 0,-1-1 0 0 0,2 0 0 0 0,-1 1 0 0 0,0 0 0 0 0,0 1 0 0 0,-1 0 0 0 0,0 1 0 0 0,0 0 0 0 0,0 0 0 0 0,0-1 0 0 0,2 0 0 0 0,-1 0 0 0 0,0-1 0 0 0,0 2 0 0 0,-1 0 0 0 0,-1 0 0 0 0,0 1 0 0 0,0 1 0 0 0,-1 0 0 0 0,2-2 0 0 0,0-1 0 0 0,2-1 0 0 0,0-2 0 0 0,1-1 0 0 0,-1 1 0 0 0,0 1 0 0 0,-1 0 0 0 0,-1 2 0 0 0,0 0 0 0 0,0 0 0 0 0,-2 1 0 0 0,1-1 0 0 0,0 0 0 0 0,1 0 0 0 0,-1 0 0 0 0,0 1 0 0 0,1 0 0 0 0,-2 2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6T22:24:52.456"/>
    </inkml:context>
    <inkml:brush xml:id="br0">
      <inkml:brushProperty name="width" value="0.1" units="cm"/>
      <inkml:brushProperty name="height" value="0.1" units="cm"/>
    </inkml:brush>
  </inkml:definitions>
  <inkml:trace contextRef="#ctx0" brushRef="#br0">14469 12355 16383 0 0,'1'0'0'0'0,"0"0"0"0"0,3 0 0 0 0,2 0 0 0 0,1 0 0 0 0,0 0 0 0 0,2 0 0 0 0,0 0 0 0 0,0 0 0 0 0,-1 0 0 0 0,0 0 0 0 0,0 0 0 0 0,0 0 0 0 0,-1 0 0 0 0,-1 0 0 0 0,1 0 0 0 0,-1 0 0 0 0,0 0 0 0 0,0 0 0 0 0,-2 0 0 0 0,0 0 0 0 0,0 0 0 0 0,0 0 0 0 0,1 0 0 0 0,0 0 0 0 0,0 0 0 0 0,1 0 0 0 0,1 0 0 0 0,-1 0 0 0 0,0 0 0 0 0,0 0 0 0 0,0 0 0 0 0,-2 0 0 0 0,1 0 0 0 0,0 0 0 0 0,0 0 0 0 0,1 0 0 0 0,0 0 0 0 0,0 0 0 0 0,0 0 0 0 0,1-2 0 0 0,-1 1 0 0 0,1 0 0 0 0,0 0 0 0 0,-1 0 0 0 0,1 0 0 0 0,-1-1 0 0 0,1 1 0 0 0,-1 0 0 0 0,0 0 0 0 0,1-1 0 0 0,-1 0 0 0 0,1 1 0 0 0,-1-1 0 0 0,0-1 0 0 0,1 1 0 0 0,-1 0 0 0 0,0-1 0 0 0,1 0 0 0 0,0 1 0 0 0,-2-1 0 0 0,0 0 0 0 0,0 1 0 0 0,0 0 0 0 0,0-1 0 0 0,1 0 0 0 0,-1 0 0 0 0,1-1 0 0 0,0 0 0 0 0,1 0 0 0 0,-1-1 0 0 0,-1 1 0 0 0,0-1 0 0 0,0 2 0 0 0,-1-1 0 0 0,0 1 0 0 0,0 0 0 0 0,0-2 0 0 0,0 0 0 0 0,1-1 0 0 0,0 0 0 0 0,-1 1 0 0 0,0 0 0 0 0,0 0 0 0 0,-1 0 0 0 0,1 1 0 0 0,-2 1 0 0 0,0 0 0 0 0,0-1 0 0 0,0 0 0 0 0,1-2 0 0 0,0-2 0 0 0,0 0 0 0 0,1-1 0 0 0,0-1 0 0 0,0 1 0 0 0,0 1 0 0 0,0 1 0 0 0,-2 1 0 0 0,0 1 0 0 0,-1 1 0 0 0,0-1 0 0 0,1 0 0 0 0,0-2 0 0 0,1-2 0 0 0,1 0 0 0 0,-1-1 0 0 0,1 0 0 0 0,-1 1 0 0 0,0 0 0 0 0,0 0 0 0 0,0 1 0 0 0,0-1 0 0 0,0 1 0 0 0,-1 0 0 0 0,1 0 0 0 0,0-1 0 0 0,-1 0 0 0 0,1-1 0 0 0,-1 0 0 0 0,0 2 0 0 0,0 0 0 0 0,0 2 0 0 0,0 1 0 0 0,-1 0 0 0 0,0 0 0 0 0,0 1 0 0 0,1-1 0 0 0,0-1 0 0 0,1-2 0 0 0,1-2 0 0 0,0-1 0 0 0,0-3 0 0 0,-1 0 0 0 0,1 0 0 0 0,0 2 0 0 0,-1 0 0 0 0,-1 1 0 0 0,0 1 0 0 0,0 2 0 0 0,0 0 0 0 0,-1 2 0 0 0,1-1 0 0 0,-1 1 0 0 0,0 0 0 0 0,0 1 0 0 0,-1 1 0 0 0,1 0 0 0 0,0 1 0 0 0,0-1 0 0 0,1 1 0 0 0,1-1 0 0 0,0 1 0 0 0,0-1 0 0 0,1 1 0 0 0,1-2 0 0 0,1-1 0 0 0,0 0 0 0 0,1 0 0 0 0,0 0 0 0 0,0 0 0 0 0,-1 1 0 0 0,1 0 0 0 0,0 1 0 0 0,-1 0 0 0 0,-1 1 0 0 0,-1 0 0 0 0,0 2 0 0 0,-1 0 0 0 0,0 1 0 0 0,1 0 0 0 0,0-1 0 0 0,1 0 0 0 0,0-1 0 0 0,1-1 0 0 0,0 0 0 0 0,0-1 0 0 0,0 0 0 0 0,0 1 0 0 0,1-1 0 0 0,-1 1 0 0 0,0 1 0 0 0,0 1 0 0 0,0-1 0 0 0,-1 1 0 0 0,1-1 0 0 0,-1 0 0 0 0,1 0 0 0 0,0-1 0 0 0,0 0 0 0 0,0 0 0 0 0,0 0 0 0 0,-1 1 0 0 0,0 0 0 0 0,0-1 0 0 0,1 1 0 0 0,-1 0 0 0 0,1 0 0 0 0,1 0 0 0 0,-1 1 0 0 0,0-1 0 0 0,1 0 0 0 0,-1 0 0 0 0,1 0 0 0 0,0 0 0 0 0,-1 0 0 0 0,0 1 0 0 0,0-1 0 0 0,0 0 0 0 0,0 1 0 0 0,0 0 0 0 0,0 0 0 0 0,0 0 0 0 0,0 0 0 0 0,-1 0 0 0 0,1 0 0 0 0,-1 0 0 0 0,-1 0 0 0 0,1 0 0 0 0,-1-1 0 0 0,-1 1 0 0 0,0 1 0 0 0,0-1 0 0 0,0 1 0 0 0,0 0 0 0 0,-1 0 0 0 0,1 0 0 0 0,-1 0 0 0 0,1 0 0 0 0,0 0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6T22:45:02.009"/>
    </inkml:context>
    <inkml:brush xml:id="br0">
      <inkml:brushProperty name="width" value="0.1" units="cm"/>
      <inkml:brushProperty name="height" value="0.1" units="cm"/>
    </inkml:brush>
  </inkml:definitions>
  <inkml:trace contextRef="#ctx0" brushRef="#br0">12984 11214 16383 0 0,'1'0'0'0'0,"0"0"0"0"0,1 0 0 0 0,2 0 0 0 0,1 0 0 0 0,0 0 0 0 0,1 0 0 0 0,1 0 0 0 0,2 0 0 0 0,0 0 0 0 0,1 0 0 0 0,0 0 0 0 0,2 0 0 0 0,3 0 0 0 0,-1 0 0 0 0,1 0 0 0 0,-2 0 0 0 0,0 0 0 0 0,1 0 0 0 0,-1 0 0 0 0,0 0 0 0 0,0 0 0 0 0,2 0 0 0 0,-1 0 0 0 0,-1 0 0 0 0,0 0 0 0 0,-1 0 0 0 0,-1 0 0 0 0,0-1 0 0 0,-1 0 0 0 0,0-1 0 0 0,-1 1 0 0 0,-1 0 0 0 0,-1 1 0 0 0,0 0 0 0 0,0 0 0 0 0,-1-1 0 0 0,1 2 0 0 0,-1-1 0 0 0,0 0 0 0 0,0 0 0 0 0,1 0 0 0 0,-1 0 0 0 0,0 0 0 0 0,1 0 0 0 0,-1 0 0 0 0,1 0 0 0 0,-1 0 0 0 0,1 0 0 0 0,-1 0 0 0 0,0 0 0 0 0,0 0 0 0 0,0 0 0 0 0,1 0 0 0 0,-1 0 0 0 0,0 0 0 0 0,1 0 0 0 0,0 0 0 0 0,0 0 0 0 0,0 0 0 0 0,2 0 0 0 0,0 0 0 0 0,0 0 0 0 0,1 0 0 0 0,-1 0 0 0 0,1 0 0 0 0,0 0 0 0 0,-1 0 0 0 0,-1 0 0 0 0,0 0 0 0 0,-1 0 0 0 0,0 0 0 0 0,-2 0 0 0 0,1 0 0 0 0,-2 0 0 0 0,-1 0 0 0 0,0-1 0 0 0,0 0 0 0 0,-2 0 0 0 0,0-1 0 0 0,-1-1 0 0 0,0 0 0 0 0,0 0 0 0 0,0 0 0 0 0,0 0 0 0 0,0 0 0 0 0,0 0 0 0 0,0 0 0 0 0,0 0 0 0 0,0 0 0 0 0,0 0 0 0 0,1 0 0 0 0,0-1 0 0 0,1 0 0 0 0,-1 1 0 0 0,1 0 0 0 0,0-2 0 0 0,1 0 0 0 0,0 0 0 0 0,2 0 0 0 0,0 0 0 0 0,0-1 0 0 0,1 0 0 0 0,-1 1 0 0 0,1-1 0 0 0,-1 0 0 0 0,-1 0 0 0 0,1 1 0 0 0,-2 0 0 0 0,1 0 0 0 0,1 0 0 0 0,-1 1 0 0 0,0-1 0 0 0,0 0 0 0 0,0 0 0 0 0,0 0 0 0 0,-1 0 0 0 0,0 0 0 0 0,0 0 0 0 0,-1-1 0 0 0,0 2 0 0 0,0 0 0 0 0,0 1 0 0 0,0 0 0 0 0,0 0 0 0 0,-1 1 0 0 0,1-1 0 0 0,0 1 0 0 0,-1 0 0 0 0,0 0 0 0 0,0-1 0 0 0,0-1 0 0 0,1 0 0 0 0,1-2 0 0 0,1 0 0 0 0,1 0 0 0 0,1-1 0 0 0,0-2 0 0 0,1 0 0 0 0,-2 1 0 0 0,1-1 0 0 0,-1 2 0 0 0,-1 0 0 0 0,0 0 0 0 0,0 2 0 0 0,-1 0 0 0 0,-1 1 0 0 0,-1 1 0 0 0,0 0 0 0 0,0 0 0 0 0,1 0 0 0 0,0-1 0 0 0,1 0 0 0 0,0-1 0 0 0,0-1 0 0 0,1 1 0 0 0,0-1 0 0 0,-1-1 0 0 0,1 1 0 0 0,-1 0 0 0 0,1 0 0 0 0,-1 0 0 0 0,1-1 0 0 0,0 1 0 0 0,-1-1 0 0 0,1-1 0 0 0,-1 1 0 0 0,-1 0 0 0 0,1 1 0 0 0,0 0 0 0 0,-1 1 0 0 0,0 1 0 0 0,0 1 0 0 0,-1 0 0 0 0,0 0 0 0 0,1 1 0 0 0,0-1 0 0 0,0-1 0 0 0,1-1 0 0 0,0 0 0 0 0,0-1 0 0 0,0 0 0 0 0,0 1 0 0 0,1 1 0 0 0,-1-1 0 0 0,0-1 0 0 0,0 1 0 0 0,0-1 0 0 0,-2 2 0 0 0,1-1 0 0 0,0 2 0 0 0,0-1 0 0 0,-1 1 0 0 0,0 0 0 0 0,0 0 0 0 0,1 0 0 0 0,-1 0 0 0 0,1 0 0 0 0,0 1 0 0 0,-1 0 0 0 0,0 0 0 0 0,0-1 0 0 0,-1 1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6T22:45:02.071"/>
    </inkml:context>
    <inkml:brush xml:id="br0">
      <inkml:brushProperty name="width" value="0.1" units="cm"/>
      <inkml:brushProperty name="height" value="0.1" units="cm"/>
    </inkml:brush>
  </inkml:definitions>
  <inkml:trace contextRef="#ctx0" brushRef="#br0">14469 12355 16383 0 0,'1'0'0'0'0,"0"0"0"0"0,3 0 0 0 0,2 0 0 0 0,1 0 0 0 0,0 0 0 0 0,2 0 0 0 0,0 0 0 0 0,0 0 0 0 0,-1 0 0 0 0,0 0 0 0 0,0 0 0 0 0,0 0 0 0 0,-1 0 0 0 0,-1 0 0 0 0,1 0 0 0 0,-1 0 0 0 0,0 0 0 0 0,0 0 0 0 0,-2 0 0 0 0,0 0 0 0 0,0 0 0 0 0,0 0 0 0 0,1 0 0 0 0,0 0 0 0 0,0 0 0 0 0,1 0 0 0 0,1 0 0 0 0,-1 0 0 0 0,0 0 0 0 0,0 0 0 0 0,0 0 0 0 0,-2 0 0 0 0,1 0 0 0 0,0 0 0 0 0,0 0 0 0 0,1 0 0 0 0,0 0 0 0 0,0 0 0 0 0,0 0 0 0 0,1-2 0 0 0,-1 1 0 0 0,1 0 0 0 0,0 0 0 0 0,-1 0 0 0 0,1 0 0 0 0,-1-1 0 0 0,1 1 0 0 0,-1 0 0 0 0,0 0 0 0 0,1-1 0 0 0,-1 0 0 0 0,1 1 0 0 0,-1-1 0 0 0,0-1 0 0 0,1 1 0 0 0,-1 0 0 0 0,0-1 0 0 0,1 0 0 0 0,0 1 0 0 0,-2-1 0 0 0,0 0 0 0 0,0 1 0 0 0,0 0 0 0 0,0-1 0 0 0,1 0 0 0 0,-1 0 0 0 0,1-1 0 0 0,0 0 0 0 0,1 0 0 0 0,-1-1 0 0 0,-1 1 0 0 0,0-1 0 0 0,0 2 0 0 0,-1-1 0 0 0,0 1 0 0 0,0 0 0 0 0,0-2 0 0 0,0 0 0 0 0,1-1 0 0 0,0 0 0 0 0,-1 1 0 0 0,0 0 0 0 0,0 0 0 0 0,-1 0 0 0 0,1 1 0 0 0,-2 1 0 0 0,0 0 0 0 0,0-1 0 0 0,0 0 0 0 0,1-2 0 0 0,0-2 0 0 0,0 0 0 0 0,1-1 0 0 0,0-1 0 0 0,0 1 0 0 0,0 1 0 0 0,0 1 0 0 0,-2 1 0 0 0,0 1 0 0 0,-1 1 0 0 0,0-1 0 0 0,1 0 0 0 0,0-2 0 0 0,1-2 0 0 0,1 0 0 0 0,-1-1 0 0 0,1 0 0 0 0,-1 1 0 0 0,0 0 0 0 0,0 0 0 0 0,0 1 0 0 0,0-1 0 0 0,0 1 0 0 0,-1 0 0 0 0,1 0 0 0 0,0-1 0 0 0,-1 0 0 0 0,1-1 0 0 0,-1 0 0 0 0,0 2 0 0 0,0 0 0 0 0,0 2 0 0 0,0 1 0 0 0,-1 0 0 0 0,0 0 0 0 0,0 1 0 0 0,1-1 0 0 0,0-1 0 0 0,1-2 0 0 0,1-2 0 0 0,0-1 0 0 0,0-3 0 0 0,-1 0 0 0 0,1 0 0 0 0,0 2 0 0 0,-1 0 0 0 0,-1 1 0 0 0,0 1 0 0 0,0 2 0 0 0,0 0 0 0 0,-1 2 0 0 0,1-1 0 0 0,-1 1 0 0 0,0 0 0 0 0,0 1 0 0 0,-1 1 0 0 0,1 0 0 0 0,0 1 0 0 0,0-1 0 0 0,1 1 0 0 0,1-1 0 0 0,0 1 0 0 0,0-1 0 0 0,1 1 0 0 0,1-2 0 0 0,1-1 0 0 0,0 0 0 0 0,1 0 0 0 0,0 0 0 0 0,0 0 0 0 0,-1 1 0 0 0,1 0 0 0 0,0 1 0 0 0,-1 0 0 0 0,-1 1 0 0 0,-1 0 0 0 0,0 2 0 0 0,-1 0 0 0 0,0 1 0 0 0,1 0 0 0 0,0-1 0 0 0,1 0 0 0 0,0-1 0 0 0,1-1 0 0 0,0 0 0 0 0,0-1 0 0 0,0 0 0 0 0,0 1 0 0 0,1-1 0 0 0,-1 1 0 0 0,0 1 0 0 0,0 1 0 0 0,0-1 0 0 0,-1 1 0 0 0,1-1 0 0 0,-1 0 0 0 0,1 0 0 0 0,0-1 0 0 0,0 0 0 0 0,0 0 0 0 0,0 0 0 0 0,-1 1 0 0 0,0 0 0 0 0,0-1 0 0 0,1 1 0 0 0,-1 0 0 0 0,1 0 0 0 0,1 0 0 0 0,-1 1 0 0 0,0-1 0 0 0,1 0 0 0 0,-1 0 0 0 0,1 0 0 0 0,0 0 0 0 0,-1 0 0 0 0,0 1 0 0 0,0-1 0 0 0,0 0 0 0 0,0 1 0 0 0,0 0 0 0 0,0 0 0 0 0,0 0 0 0 0,0 0 0 0 0,-1 0 0 0 0,1 0 0 0 0,-1 0 0 0 0,-1 0 0 0 0,1 0 0 0 0,-1-1 0 0 0,-1 1 0 0 0,0 1 0 0 0,0-1 0 0 0,0 1 0 0 0,0 0 0 0 0,-1 0 0 0 0,1 0 0 0 0,-1 0 0 0 0,1 0 0 0 0,0 0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6T22:45:14.869"/>
    </inkml:context>
    <inkml:brush xml:id="br0">
      <inkml:brushProperty name="width" value="0.1" units="cm"/>
      <inkml:brushProperty name="height" value="0.1" units="cm"/>
    </inkml:brush>
  </inkml:definitions>
  <inkml:trace contextRef="#ctx0" brushRef="#br0">12984 11214 16383 0 0,'1'0'0'0'0,"0"0"0"0"0,1 0 0 0 0,2 0 0 0 0,1 0 0 0 0,0 0 0 0 0,1 0 0 0 0,1 0 0 0 0,2 0 0 0 0,0 0 0 0 0,1 0 0 0 0,0 0 0 0 0,2 0 0 0 0,3 0 0 0 0,-1 0 0 0 0,1 0 0 0 0,-2 0 0 0 0,0 0 0 0 0,1 0 0 0 0,-1 0 0 0 0,0 0 0 0 0,0 0 0 0 0,2 0 0 0 0,-1 0 0 0 0,-1 0 0 0 0,0 0 0 0 0,-1 0 0 0 0,-1 0 0 0 0,0-1 0 0 0,-1 0 0 0 0,0-1 0 0 0,-1 1 0 0 0,-1 0 0 0 0,-1 1 0 0 0,0 0 0 0 0,0 0 0 0 0,-1-1 0 0 0,1 2 0 0 0,-1-1 0 0 0,0 0 0 0 0,0 0 0 0 0,1 0 0 0 0,-1 0 0 0 0,0 0 0 0 0,1 0 0 0 0,-1 0 0 0 0,1 0 0 0 0,-1 0 0 0 0,1 0 0 0 0,-1 0 0 0 0,0 0 0 0 0,0 0 0 0 0,0 0 0 0 0,1 0 0 0 0,-1 0 0 0 0,0 0 0 0 0,1 0 0 0 0,0 0 0 0 0,0 0 0 0 0,0 0 0 0 0,2 0 0 0 0,0 0 0 0 0,0 0 0 0 0,1 0 0 0 0,-1 0 0 0 0,1 0 0 0 0,0 0 0 0 0,-1 0 0 0 0,-1 0 0 0 0,0 0 0 0 0,-1 0 0 0 0,0 0 0 0 0,-2 0 0 0 0,1 0 0 0 0,-2 0 0 0 0,-1 0 0 0 0,0-1 0 0 0,0 0 0 0 0,-2 0 0 0 0,0-1 0 0 0,-1-1 0 0 0,0 0 0 0 0,0 0 0 0 0,0 0 0 0 0,0 0 0 0 0,0 0 0 0 0,0 0 0 0 0,0 0 0 0 0,0 0 0 0 0,0 0 0 0 0,0 0 0 0 0,1 0 0 0 0,0-1 0 0 0,1 0 0 0 0,-1 1 0 0 0,1 0 0 0 0,0-2 0 0 0,1 0 0 0 0,0 0 0 0 0,2 0 0 0 0,0 0 0 0 0,0-1 0 0 0,1 0 0 0 0,-1 1 0 0 0,1-1 0 0 0,-1 0 0 0 0,-1 0 0 0 0,1 1 0 0 0,-2 0 0 0 0,1 0 0 0 0,1 0 0 0 0,-1 1 0 0 0,0-1 0 0 0,0 0 0 0 0,0 0 0 0 0,0 0 0 0 0,-1 0 0 0 0,0 0 0 0 0,0 0 0 0 0,-1-1 0 0 0,0 2 0 0 0,0 0 0 0 0,0 1 0 0 0,0 0 0 0 0,0 0 0 0 0,-1 1 0 0 0,1-1 0 0 0,0 1 0 0 0,-1 0 0 0 0,0 0 0 0 0,0-1 0 0 0,0-1 0 0 0,1 0 0 0 0,1-2 0 0 0,1 0 0 0 0,1 0 0 0 0,1-1 0 0 0,0-2 0 0 0,1 0 0 0 0,-2 1 0 0 0,1-1 0 0 0,-1 2 0 0 0,-1 0 0 0 0,0 0 0 0 0,0 2 0 0 0,-1 0 0 0 0,-1 1 0 0 0,-1 1 0 0 0,0 0 0 0 0,0 0 0 0 0,1 0 0 0 0,0-1 0 0 0,1 0 0 0 0,0-1 0 0 0,0-1 0 0 0,1 1 0 0 0,0-1 0 0 0,-1-1 0 0 0,1 1 0 0 0,-1 0 0 0 0,1 0 0 0 0,-1 0 0 0 0,1-1 0 0 0,0 1 0 0 0,-1-1 0 0 0,1-1 0 0 0,-1 1 0 0 0,-1 0 0 0 0,1 1 0 0 0,0 0 0 0 0,-1 1 0 0 0,0 1 0 0 0,0 1 0 0 0,-1 0 0 0 0,0 0 0 0 0,1 1 0 0 0,0-1 0 0 0,0-1 0 0 0,1-1 0 0 0,0 0 0 0 0,0-1 0 0 0,0 0 0 0 0,0 1 0 0 0,1 1 0 0 0,-1-1 0 0 0,0-1 0 0 0,0 1 0 0 0,0-1 0 0 0,-2 2 0 0 0,1-1 0 0 0,0 2 0 0 0,0-1 0 0 0,-1 1 0 0 0,0 0 0 0 0,0 0 0 0 0,1 0 0 0 0,-1 0 0 0 0,1 0 0 0 0,0 1 0 0 0,-1 0 0 0 0,0 0 0 0 0,0-1 0 0 0,-1 1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6T22:53:38.363"/>
    </inkml:context>
    <inkml:brush xml:id="br0">
      <inkml:brushProperty name="width" value="0.1" units="cm"/>
      <inkml:brushProperty name="height" value="0.1" units="cm"/>
    </inkml:brush>
  </inkml:definitions>
  <inkml:trace contextRef="#ctx0" brushRef="#br0">9729 11070 16383 0 0,'0'0'0'0'0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6T22:53:34.597"/>
    </inkml:context>
    <inkml:brush xml:id="br0">
      <inkml:brushProperty name="width" value="0.1" units="cm"/>
      <inkml:brushProperty name="height" value="0.1" units="cm"/>
    </inkml:brush>
  </inkml:definitions>
  <inkml:trace contextRef="#ctx0" brushRef="#br0">18257 12304 16383 0 0,'0'-1'0'0'0,"0"-2"0"0"0,0-2 0 0 0,0-4 0 0 0,0-7 0 0 0,0-9 0 0 0,0-9 0 0 0,0-10 0 0 0,2-5 0 0 0,5-1 0 0 0,3 5 0 0 0,2 2 0 0 0,0 3 0 0 0,1 4 0 0 0,3 0 0 0 0,0 2 0 0 0,-3 1 0 0 0,1 1 0 0 0,-2 4 0 0 0,0 2 0 0 0,-4 2 0 0 0,0 3 0 0 0,-2 4 0 0 0,0 4 0 0 0,-1 1 0 0 0,-1 1 0 0 0,1-2 0 0 0,3-2 0 0 0,2-6 0 0 0,4-5 0 0 0,3-5 0 0 0,1-7 0 0 0,3-8 0 0 0,2-4 0 0 0,1-2 0 0 0,1-3 0 0 0,-1 4 0 0 0,-1 7 0 0 0,-5 6 0 0 0,-2 7 0 0 0,-4 8 0 0 0,-3 3 0 0 0,-2 5 0 0 0,-1 4 0 0 0,1 1 0 0 0,1-3 0 0 0,0-4 0 0 0,1-1 0 0 0,0-1 0 0 0,-1-1 0 0 0,-1 1 0 0 0,-4 1 0 0 0,2 3 0 0 0,-2 4 0 0 0,0 0 0 0 0,2 1 0 0 0,3-7 0 0 0,2-6 0 0 0,5-7 0 0 0,2-10 0 0 0,4-9 0 0 0,0-4 0 0 0,2-2 0 0 0,0 2 0 0 0,-2 1 0 0 0,2 7 0 0 0,-5 7 0 0 0,-3 10 0 0 0,-5 6 0 0 0,-4 9 0 0 0,-3 4 0 0 0,1 3 0 0 0,0 3 0 0 0,2-7 0 0 0,3-5 0 0 0,4-7 0 0 0,-1-5 0 0 0,2-4 0 0 0,2 1 0 0 0,-2 2 0 0 0,-1 3 0 0 0,-3 4 0 0 0,-1 7 0 0 0,-1 1 0 0 0,1-1 0 0 0,3-1 0 0 0,4-9 0 0 0,-1-5 0 0 0,3-1 0 0 0,-3-3 0 0 0,1-2 0 0 0,1-4 0 0 0,3-3 0 0 0,-1 1 0 0 0,0 2 0 0 0,-2 7 0 0 0,-3 7 0 0 0,-2 6 0 0 0,-5 5 0 0 0,-1 3 0 0 0,-2 4 0 0 0,-1 2 0 0 0,-1 2 0 0 0,1-3 0 0 0,0-4 0 0 0,4-8 0 0 0,3-12 0 0 0,6-9 0 0 0,3-14 0 0 0,4-13 0 0 0,2-8 0 0 0,0-2 0 0 0,0 5 0 0 0,-2 7 0 0 0,-3 6 0 0 0,-5 10 0 0 0,-4 14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3E79EA4C-6BAF-A897-956E-4EB4DCA40CE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50531" name="Rectangle 3">
            <a:extLst>
              <a:ext uri="{FF2B5EF4-FFF2-40B4-BE49-F238E27FC236}">
                <a16:creationId xmlns:a16="http://schemas.microsoft.com/office/drawing/2014/main" id="{5E709D61-146E-73BD-9715-8962A2C5E9CF}"/>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4100" name="Rectangle 4">
            <a:extLst>
              <a:ext uri="{FF2B5EF4-FFF2-40B4-BE49-F238E27FC236}">
                <a16:creationId xmlns:a16="http://schemas.microsoft.com/office/drawing/2014/main" id="{6488CD4C-4741-DD41-B56C-F9F6105A8EAA}"/>
              </a:ext>
            </a:extLst>
          </p:cNvPr>
          <p:cNvSpPr>
            <a:spLocks noGrp="1" noRot="1" noChangeAspect="1" noChangeArrowheads="1" noTextEdit="1"/>
          </p:cNvSpPr>
          <p:nvPr>
            <p:ph type="sldImg" idx="2"/>
          </p:nvPr>
        </p:nvSpPr>
        <p:spPr bwMode="auto">
          <a:xfrm>
            <a:off x="1285875" y="685800"/>
            <a:ext cx="428625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3" name="Rectangle 5">
            <a:extLst>
              <a:ext uri="{FF2B5EF4-FFF2-40B4-BE49-F238E27FC236}">
                <a16:creationId xmlns:a16="http://schemas.microsoft.com/office/drawing/2014/main" id="{4EC85BEE-8B0E-5BE1-B731-B275EF2CECBD}"/>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a:extLst>
              <a:ext uri="{FF2B5EF4-FFF2-40B4-BE49-F238E27FC236}">
                <a16:creationId xmlns:a16="http://schemas.microsoft.com/office/drawing/2014/main" id="{AE160BFD-096C-9551-A98D-D20EB243B0B6}"/>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50535" name="Rectangle 7">
            <a:extLst>
              <a:ext uri="{FF2B5EF4-FFF2-40B4-BE49-F238E27FC236}">
                <a16:creationId xmlns:a16="http://schemas.microsoft.com/office/drawing/2014/main" id="{019332F2-228E-2E53-D609-FC5232526544}"/>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F7E91C9B-880D-495E-9627-7D7F3D95979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n-ea"/>
        <a:cs typeface="+mn-cs"/>
      </a:defRPr>
    </a:lvl1pPr>
    <a:lvl2pPr marL="379413" algn="l" rtl="0" eaLnBrk="0" fontAlgn="base" hangingPunct="0">
      <a:spcBef>
        <a:spcPct val="30000"/>
      </a:spcBef>
      <a:spcAft>
        <a:spcPct val="0"/>
      </a:spcAft>
      <a:defRPr sz="1000" kern="1200">
        <a:solidFill>
          <a:schemeClr val="tx1"/>
        </a:solidFill>
        <a:latin typeface="Arial" charset="0"/>
        <a:ea typeface="+mn-ea"/>
        <a:cs typeface="+mn-cs"/>
      </a:defRPr>
    </a:lvl2pPr>
    <a:lvl3pPr marL="760413" algn="l" rtl="0" eaLnBrk="0" fontAlgn="base" hangingPunct="0">
      <a:spcBef>
        <a:spcPct val="30000"/>
      </a:spcBef>
      <a:spcAft>
        <a:spcPct val="0"/>
      </a:spcAft>
      <a:defRPr sz="1000" kern="1200">
        <a:solidFill>
          <a:schemeClr val="tx1"/>
        </a:solidFill>
        <a:latin typeface="Arial" charset="0"/>
        <a:ea typeface="+mn-ea"/>
        <a:cs typeface="+mn-cs"/>
      </a:defRPr>
    </a:lvl3pPr>
    <a:lvl4pPr marL="1141413" algn="l" rtl="0" eaLnBrk="0" fontAlgn="base" hangingPunct="0">
      <a:spcBef>
        <a:spcPct val="30000"/>
      </a:spcBef>
      <a:spcAft>
        <a:spcPct val="0"/>
      </a:spcAft>
      <a:defRPr sz="1000" kern="1200">
        <a:solidFill>
          <a:schemeClr val="tx1"/>
        </a:solidFill>
        <a:latin typeface="Arial" charset="0"/>
        <a:ea typeface="+mn-ea"/>
        <a:cs typeface="+mn-cs"/>
      </a:defRPr>
    </a:lvl4pPr>
    <a:lvl5pPr marL="1522413" algn="l" rtl="0" eaLnBrk="0" fontAlgn="base" hangingPunct="0">
      <a:spcBef>
        <a:spcPct val="30000"/>
      </a:spcBef>
      <a:spcAft>
        <a:spcPct val="0"/>
      </a:spcAft>
      <a:defRPr sz="1000" kern="1200">
        <a:solidFill>
          <a:schemeClr val="tx1"/>
        </a:solidFill>
        <a:latin typeface="Arial" charset="0"/>
        <a:ea typeface="+mn-ea"/>
        <a:cs typeface="+mn-cs"/>
      </a:defRPr>
    </a:lvl5pPr>
    <a:lvl6pPr marL="1904924" algn="l" defTabSz="761970" rtl="0" eaLnBrk="1" latinLnBrk="0" hangingPunct="1">
      <a:defRPr sz="1000" kern="1200">
        <a:solidFill>
          <a:schemeClr val="tx1"/>
        </a:solidFill>
        <a:latin typeface="+mn-lt"/>
        <a:ea typeface="+mn-ea"/>
        <a:cs typeface="+mn-cs"/>
      </a:defRPr>
    </a:lvl6pPr>
    <a:lvl7pPr marL="2285909" algn="l" defTabSz="761970" rtl="0" eaLnBrk="1" latinLnBrk="0" hangingPunct="1">
      <a:defRPr sz="1000" kern="1200">
        <a:solidFill>
          <a:schemeClr val="tx1"/>
        </a:solidFill>
        <a:latin typeface="+mn-lt"/>
        <a:ea typeface="+mn-ea"/>
        <a:cs typeface="+mn-cs"/>
      </a:defRPr>
    </a:lvl7pPr>
    <a:lvl8pPr marL="2666893" algn="l" defTabSz="761970" rtl="0" eaLnBrk="1" latinLnBrk="0" hangingPunct="1">
      <a:defRPr sz="1000" kern="1200">
        <a:solidFill>
          <a:schemeClr val="tx1"/>
        </a:solidFill>
        <a:latin typeface="+mn-lt"/>
        <a:ea typeface="+mn-ea"/>
        <a:cs typeface="+mn-cs"/>
      </a:defRPr>
    </a:lvl8pPr>
    <a:lvl9pPr marL="3047878" algn="l" defTabSz="761970"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7A353D5F-5376-9288-8873-C8E12A66E8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000">
                <a:solidFill>
                  <a:schemeClr val="tx1"/>
                </a:solidFill>
                <a:latin typeface="Arial" panose="020B0604020202020204" pitchFamily="34" charset="0"/>
              </a:defRPr>
            </a:lvl1pPr>
            <a:lvl2pPr marL="742950" indent="-285750">
              <a:spcBef>
                <a:spcPct val="30000"/>
              </a:spcBef>
              <a:defRPr sz="1000">
                <a:solidFill>
                  <a:schemeClr val="tx1"/>
                </a:solidFill>
                <a:latin typeface="Arial" panose="020B0604020202020204" pitchFamily="34" charset="0"/>
              </a:defRPr>
            </a:lvl2pPr>
            <a:lvl3pPr marL="1143000" indent="-228600">
              <a:spcBef>
                <a:spcPct val="30000"/>
              </a:spcBef>
              <a:defRPr sz="1000">
                <a:solidFill>
                  <a:schemeClr val="tx1"/>
                </a:solidFill>
                <a:latin typeface="Arial" panose="020B0604020202020204" pitchFamily="34" charset="0"/>
              </a:defRPr>
            </a:lvl3pPr>
            <a:lvl4pPr marL="1600200" indent="-228600">
              <a:spcBef>
                <a:spcPct val="30000"/>
              </a:spcBef>
              <a:defRPr sz="1000">
                <a:solidFill>
                  <a:schemeClr val="tx1"/>
                </a:solidFill>
                <a:latin typeface="Arial" panose="020B0604020202020204" pitchFamily="34" charset="0"/>
              </a:defRPr>
            </a:lvl4pPr>
            <a:lvl5pPr marL="2057400" indent="-228600">
              <a:spcBef>
                <a:spcPct val="30000"/>
              </a:spcBef>
              <a:defRPr sz="1000">
                <a:solidFill>
                  <a:schemeClr val="tx1"/>
                </a:solidFill>
                <a:latin typeface="Arial" panose="020B0604020202020204" pitchFamily="34" charset="0"/>
              </a:defRPr>
            </a:lvl5pPr>
            <a:lvl6pPr marL="2514600" indent="-228600" eaLnBrk="0" fontAlgn="base" hangingPunct="0">
              <a:spcBef>
                <a:spcPct val="30000"/>
              </a:spcBef>
              <a:spcAft>
                <a:spcPct val="0"/>
              </a:spcAft>
              <a:defRPr sz="1000">
                <a:solidFill>
                  <a:schemeClr val="tx1"/>
                </a:solidFill>
                <a:latin typeface="Arial" panose="020B0604020202020204" pitchFamily="34" charset="0"/>
              </a:defRPr>
            </a:lvl6pPr>
            <a:lvl7pPr marL="2971800" indent="-228600" eaLnBrk="0" fontAlgn="base" hangingPunct="0">
              <a:spcBef>
                <a:spcPct val="30000"/>
              </a:spcBef>
              <a:spcAft>
                <a:spcPct val="0"/>
              </a:spcAft>
              <a:defRPr sz="1000">
                <a:solidFill>
                  <a:schemeClr val="tx1"/>
                </a:solidFill>
                <a:latin typeface="Arial" panose="020B0604020202020204" pitchFamily="34" charset="0"/>
              </a:defRPr>
            </a:lvl7pPr>
            <a:lvl8pPr marL="3429000" indent="-228600" eaLnBrk="0" fontAlgn="base" hangingPunct="0">
              <a:spcBef>
                <a:spcPct val="30000"/>
              </a:spcBef>
              <a:spcAft>
                <a:spcPct val="0"/>
              </a:spcAft>
              <a:defRPr sz="1000">
                <a:solidFill>
                  <a:schemeClr val="tx1"/>
                </a:solidFill>
                <a:latin typeface="Arial" panose="020B0604020202020204" pitchFamily="34" charset="0"/>
              </a:defRPr>
            </a:lvl8pPr>
            <a:lvl9pPr marL="3886200" indent="-228600" eaLnBrk="0" fontAlgn="base" hangingPunct="0">
              <a:spcBef>
                <a:spcPct val="30000"/>
              </a:spcBef>
              <a:spcAft>
                <a:spcPct val="0"/>
              </a:spcAft>
              <a:defRPr sz="1000">
                <a:solidFill>
                  <a:schemeClr val="tx1"/>
                </a:solidFill>
                <a:latin typeface="Arial" panose="020B0604020202020204" pitchFamily="34" charset="0"/>
              </a:defRPr>
            </a:lvl9pPr>
          </a:lstStyle>
          <a:p>
            <a:pPr>
              <a:spcBef>
                <a:spcPct val="0"/>
              </a:spcBef>
            </a:pPr>
            <a:fld id="{BD6807FA-53FA-4205-8F52-F4BEDC0ED756}" type="slidenum">
              <a:rPr lang="en-US" altLang="en-US" sz="1200"/>
              <a:pPr>
                <a:spcBef>
                  <a:spcPct val="0"/>
                </a:spcBef>
              </a:pPr>
              <a:t>1</a:t>
            </a:fld>
            <a:endParaRPr lang="en-US" altLang="en-US" sz="1200"/>
          </a:p>
        </p:txBody>
      </p:sp>
      <p:sp>
        <p:nvSpPr>
          <p:cNvPr id="6147" name="Rectangle 2">
            <a:extLst>
              <a:ext uri="{FF2B5EF4-FFF2-40B4-BE49-F238E27FC236}">
                <a16:creationId xmlns:a16="http://schemas.microsoft.com/office/drawing/2014/main" id="{EEA4C871-A2FC-ECC7-211B-2B7CE09E4292}"/>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F54FDD9B-36A0-C38B-49AB-A82B8FF974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729" y="9090378"/>
            <a:ext cx="31088542" cy="6270978"/>
          </a:xfrm>
        </p:spPr>
        <p:txBody>
          <a:bodyPr/>
          <a:lstStyle/>
          <a:p>
            <a:r>
              <a:rPr lang="en-US"/>
              <a:t>Click to edit Master title style</a:t>
            </a:r>
          </a:p>
        </p:txBody>
      </p:sp>
      <p:sp>
        <p:nvSpPr>
          <p:cNvPr id="3" name="Subtitle 2"/>
          <p:cNvSpPr>
            <a:spLocks noGrp="1"/>
          </p:cNvSpPr>
          <p:nvPr>
            <p:ph type="subTitle" idx="1"/>
          </p:nvPr>
        </p:nvSpPr>
        <p:spPr>
          <a:xfrm>
            <a:off x="5486137" y="16580556"/>
            <a:ext cx="25603729" cy="7478889"/>
          </a:xfrm>
        </p:spPr>
        <p:txBody>
          <a:bodyPr/>
          <a:lstStyle>
            <a:lvl1pPr marL="0" indent="0" algn="ctr">
              <a:buNone/>
              <a:defRPr/>
            </a:lvl1pPr>
            <a:lvl2pPr marL="380985" indent="0" algn="ctr">
              <a:buNone/>
              <a:defRPr/>
            </a:lvl2pPr>
            <a:lvl3pPr marL="761970" indent="0" algn="ctr">
              <a:buNone/>
              <a:defRPr/>
            </a:lvl3pPr>
            <a:lvl4pPr marL="1142954" indent="0" algn="ctr">
              <a:buNone/>
              <a:defRPr/>
            </a:lvl4pPr>
            <a:lvl5pPr marL="1523939" indent="0" algn="ctr">
              <a:buNone/>
              <a:defRPr/>
            </a:lvl5pPr>
            <a:lvl6pPr marL="1904924" indent="0" algn="ctr">
              <a:buNone/>
              <a:defRPr/>
            </a:lvl6pPr>
            <a:lvl7pPr marL="2285909" indent="0" algn="ctr">
              <a:buNone/>
              <a:defRPr/>
            </a:lvl7pPr>
            <a:lvl8pPr marL="2666893" indent="0" algn="ctr">
              <a:buNone/>
              <a:defRPr/>
            </a:lvl8pPr>
            <a:lvl9pPr marL="3047878" indent="0" algn="ctr">
              <a:buNone/>
              <a:defRPr/>
            </a:lvl9pPr>
          </a:lstStyle>
          <a:p>
            <a:r>
              <a:rPr lang="en-US"/>
              <a:t>Click to edit Master subtitle style</a:t>
            </a:r>
          </a:p>
        </p:txBody>
      </p:sp>
    </p:spTree>
    <p:extLst>
      <p:ext uri="{BB962C8B-B14F-4D97-AF65-F5344CB8AC3E}">
        <p14:creationId xmlns:p14="http://schemas.microsoft.com/office/powerpoint/2010/main" val="3662652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535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578115" y="1131712"/>
            <a:ext cx="26242698" cy="2749267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Vertical Title 1"/>
          <p:cNvSpPr>
            <a:spLocks noGrp="1"/>
          </p:cNvSpPr>
          <p:nvPr>
            <p:ph type="title" orient="vert"/>
          </p:nvPr>
        </p:nvSpPr>
        <p:spPr>
          <a:xfrm>
            <a:off x="26947813" y="1131712"/>
            <a:ext cx="8789458" cy="27492678"/>
          </a:xfrm>
        </p:spPr>
        <p:txBody>
          <a:bodyPr vert="eaVert"/>
          <a:lstStyle/>
          <a:p>
            <a:r>
              <a:rPr lang="en-US"/>
              <a:t>Click to edit Master title style</a:t>
            </a:r>
          </a:p>
        </p:txBody>
      </p:sp>
    </p:spTree>
    <p:extLst>
      <p:ext uri="{BB962C8B-B14F-4D97-AF65-F5344CB8AC3E}">
        <p14:creationId xmlns:p14="http://schemas.microsoft.com/office/powerpoint/2010/main" val="852040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729" y="9090378"/>
            <a:ext cx="31088542" cy="6270978"/>
          </a:xfrm>
        </p:spPr>
        <p:txBody>
          <a:bodyPr/>
          <a:lstStyle/>
          <a:p>
            <a:r>
              <a:rPr lang="en-US"/>
              <a:t>Click to edit Master title style</a:t>
            </a:r>
          </a:p>
        </p:txBody>
      </p:sp>
      <p:sp>
        <p:nvSpPr>
          <p:cNvPr id="3" name="Subtitle 2"/>
          <p:cNvSpPr>
            <a:spLocks noGrp="1"/>
          </p:cNvSpPr>
          <p:nvPr>
            <p:ph type="subTitle" idx="1"/>
          </p:nvPr>
        </p:nvSpPr>
        <p:spPr>
          <a:xfrm>
            <a:off x="5486137" y="16580556"/>
            <a:ext cx="25603729" cy="7478889"/>
          </a:xfrm>
        </p:spPr>
        <p:txBody>
          <a:bodyPr/>
          <a:lstStyle>
            <a:lvl1pPr marL="0" indent="0" algn="ctr">
              <a:buNone/>
              <a:defRPr/>
            </a:lvl1pPr>
            <a:lvl2pPr marL="380985" indent="0" algn="ctr">
              <a:buNone/>
              <a:defRPr/>
            </a:lvl2pPr>
            <a:lvl3pPr marL="761970" indent="0" algn="ctr">
              <a:buNone/>
              <a:defRPr/>
            </a:lvl3pPr>
            <a:lvl4pPr marL="1142954" indent="0" algn="ctr">
              <a:buNone/>
              <a:defRPr/>
            </a:lvl4pPr>
            <a:lvl5pPr marL="1523939" indent="0" algn="ctr">
              <a:buNone/>
              <a:defRPr/>
            </a:lvl5pPr>
            <a:lvl6pPr marL="1904924" indent="0" algn="ctr">
              <a:buNone/>
              <a:defRPr/>
            </a:lvl6pPr>
            <a:lvl7pPr marL="2285909" indent="0" algn="ctr">
              <a:buNone/>
              <a:defRPr/>
            </a:lvl7pPr>
            <a:lvl8pPr marL="2666893" indent="0" algn="ctr">
              <a:buNone/>
              <a:defRPr/>
            </a:lvl8pPr>
            <a:lvl9pPr marL="3047878" indent="0" algn="ctr">
              <a:buNone/>
              <a:defRPr/>
            </a:lvl9pPr>
          </a:lstStyle>
          <a:p>
            <a:r>
              <a:rPr lang="en-US"/>
              <a:t>Click to edit Master subtitle style</a:t>
            </a:r>
          </a:p>
        </p:txBody>
      </p:sp>
    </p:spTree>
    <p:extLst>
      <p:ext uri="{BB962C8B-B14F-4D97-AF65-F5344CB8AC3E}">
        <p14:creationId xmlns:p14="http://schemas.microsoft.com/office/powerpoint/2010/main" val="2467824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8585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1" y="18803056"/>
            <a:ext cx="31089865" cy="5810956"/>
          </a:xfrm>
        </p:spPr>
        <p:txBody>
          <a:bodyPr anchor="t"/>
          <a:lstStyle>
            <a:lvl1pPr algn="l">
              <a:defRPr sz="3300" b="1" cap="all"/>
            </a:lvl1pPr>
          </a:lstStyle>
          <a:p>
            <a:r>
              <a:rPr lang="en-US"/>
              <a:t>Click to edit Master title style</a:t>
            </a:r>
          </a:p>
        </p:txBody>
      </p:sp>
      <p:sp>
        <p:nvSpPr>
          <p:cNvPr id="3" name="Text Placeholder 2"/>
          <p:cNvSpPr>
            <a:spLocks noGrp="1"/>
          </p:cNvSpPr>
          <p:nvPr>
            <p:ph type="body" idx="1"/>
          </p:nvPr>
        </p:nvSpPr>
        <p:spPr>
          <a:xfrm>
            <a:off x="2889251" y="12402256"/>
            <a:ext cx="31089865" cy="6400800"/>
          </a:xfrm>
        </p:spPr>
        <p:txBody>
          <a:bodyPr anchor="b"/>
          <a:lstStyle>
            <a:lvl1pPr marL="0" indent="0">
              <a:buNone/>
              <a:defRPr sz="1700"/>
            </a:lvl1pPr>
            <a:lvl2pPr marL="380985" indent="0">
              <a:buNone/>
              <a:defRPr sz="1500"/>
            </a:lvl2pPr>
            <a:lvl3pPr marL="761970" indent="0">
              <a:buNone/>
              <a:defRPr sz="1300"/>
            </a:lvl3pPr>
            <a:lvl4pPr marL="1142954" indent="0">
              <a:buNone/>
              <a:defRPr sz="1200"/>
            </a:lvl4pPr>
            <a:lvl5pPr marL="1523939" indent="0">
              <a:buNone/>
              <a:defRPr sz="1200"/>
            </a:lvl5pPr>
            <a:lvl6pPr marL="1904924" indent="0">
              <a:buNone/>
              <a:defRPr sz="1200"/>
            </a:lvl6pPr>
            <a:lvl7pPr marL="2285909" indent="0">
              <a:buNone/>
              <a:defRPr sz="1200"/>
            </a:lvl7pPr>
            <a:lvl8pPr marL="2666893" indent="0">
              <a:buNone/>
              <a:defRPr sz="1200"/>
            </a:lvl8pPr>
            <a:lvl9pPr marL="3047878" indent="0">
              <a:buNone/>
              <a:defRPr sz="1200"/>
            </a:lvl9pPr>
          </a:lstStyle>
          <a:p>
            <a:pPr lvl="0"/>
            <a:r>
              <a:rPr lang="en-US"/>
              <a:t>Click to edit Master text styles</a:t>
            </a:r>
          </a:p>
        </p:txBody>
      </p:sp>
    </p:spTree>
    <p:extLst>
      <p:ext uri="{BB962C8B-B14F-4D97-AF65-F5344CB8AC3E}">
        <p14:creationId xmlns:p14="http://schemas.microsoft.com/office/powerpoint/2010/main" val="19034589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8116" y="5012267"/>
            <a:ext cx="4091781" cy="23612123"/>
          </a:xfrm>
        </p:spPr>
        <p:txBody>
          <a:bodyPr/>
          <a:lstStyle>
            <a:lvl1pPr>
              <a:defRPr sz="23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96896" y="5012267"/>
            <a:ext cx="4093104" cy="23612123"/>
          </a:xfrm>
        </p:spPr>
        <p:txBody>
          <a:bodyPr/>
          <a:lstStyle>
            <a:lvl1pPr>
              <a:defRPr sz="23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7609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271" y="1171222"/>
            <a:ext cx="32919458" cy="4876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271" y="6550379"/>
            <a:ext cx="16160750" cy="2729089"/>
          </a:xfrm>
        </p:spPr>
        <p:txBody>
          <a:bodyPr anchor="b"/>
          <a:lstStyle>
            <a:lvl1pPr marL="0" indent="0">
              <a:buNone/>
              <a:defRPr sz="2000" b="1"/>
            </a:lvl1pPr>
            <a:lvl2pPr marL="380985" indent="0">
              <a:buNone/>
              <a:defRPr sz="1700" b="1"/>
            </a:lvl2pPr>
            <a:lvl3pPr marL="761970" indent="0">
              <a:buNone/>
              <a:defRPr sz="1500" b="1"/>
            </a:lvl3pPr>
            <a:lvl4pPr marL="1142954" indent="0">
              <a:buNone/>
              <a:defRPr sz="1300" b="1"/>
            </a:lvl4pPr>
            <a:lvl5pPr marL="1523939" indent="0">
              <a:buNone/>
              <a:defRPr sz="1300" b="1"/>
            </a:lvl5pPr>
            <a:lvl6pPr marL="1904924" indent="0">
              <a:buNone/>
              <a:defRPr sz="1300" b="1"/>
            </a:lvl6pPr>
            <a:lvl7pPr marL="2285909" indent="0">
              <a:buNone/>
              <a:defRPr sz="1300" b="1"/>
            </a:lvl7pPr>
            <a:lvl8pPr marL="2666893" indent="0">
              <a:buNone/>
              <a:defRPr sz="1300" b="1"/>
            </a:lvl8pPr>
            <a:lvl9pPr marL="3047878" indent="0">
              <a:buNone/>
              <a:defRPr sz="1300" b="1"/>
            </a:lvl9pPr>
          </a:lstStyle>
          <a:p>
            <a:pPr lvl="0"/>
            <a:r>
              <a:rPr lang="en-US"/>
              <a:t>Click to edit Master text styles</a:t>
            </a:r>
          </a:p>
        </p:txBody>
      </p:sp>
      <p:sp>
        <p:nvSpPr>
          <p:cNvPr id="4" name="Content Placeholder 3"/>
          <p:cNvSpPr>
            <a:spLocks noGrp="1"/>
          </p:cNvSpPr>
          <p:nvPr>
            <p:ph sz="half" idx="2"/>
          </p:nvPr>
        </p:nvSpPr>
        <p:spPr>
          <a:xfrm>
            <a:off x="1828271" y="9279467"/>
            <a:ext cx="16160750" cy="16858545"/>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366" y="6550379"/>
            <a:ext cx="16167364" cy="2729089"/>
          </a:xfrm>
        </p:spPr>
        <p:txBody>
          <a:bodyPr anchor="b"/>
          <a:lstStyle>
            <a:lvl1pPr marL="0" indent="0">
              <a:buNone/>
              <a:defRPr sz="2000" b="1"/>
            </a:lvl1pPr>
            <a:lvl2pPr marL="380985" indent="0">
              <a:buNone/>
              <a:defRPr sz="1700" b="1"/>
            </a:lvl2pPr>
            <a:lvl3pPr marL="761970" indent="0">
              <a:buNone/>
              <a:defRPr sz="1500" b="1"/>
            </a:lvl3pPr>
            <a:lvl4pPr marL="1142954" indent="0">
              <a:buNone/>
              <a:defRPr sz="1300" b="1"/>
            </a:lvl4pPr>
            <a:lvl5pPr marL="1523939" indent="0">
              <a:buNone/>
              <a:defRPr sz="1300" b="1"/>
            </a:lvl5pPr>
            <a:lvl6pPr marL="1904924" indent="0">
              <a:buNone/>
              <a:defRPr sz="1300" b="1"/>
            </a:lvl6pPr>
            <a:lvl7pPr marL="2285909" indent="0">
              <a:buNone/>
              <a:defRPr sz="1300" b="1"/>
            </a:lvl7pPr>
            <a:lvl8pPr marL="2666893" indent="0">
              <a:buNone/>
              <a:defRPr sz="1300" b="1"/>
            </a:lvl8pPr>
            <a:lvl9pPr marL="3047878" indent="0">
              <a:buNone/>
              <a:defRPr sz="1300" b="1"/>
            </a:lvl9pPr>
          </a:lstStyle>
          <a:p>
            <a:pPr lvl="0"/>
            <a:r>
              <a:rPr lang="en-US"/>
              <a:t>Click to edit Master text styles</a:t>
            </a:r>
          </a:p>
        </p:txBody>
      </p:sp>
      <p:sp>
        <p:nvSpPr>
          <p:cNvPr id="6" name="Content Placeholder 5"/>
          <p:cNvSpPr>
            <a:spLocks noGrp="1"/>
          </p:cNvSpPr>
          <p:nvPr>
            <p:ph sz="quarter" idx="4"/>
          </p:nvPr>
        </p:nvSpPr>
        <p:spPr>
          <a:xfrm>
            <a:off x="18580366" y="9279467"/>
            <a:ext cx="16167364" cy="16858545"/>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3666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870343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27342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271" y="1165578"/>
            <a:ext cx="12033250" cy="4957234"/>
          </a:xfrm>
        </p:spPr>
        <p:txBody>
          <a:bodyPr anchor="b"/>
          <a:lstStyle>
            <a:lvl1pPr algn="l">
              <a:defRPr sz="1700" b="1"/>
            </a:lvl1pPr>
          </a:lstStyle>
          <a:p>
            <a:r>
              <a:rPr lang="en-US"/>
              <a:t>Click to edit Master title style</a:t>
            </a:r>
          </a:p>
        </p:txBody>
      </p:sp>
      <p:sp>
        <p:nvSpPr>
          <p:cNvPr id="3" name="Content Placeholder 2"/>
          <p:cNvSpPr>
            <a:spLocks noGrp="1"/>
          </p:cNvSpPr>
          <p:nvPr>
            <p:ph idx="1"/>
          </p:nvPr>
        </p:nvSpPr>
        <p:spPr>
          <a:xfrm>
            <a:off x="14300729" y="1165578"/>
            <a:ext cx="20447000" cy="24972434"/>
          </a:xfrm>
        </p:spPr>
        <p:txBody>
          <a:bodyPr/>
          <a:lstStyle>
            <a:lvl1pPr>
              <a:defRPr sz="2700"/>
            </a:lvl1pPr>
            <a:lvl2pPr>
              <a:defRPr sz="23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271" y="6122812"/>
            <a:ext cx="12033250" cy="20015200"/>
          </a:xfrm>
        </p:spPr>
        <p:txBody>
          <a:bodyPr/>
          <a:lstStyle>
            <a:lvl1pPr marL="0" indent="0">
              <a:buNone/>
              <a:defRPr sz="1200"/>
            </a:lvl1pPr>
            <a:lvl2pPr marL="380985" indent="0">
              <a:buNone/>
              <a:defRPr sz="1000"/>
            </a:lvl2pPr>
            <a:lvl3pPr marL="761970" indent="0">
              <a:buNone/>
              <a:defRPr sz="800"/>
            </a:lvl3pPr>
            <a:lvl4pPr marL="1142954" indent="0">
              <a:buNone/>
              <a:defRPr sz="700"/>
            </a:lvl4pPr>
            <a:lvl5pPr marL="1523939" indent="0">
              <a:buNone/>
              <a:defRPr sz="700"/>
            </a:lvl5pPr>
            <a:lvl6pPr marL="1904924" indent="0">
              <a:buNone/>
              <a:defRPr sz="700"/>
            </a:lvl6pPr>
            <a:lvl7pPr marL="2285909" indent="0">
              <a:buNone/>
              <a:defRPr sz="700"/>
            </a:lvl7pPr>
            <a:lvl8pPr marL="2666893" indent="0">
              <a:buNone/>
              <a:defRPr sz="700"/>
            </a:lvl8pPr>
            <a:lvl9pPr marL="3047878" indent="0">
              <a:buNone/>
              <a:defRPr sz="700"/>
            </a:lvl9pPr>
          </a:lstStyle>
          <a:p>
            <a:pPr lvl="0"/>
            <a:r>
              <a:rPr lang="en-US"/>
              <a:t>Click to edit Master text styles</a:t>
            </a:r>
          </a:p>
        </p:txBody>
      </p:sp>
    </p:spTree>
    <p:extLst>
      <p:ext uri="{BB962C8B-B14F-4D97-AF65-F5344CB8AC3E}">
        <p14:creationId xmlns:p14="http://schemas.microsoft.com/office/powerpoint/2010/main" val="503684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59478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8886" y="20482279"/>
            <a:ext cx="21945864" cy="2418644"/>
          </a:xfrm>
        </p:spPr>
        <p:txBody>
          <a:bodyPr anchor="b"/>
          <a:lstStyle>
            <a:lvl1pPr algn="l">
              <a:defRPr sz="1700" b="1"/>
            </a:lvl1pPr>
          </a:lstStyle>
          <a:p>
            <a:r>
              <a:rPr lang="en-US"/>
              <a:t>Click to edit Master title style</a:t>
            </a:r>
          </a:p>
        </p:txBody>
      </p:sp>
      <p:sp>
        <p:nvSpPr>
          <p:cNvPr id="3" name="Picture Placeholder 2"/>
          <p:cNvSpPr>
            <a:spLocks noGrp="1"/>
          </p:cNvSpPr>
          <p:nvPr>
            <p:ph type="pic" idx="1"/>
          </p:nvPr>
        </p:nvSpPr>
        <p:spPr>
          <a:xfrm>
            <a:off x="7168886" y="2614789"/>
            <a:ext cx="21945864" cy="17555633"/>
          </a:xfrm>
        </p:spPr>
        <p:txBody>
          <a:bodyPr/>
          <a:lstStyle>
            <a:lvl1pPr marL="0" indent="0">
              <a:buNone/>
              <a:defRPr sz="2700"/>
            </a:lvl1pPr>
            <a:lvl2pPr marL="380985" indent="0">
              <a:buNone/>
              <a:defRPr sz="2300"/>
            </a:lvl2pPr>
            <a:lvl3pPr marL="761970" indent="0">
              <a:buNone/>
              <a:defRPr sz="2000"/>
            </a:lvl3pPr>
            <a:lvl4pPr marL="1142954" indent="0">
              <a:buNone/>
              <a:defRPr sz="1700"/>
            </a:lvl4pPr>
            <a:lvl5pPr marL="1523939" indent="0">
              <a:buNone/>
              <a:defRPr sz="1700"/>
            </a:lvl5pPr>
            <a:lvl6pPr marL="1904924" indent="0">
              <a:buNone/>
              <a:defRPr sz="1700"/>
            </a:lvl6pPr>
            <a:lvl7pPr marL="2285909" indent="0">
              <a:buNone/>
              <a:defRPr sz="1700"/>
            </a:lvl7pPr>
            <a:lvl8pPr marL="2666893" indent="0">
              <a:buNone/>
              <a:defRPr sz="1700"/>
            </a:lvl8pPr>
            <a:lvl9pPr marL="3047878" indent="0">
              <a:buNone/>
              <a:defRPr sz="1700"/>
            </a:lvl9pPr>
          </a:lstStyle>
          <a:p>
            <a:pPr lvl="0"/>
            <a:endParaRPr lang="en-US" noProof="0"/>
          </a:p>
        </p:txBody>
      </p:sp>
      <p:sp>
        <p:nvSpPr>
          <p:cNvPr id="4" name="Text Placeholder 3"/>
          <p:cNvSpPr>
            <a:spLocks noGrp="1"/>
          </p:cNvSpPr>
          <p:nvPr>
            <p:ph type="body" sz="half" idx="2"/>
          </p:nvPr>
        </p:nvSpPr>
        <p:spPr>
          <a:xfrm>
            <a:off x="7168886" y="22900923"/>
            <a:ext cx="21945864" cy="3433233"/>
          </a:xfrm>
        </p:spPr>
        <p:txBody>
          <a:bodyPr/>
          <a:lstStyle>
            <a:lvl1pPr marL="0" indent="0">
              <a:buNone/>
              <a:defRPr sz="1200"/>
            </a:lvl1pPr>
            <a:lvl2pPr marL="380985" indent="0">
              <a:buNone/>
              <a:defRPr sz="1000"/>
            </a:lvl2pPr>
            <a:lvl3pPr marL="761970" indent="0">
              <a:buNone/>
              <a:defRPr sz="800"/>
            </a:lvl3pPr>
            <a:lvl4pPr marL="1142954" indent="0">
              <a:buNone/>
              <a:defRPr sz="700"/>
            </a:lvl4pPr>
            <a:lvl5pPr marL="1523939" indent="0">
              <a:buNone/>
              <a:defRPr sz="700"/>
            </a:lvl5pPr>
            <a:lvl6pPr marL="1904924" indent="0">
              <a:buNone/>
              <a:defRPr sz="700"/>
            </a:lvl6pPr>
            <a:lvl7pPr marL="2285909" indent="0">
              <a:buNone/>
              <a:defRPr sz="700"/>
            </a:lvl7pPr>
            <a:lvl8pPr marL="2666893" indent="0">
              <a:buNone/>
              <a:defRPr sz="700"/>
            </a:lvl8pPr>
            <a:lvl9pPr marL="3047878" indent="0">
              <a:buNone/>
              <a:defRPr sz="700"/>
            </a:lvl9pPr>
          </a:lstStyle>
          <a:p>
            <a:pPr lvl="0"/>
            <a:r>
              <a:rPr lang="en-US"/>
              <a:t>Click to edit Master text styles</a:t>
            </a:r>
          </a:p>
        </p:txBody>
      </p:sp>
    </p:spTree>
    <p:extLst>
      <p:ext uri="{BB962C8B-B14F-4D97-AF65-F5344CB8AC3E}">
        <p14:creationId xmlns:p14="http://schemas.microsoft.com/office/powerpoint/2010/main" val="20468501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28612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947813" y="1131712"/>
            <a:ext cx="8789458" cy="2749267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78115" y="1131712"/>
            <a:ext cx="26242698" cy="2749267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23826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729" y="9090378"/>
            <a:ext cx="31088542" cy="6270978"/>
          </a:xfrm>
        </p:spPr>
        <p:txBody>
          <a:bodyPr/>
          <a:lstStyle/>
          <a:p>
            <a:r>
              <a:rPr lang="en-US"/>
              <a:t>Click to edit Master title style</a:t>
            </a:r>
          </a:p>
        </p:txBody>
      </p:sp>
      <p:sp>
        <p:nvSpPr>
          <p:cNvPr id="3" name="Subtitle 2"/>
          <p:cNvSpPr>
            <a:spLocks noGrp="1"/>
          </p:cNvSpPr>
          <p:nvPr>
            <p:ph type="subTitle" idx="1"/>
          </p:nvPr>
        </p:nvSpPr>
        <p:spPr>
          <a:xfrm>
            <a:off x="5486137" y="16580556"/>
            <a:ext cx="25603729" cy="7478889"/>
          </a:xfrm>
        </p:spPr>
        <p:txBody>
          <a:bodyPr/>
          <a:lstStyle>
            <a:lvl1pPr marL="0" indent="0" algn="ctr">
              <a:buNone/>
              <a:defRPr/>
            </a:lvl1pPr>
            <a:lvl2pPr marL="380985" indent="0" algn="ctr">
              <a:buNone/>
              <a:defRPr/>
            </a:lvl2pPr>
            <a:lvl3pPr marL="761970" indent="0" algn="ctr">
              <a:buNone/>
              <a:defRPr/>
            </a:lvl3pPr>
            <a:lvl4pPr marL="1142954" indent="0" algn="ctr">
              <a:buNone/>
              <a:defRPr/>
            </a:lvl4pPr>
            <a:lvl5pPr marL="1523939" indent="0" algn="ctr">
              <a:buNone/>
              <a:defRPr/>
            </a:lvl5pPr>
            <a:lvl6pPr marL="1904924" indent="0" algn="ctr">
              <a:buNone/>
              <a:defRPr/>
            </a:lvl6pPr>
            <a:lvl7pPr marL="2285909" indent="0" algn="ctr">
              <a:buNone/>
              <a:defRPr/>
            </a:lvl7pPr>
            <a:lvl8pPr marL="2666893" indent="0" algn="ctr">
              <a:buNone/>
              <a:defRPr/>
            </a:lvl8pPr>
            <a:lvl9pPr marL="3047878" indent="0" algn="ctr">
              <a:buNone/>
              <a:defRPr/>
            </a:lvl9pPr>
          </a:lstStyle>
          <a:p>
            <a:r>
              <a:rPr lang="en-US"/>
              <a:t>Click to edit Master subtitle style</a:t>
            </a:r>
          </a:p>
        </p:txBody>
      </p:sp>
    </p:spTree>
    <p:extLst>
      <p:ext uri="{BB962C8B-B14F-4D97-AF65-F5344CB8AC3E}">
        <p14:creationId xmlns:p14="http://schemas.microsoft.com/office/powerpoint/2010/main" val="40126634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36338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1" y="18803056"/>
            <a:ext cx="31089865" cy="5810956"/>
          </a:xfrm>
        </p:spPr>
        <p:txBody>
          <a:bodyPr anchor="t"/>
          <a:lstStyle>
            <a:lvl1pPr algn="l">
              <a:defRPr sz="3300" b="1" cap="all"/>
            </a:lvl1pPr>
          </a:lstStyle>
          <a:p>
            <a:r>
              <a:rPr lang="en-US"/>
              <a:t>Click to edit Master title style</a:t>
            </a:r>
          </a:p>
        </p:txBody>
      </p:sp>
      <p:sp>
        <p:nvSpPr>
          <p:cNvPr id="3" name="Text Placeholder 2"/>
          <p:cNvSpPr>
            <a:spLocks noGrp="1"/>
          </p:cNvSpPr>
          <p:nvPr>
            <p:ph type="body" idx="1"/>
          </p:nvPr>
        </p:nvSpPr>
        <p:spPr>
          <a:xfrm>
            <a:off x="2889251" y="12402256"/>
            <a:ext cx="31089865" cy="6400800"/>
          </a:xfrm>
        </p:spPr>
        <p:txBody>
          <a:bodyPr anchor="b"/>
          <a:lstStyle>
            <a:lvl1pPr marL="0" indent="0">
              <a:buNone/>
              <a:defRPr sz="1700"/>
            </a:lvl1pPr>
            <a:lvl2pPr marL="380985" indent="0">
              <a:buNone/>
              <a:defRPr sz="1500"/>
            </a:lvl2pPr>
            <a:lvl3pPr marL="761970" indent="0">
              <a:buNone/>
              <a:defRPr sz="1300"/>
            </a:lvl3pPr>
            <a:lvl4pPr marL="1142954" indent="0">
              <a:buNone/>
              <a:defRPr sz="1200"/>
            </a:lvl4pPr>
            <a:lvl5pPr marL="1523939" indent="0">
              <a:buNone/>
              <a:defRPr sz="1200"/>
            </a:lvl5pPr>
            <a:lvl6pPr marL="1904924" indent="0">
              <a:buNone/>
              <a:defRPr sz="1200"/>
            </a:lvl6pPr>
            <a:lvl7pPr marL="2285909" indent="0">
              <a:buNone/>
              <a:defRPr sz="1200"/>
            </a:lvl7pPr>
            <a:lvl8pPr marL="2666893" indent="0">
              <a:buNone/>
              <a:defRPr sz="1200"/>
            </a:lvl8pPr>
            <a:lvl9pPr marL="3047878" indent="0">
              <a:buNone/>
              <a:defRPr sz="1200"/>
            </a:lvl9pPr>
          </a:lstStyle>
          <a:p>
            <a:pPr lvl="0"/>
            <a:r>
              <a:rPr lang="en-US"/>
              <a:t>Click to edit Master text styles</a:t>
            </a:r>
          </a:p>
        </p:txBody>
      </p:sp>
    </p:spTree>
    <p:extLst>
      <p:ext uri="{BB962C8B-B14F-4D97-AF65-F5344CB8AC3E}">
        <p14:creationId xmlns:p14="http://schemas.microsoft.com/office/powerpoint/2010/main" val="25003733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8116" y="5012267"/>
            <a:ext cx="17515417" cy="23612123"/>
          </a:xfrm>
        </p:spPr>
        <p:txBody>
          <a:bodyPr/>
          <a:lstStyle>
            <a:lvl1pPr>
              <a:defRPr sz="23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220533" y="5012267"/>
            <a:ext cx="17516739" cy="23612123"/>
          </a:xfrm>
        </p:spPr>
        <p:txBody>
          <a:bodyPr/>
          <a:lstStyle>
            <a:lvl1pPr>
              <a:defRPr sz="23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57312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271" y="1171222"/>
            <a:ext cx="32919458" cy="4876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271" y="6550379"/>
            <a:ext cx="16160750" cy="2729089"/>
          </a:xfrm>
        </p:spPr>
        <p:txBody>
          <a:bodyPr anchor="b"/>
          <a:lstStyle>
            <a:lvl1pPr marL="0" indent="0">
              <a:buNone/>
              <a:defRPr sz="2000" b="1"/>
            </a:lvl1pPr>
            <a:lvl2pPr marL="380985" indent="0">
              <a:buNone/>
              <a:defRPr sz="1700" b="1"/>
            </a:lvl2pPr>
            <a:lvl3pPr marL="761970" indent="0">
              <a:buNone/>
              <a:defRPr sz="1500" b="1"/>
            </a:lvl3pPr>
            <a:lvl4pPr marL="1142954" indent="0">
              <a:buNone/>
              <a:defRPr sz="1300" b="1"/>
            </a:lvl4pPr>
            <a:lvl5pPr marL="1523939" indent="0">
              <a:buNone/>
              <a:defRPr sz="1300" b="1"/>
            </a:lvl5pPr>
            <a:lvl6pPr marL="1904924" indent="0">
              <a:buNone/>
              <a:defRPr sz="1300" b="1"/>
            </a:lvl6pPr>
            <a:lvl7pPr marL="2285909" indent="0">
              <a:buNone/>
              <a:defRPr sz="1300" b="1"/>
            </a:lvl7pPr>
            <a:lvl8pPr marL="2666893" indent="0">
              <a:buNone/>
              <a:defRPr sz="1300" b="1"/>
            </a:lvl8pPr>
            <a:lvl9pPr marL="3047878" indent="0">
              <a:buNone/>
              <a:defRPr sz="1300" b="1"/>
            </a:lvl9pPr>
          </a:lstStyle>
          <a:p>
            <a:pPr lvl="0"/>
            <a:r>
              <a:rPr lang="en-US"/>
              <a:t>Click to edit Master text styles</a:t>
            </a:r>
          </a:p>
        </p:txBody>
      </p:sp>
      <p:sp>
        <p:nvSpPr>
          <p:cNvPr id="4" name="Content Placeholder 3"/>
          <p:cNvSpPr>
            <a:spLocks noGrp="1"/>
          </p:cNvSpPr>
          <p:nvPr>
            <p:ph sz="half" idx="2"/>
          </p:nvPr>
        </p:nvSpPr>
        <p:spPr>
          <a:xfrm>
            <a:off x="1828271" y="9279467"/>
            <a:ext cx="16160750" cy="16858545"/>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366" y="6550379"/>
            <a:ext cx="16167364" cy="2729089"/>
          </a:xfrm>
        </p:spPr>
        <p:txBody>
          <a:bodyPr anchor="b"/>
          <a:lstStyle>
            <a:lvl1pPr marL="0" indent="0">
              <a:buNone/>
              <a:defRPr sz="2000" b="1"/>
            </a:lvl1pPr>
            <a:lvl2pPr marL="380985" indent="0">
              <a:buNone/>
              <a:defRPr sz="1700" b="1"/>
            </a:lvl2pPr>
            <a:lvl3pPr marL="761970" indent="0">
              <a:buNone/>
              <a:defRPr sz="1500" b="1"/>
            </a:lvl3pPr>
            <a:lvl4pPr marL="1142954" indent="0">
              <a:buNone/>
              <a:defRPr sz="1300" b="1"/>
            </a:lvl4pPr>
            <a:lvl5pPr marL="1523939" indent="0">
              <a:buNone/>
              <a:defRPr sz="1300" b="1"/>
            </a:lvl5pPr>
            <a:lvl6pPr marL="1904924" indent="0">
              <a:buNone/>
              <a:defRPr sz="1300" b="1"/>
            </a:lvl6pPr>
            <a:lvl7pPr marL="2285909" indent="0">
              <a:buNone/>
              <a:defRPr sz="1300" b="1"/>
            </a:lvl7pPr>
            <a:lvl8pPr marL="2666893" indent="0">
              <a:buNone/>
              <a:defRPr sz="1300" b="1"/>
            </a:lvl8pPr>
            <a:lvl9pPr marL="3047878" indent="0">
              <a:buNone/>
              <a:defRPr sz="1300" b="1"/>
            </a:lvl9pPr>
          </a:lstStyle>
          <a:p>
            <a:pPr lvl="0"/>
            <a:r>
              <a:rPr lang="en-US"/>
              <a:t>Click to edit Master text styles</a:t>
            </a:r>
          </a:p>
        </p:txBody>
      </p:sp>
      <p:sp>
        <p:nvSpPr>
          <p:cNvPr id="6" name="Content Placeholder 5"/>
          <p:cNvSpPr>
            <a:spLocks noGrp="1"/>
          </p:cNvSpPr>
          <p:nvPr>
            <p:ph sz="quarter" idx="4"/>
          </p:nvPr>
        </p:nvSpPr>
        <p:spPr>
          <a:xfrm>
            <a:off x="18580366" y="9279467"/>
            <a:ext cx="16167364" cy="16858545"/>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73977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12628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4089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1" y="18803056"/>
            <a:ext cx="31089865" cy="5810956"/>
          </a:xfrm>
        </p:spPr>
        <p:txBody>
          <a:bodyPr anchor="t"/>
          <a:lstStyle>
            <a:lvl1pPr algn="l">
              <a:defRPr sz="3300" b="1" cap="all"/>
            </a:lvl1pPr>
          </a:lstStyle>
          <a:p>
            <a:r>
              <a:rPr lang="en-US"/>
              <a:t>Click to edit Master title style</a:t>
            </a:r>
          </a:p>
        </p:txBody>
      </p:sp>
      <p:sp>
        <p:nvSpPr>
          <p:cNvPr id="3" name="Text Placeholder 2"/>
          <p:cNvSpPr>
            <a:spLocks noGrp="1"/>
          </p:cNvSpPr>
          <p:nvPr>
            <p:ph type="body" idx="1"/>
          </p:nvPr>
        </p:nvSpPr>
        <p:spPr>
          <a:xfrm>
            <a:off x="2889251" y="12402256"/>
            <a:ext cx="31089865" cy="6400800"/>
          </a:xfrm>
        </p:spPr>
        <p:txBody>
          <a:bodyPr anchor="b"/>
          <a:lstStyle>
            <a:lvl1pPr marL="0" indent="0">
              <a:buNone/>
              <a:defRPr sz="1700"/>
            </a:lvl1pPr>
            <a:lvl2pPr marL="380985" indent="0">
              <a:buNone/>
              <a:defRPr sz="1500"/>
            </a:lvl2pPr>
            <a:lvl3pPr marL="761970" indent="0">
              <a:buNone/>
              <a:defRPr sz="1300"/>
            </a:lvl3pPr>
            <a:lvl4pPr marL="1142954" indent="0">
              <a:buNone/>
              <a:defRPr sz="1200"/>
            </a:lvl4pPr>
            <a:lvl5pPr marL="1523939" indent="0">
              <a:buNone/>
              <a:defRPr sz="1200"/>
            </a:lvl5pPr>
            <a:lvl6pPr marL="1904924" indent="0">
              <a:buNone/>
              <a:defRPr sz="1200"/>
            </a:lvl6pPr>
            <a:lvl7pPr marL="2285909" indent="0">
              <a:buNone/>
              <a:defRPr sz="1200"/>
            </a:lvl7pPr>
            <a:lvl8pPr marL="2666893" indent="0">
              <a:buNone/>
              <a:defRPr sz="1200"/>
            </a:lvl8pPr>
            <a:lvl9pPr marL="3047878" indent="0">
              <a:buNone/>
              <a:defRPr sz="1200"/>
            </a:lvl9pPr>
          </a:lstStyle>
          <a:p>
            <a:pPr lvl="0"/>
            <a:r>
              <a:rPr lang="en-US"/>
              <a:t>Click to edit Master text styles</a:t>
            </a:r>
          </a:p>
        </p:txBody>
      </p:sp>
    </p:spTree>
    <p:extLst>
      <p:ext uri="{BB962C8B-B14F-4D97-AF65-F5344CB8AC3E}">
        <p14:creationId xmlns:p14="http://schemas.microsoft.com/office/powerpoint/2010/main" val="28027141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271" y="1165578"/>
            <a:ext cx="12033250" cy="4957234"/>
          </a:xfrm>
        </p:spPr>
        <p:txBody>
          <a:bodyPr anchor="b"/>
          <a:lstStyle>
            <a:lvl1pPr algn="l">
              <a:defRPr sz="1700" b="1"/>
            </a:lvl1pPr>
          </a:lstStyle>
          <a:p>
            <a:r>
              <a:rPr lang="en-US"/>
              <a:t>Click to edit Master title style</a:t>
            </a:r>
          </a:p>
        </p:txBody>
      </p:sp>
      <p:sp>
        <p:nvSpPr>
          <p:cNvPr id="3" name="Content Placeholder 2"/>
          <p:cNvSpPr>
            <a:spLocks noGrp="1"/>
          </p:cNvSpPr>
          <p:nvPr>
            <p:ph idx="1"/>
          </p:nvPr>
        </p:nvSpPr>
        <p:spPr>
          <a:xfrm>
            <a:off x="14300729" y="1165578"/>
            <a:ext cx="20447000" cy="24972434"/>
          </a:xfrm>
        </p:spPr>
        <p:txBody>
          <a:bodyPr/>
          <a:lstStyle>
            <a:lvl1pPr>
              <a:defRPr sz="2700"/>
            </a:lvl1pPr>
            <a:lvl2pPr>
              <a:defRPr sz="23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271" y="6122812"/>
            <a:ext cx="12033250" cy="20015200"/>
          </a:xfrm>
        </p:spPr>
        <p:txBody>
          <a:bodyPr/>
          <a:lstStyle>
            <a:lvl1pPr marL="0" indent="0">
              <a:buNone/>
              <a:defRPr sz="1200"/>
            </a:lvl1pPr>
            <a:lvl2pPr marL="380985" indent="0">
              <a:buNone/>
              <a:defRPr sz="1000"/>
            </a:lvl2pPr>
            <a:lvl3pPr marL="761970" indent="0">
              <a:buNone/>
              <a:defRPr sz="800"/>
            </a:lvl3pPr>
            <a:lvl4pPr marL="1142954" indent="0">
              <a:buNone/>
              <a:defRPr sz="700"/>
            </a:lvl4pPr>
            <a:lvl5pPr marL="1523939" indent="0">
              <a:buNone/>
              <a:defRPr sz="700"/>
            </a:lvl5pPr>
            <a:lvl6pPr marL="1904924" indent="0">
              <a:buNone/>
              <a:defRPr sz="700"/>
            </a:lvl6pPr>
            <a:lvl7pPr marL="2285909" indent="0">
              <a:buNone/>
              <a:defRPr sz="700"/>
            </a:lvl7pPr>
            <a:lvl8pPr marL="2666893" indent="0">
              <a:buNone/>
              <a:defRPr sz="700"/>
            </a:lvl8pPr>
            <a:lvl9pPr marL="3047878" indent="0">
              <a:buNone/>
              <a:defRPr sz="700"/>
            </a:lvl9pPr>
          </a:lstStyle>
          <a:p>
            <a:pPr lvl="0"/>
            <a:r>
              <a:rPr lang="en-US"/>
              <a:t>Click to edit Master text styles</a:t>
            </a:r>
          </a:p>
        </p:txBody>
      </p:sp>
    </p:spTree>
    <p:extLst>
      <p:ext uri="{BB962C8B-B14F-4D97-AF65-F5344CB8AC3E}">
        <p14:creationId xmlns:p14="http://schemas.microsoft.com/office/powerpoint/2010/main" val="9110287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8886" y="20482279"/>
            <a:ext cx="21945864" cy="2418644"/>
          </a:xfrm>
        </p:spPr>
        <p:txBody>
          <a:bodyPr anchor="b"/>
          <a:lstStyle>
            <a:lvl1pPr algn="l">
              <a:defRPr sz="1700" b="1"/>
            </a:lvl1pPr>
          </a:lstStyle>
          <a:p>
            <a:r>
              <a:rPr lang="en-US"/>
              <a:t>Click to edit Master title style</a:t>
            </a:r>
          </a:p>
        </p:txBody>
      </p:sp>
      <p:sp>
        <p:nvSpPr>
          <p:cNvPr id="3" name="Picture Placeholder 2"/>
          <p:cNvSpPr>
            <a:spLocks noGrp="1"/>
          </p:cNvSpPr>
          <p:nvPr>
            <p:ph type="pic" idx="1"/>
          </p:nvPr>
        </p:nvSpPr>
        <p:spPr>
          <a:xfrm>
            <a:off x="7168886" y="2614789"/>
            <a:ext cx="21945864" cy="17555633"/>
          </a:xfrm>
        </p:spPr>
        <p:txBody>
          <a:bodyPr/>
          <a:lstStyle>
            <a:lvl1pPr marL="0" indent="0">
              <a:buNone/>
              <a:defRPr sz="2700"/>
            </a:lvl1pPr>
            <a:lvl2pPr marL="380985" indent="0">
              <a:buNone/>
              <a:defRPr sz="2300"/>
            </a:lvl2pPr>
            <a:lvl3pPr marL="761970" indent="0">
              <a:buNone/>
              <a:defRPr sz="2000"/>
            </a:lvl3pPr>
            <a:lvl4pPr marL="1142954" indent="0">
              <a:buNone/>
              <a:defRPr sz="1700"/>
            </a:lvl4pPr>
            <a:lvl5pPr marL="1523939" indent="0">
              <a:buNone/>
              <a:defRPr sz="1700"/>
            </a:lvl5pPr>
            <a:lvl6pPr marL="1904924" indent="0">
              <a:buNone/>
              <a:defRPr sz="1700"/>
            </a:lvl6pPr>
            <a:lvl7pPr marL="2285909" indent="0">
              <a:buNone/>
              <a:defRPr sz="1700"/>
            </a:lvl7pPr>
            <a:lvl8pPr marL="2666893" indent="0">
              <a:buNone/>
              <a:defRPr sz="1700"/>
            </a:lvl8pPr>
            <a:lvl9pPr marL="3047878" indent="0">
              <a:buNone/>
              <a:defRPr sz="1700"/>
            </a:lvl9pPr>
          </a:lstStyle>
          <a:p>
            <a:pPr lvl="0"/>
            <a:endParaRPr lang="en-US" noProof="0"/>
          </a:p>
        </p:txBody>
      </p:sp>
      <p:sp>
        <p:nvSpPr>
          <p:cNvPr id="4" name="Text Placeholder 3"/>
          <p:cNvSpPr>
            <a:spLocks noGrp="1"/>
          </p:cNvSpPr>
          <p:nvPr>
            <p:ph type="body" sz="half" idx="2"/>
          </p:nvPr>
        </p:nvSpPr>
        <p:spPr>
          <a:xfrm>
            <a:off x="7168886" y="22900923"/>
            <a:ext cx="21945864" cy="3433233"/>
          </a:xfrm>
        </p:spPr>
        <p:txBody>
          <a:bodyPr/>
          <a:lstStyle>
            <a:lvl1pPr marL="0" indent="0">
              <a:buNone/>
              <a:defRPr sz="1200"/>
            </a:lvl1pPr>
            <a:lvl2pPr marL="380985" indent="0">
              <a:buNone/>
              <a:defRPr sz="1000"/>
            </a:lvl2pPr>
            <a:lvl3pPr marL="761970" indent="0">
              <a:buNone/>
              <a:defRPr sz="800"/>
            </a:lvl3pPr>
            <a:lvl4pPr marL="1142954" indent="0">
              <a:buNone/>
              <a:defRPr sz="700"/>
            </a:lvl4pPr>
            <a:lvl5pPr marL="1523939" indent="0">
              <a:buNone/>
              <a:defRPr sz="700"/>
            </a:lvl5pPr>
            <a:lvl6pPr marL="1904924" indent="0">
              <a:buNone/>
              <a:defRPr sz="700"/>
            </a:lvl6pPr>
            <a:lvl7pPr marL="2285909" indent="0">
              <a:buNone/>
              <a:defRPr sz="700"/>
            </a:lvl7pPr>
            <a:lvl8pPr marL="2666893" indent="0">
              <a:buNone/>
              <a:defRPr sz="700"/>
            </a:lvl8pPr>
            <a:lvl9pPr marL="3047878" indent="0">
              <a:buNone/>
              <a:defRPr sz="700"/>
            </a:lvl9pPr>
          </a:lstStyle>
          <a:p>
            <a:pPr lvl="0"/>
            <a:r>
              <a:rPr lang="en-US"/>
              <a:t>Click to edit Master text styles</a:t>
            </a:r>
          </a:p>
        </p:txBody>
      </p:sp>
    </p:spTree>
    <p:extLst>
      <p:ext uri="{BB962C8B-B14F-4D97-AF65-F5344CB8AC3E}">
        <p14:creationId xmlns:p14="http://schemas.microsoft.com/office/powerpoint/2010/main" val="4729025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73175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947813" y="1131712"/>
            <a:ext cx="8789458" cy="2749267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78115" y="1131712"/>
            <a:ext cx="26242698" cy="2749267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35518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8116" y="5012267"/>
            <a:ext cx="4091781" cy="23612123"/>
          </a:xfrm>
        </p:spPr>
        <p:txBody>
          <a:bodyPr/>
          <a:lstStyle>
            <a:lvl1pPr>
              <a:defRPr sz="23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96896" y="5012267"/>
            <a:ext cx="4093104" cy="23612123"/>
          </a:xfrm>
        </p:spPr>
        <p:txBody>
          <a:bodyPr/>
          <a:lstStyle>
            <a:lvl1pPr>
              <a:defRPr sz="23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9462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271" y="1171222"/>
            <a:ext cx="32919458" cy="4876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271" y="6550379"/>
            <a:ext cx="16160750" cy="2729089"/>
          </a:xfrm>
        </p:spPr>
        <p:txBody>
          <a:bodyPr anchor="b"/>
          <a:lstStyle>
            <a:lvl1pPr marL="0" indent="0">
              <a:buNone/>
              <a:defRPr sz="2000" b="1"/>
            </a:lvl1pPr>
            <a:lvl2pPr marL="380985" indent="0">
              <a:buNone/>
              <a:defRPr sz="1700" b="1"/>
            </a:lvl2pPr>
            <a:lvl3pPr marL="761970" indent="0">
              <a:buNone/>
              <a:defRPr sz="1500" b="1"/>
            </a:lvl3pPr>
            <a:lvl4pPr marL="1142954" indent="0">
              <a:buNone/>
              <a:defRPr sz="1300" b="1"/>
            </a:lvl4pPr>
            <a:lvl5pPr marL="1523939" indent="0">
              <a:buNone/>
              <a:defRPr sz="1300" b="1"/>
            </a:lvl5pPr>
            <a:lvl6pPr marL="1904924" indent="0">
              <a:buNone/>
              <a:defRPr sz="1300" b="1"/>
            </a:lvl6pPr>
            <a:lvl7pPr marL="2285909" indent="0">
              <a:buNone/>
              <a:defRPr sz="1300" b="1"/>
            </a:lvl7pPr>
            <a:lvl8pPr marL="2666893" indent="0">
              <a:buNone/>
              <a:defRPr sz="1300" b="1"/>
            </a:lvl8pPr>
            <a:lvl9pPr marL="3047878" indent="0">
              <a:buNone/>
              <a:defRPr sz="1300" b="1"/>
            </a:lvl9pPr>
          </a:lstStyle>
          <a:p>
            <a:pPr lvl="0"/>
            <a:r>
              <a:rPr lang="en-US"/>
              <a:t>Click to edit Master text styles</a:t>
            </a:r>
          </a:p>
        </p:txBody>
      </p:sp>
      <p:sp>
        <p:nvSpPr>
          <p:cNvPr id="4" name="Content Placeholder 3"/>
          <p:cNvSpPr>
            <a:spLocks noGrp="1"/>
          </p:cNvSpPr>
          <p:nvPr>
            <p:ph sz="half" idx="2"/>
          </p:nvPr>
        </p:nvSpPr>
        <p:spPr>
          <a:xfrm>
            <a:off x="1828271" y="9279467"/>
            <a:ext cx="16160750" cy="16858545"/>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366" y="6550379"/>
            <a:ext cx="16167364" cy="2729089"/>
          </a:xfrm>
        </p:spPr>
        <p:txBody>
          <a:bodyPr anchor="b"/>
          <a:lstStyle>
            <a:lvl1pPr marL="0" indent="0">
              <a:buNone/>
              <a:defRPr sz="2000" b="1"/>
            </a:lvl1pPr>
            <a:lvl2pPr marL="380985" indent="0">
              <a:buNone/>
              <a:defRPr sz="1700" b="1"/>
            </a:lvl2pPr>
            <a:lvl3pPr marL="761970" indent="0">
              <a:buNone/>
              <a:defRPr sz="1500" b="1"/>
            </a:lvl3pPr>
            <a:lvl4pPr marL="1142954" indent="0">
              <a:buNone/>
              <a:defRPr sz="1300" b="1"/>
            </a:lvl4pPr>
            <a:lvl5pPr marL="1523939" indent="0">
              <a:buNone/>
              <a:defRPr sz="1300" b="1"/>
            </a:lvl5pPr>
            <a:lvl6pPr marL="1904924" indent="0">
              <a:buNone/>
              <a:defRPr sz="1300" b="1"/>
            </a:lvl6pPr>
            <a:lvl7pPr marL="2285909" indent="0">
              <a:buNone/>
              <a:defRPr sz="1300" b="1"/>
            </a:lvl7pPr>
            <a:lvl8pPr marL="2666893" indent="0">
              <a:buNone/>
              <a:defRPr sz="1300" b="1"/>
            </a:lvl8pPr>
            <a:lvl9pPr marL="3047878" indent="0">
              <a:buNone/>
              <a:defRPr sz="1300" b="1"/>
            </a:lvl9pPr>
          </a:lstStyle>
          <a:p>
            <a:pPr lvl="0"/>
            <a:r>
              <a:rPr lang="en-US"/>
              <a:t>Click to edit Master text styles</a:t>
            </a:r>
          </a:p>
        </p:txBody>
      </p:sp>
      <p:sp>
        <p:nvSpPr>
          <p:cNvPr id="6" name="Content Placeholder 5"/>
          <p:cNvSpPr>
            <a:spLocks noGrp="1"/>
          </p:cNvSpPr>
          <p:nvPr>
            <p:ph sz="quarter" idx="4"/>
          </p:nvPr>
        </p:nvSpPr>
        <p:spPr>
          <a:xfrm>
            <a:off x="18580366" y="9279467"/>
            <a:ext cx="16167364" cy="16858545"/>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1331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2037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8627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271" y="1165578"/>
            <a:ext cx="12033250" cy="4957234"/>
          </a:xfrm>
        </p:spPr>
        <p:txBody>
          <a:bodyPr anchor="b"/>
          <a:lstStyle>
            <a:lvl1pPr algn="l">
              <a:defRPr sz="1700" b="1"/>
            </a:lvl1pPr>
          </a:lstStyle>
          <a:p>
            <a:r>
              <a:rPr lang="en-US"/>
              <a:t>Click to edit Master title style</a:t>
            </a:r>
          </a:p>
        </p:txBody>
      </p:sp>
      <p:sp>
        <p:nvSpPr>
          <p:cNvPr id="3" name="Content Placeholder 2"/>
          <p:cNvSpPr>
            <a:spLocks noGrp="1"/>
          </p:cNvSpPr>
          <p:nvPr>
            <p:ph idx="1"/>
          </p:nvPr>
        </p:nvSpPr>
        <p:spPr>
          <a:xfrm>
            <a:off x="14300729" y="1165578"/>
            <a:ext cx="20447000" cy="24972434"/>
          </a:xfrm>
        </p:spPr>
        <p:txBody>
          <a:bodyPr/>
          <a:lstStyle>
            <a:lvl1pPr>
              <a:defRPr sz="2700"/>
            </a:lvl1pPr>
            <a:lvl2pPr>
              <a:defRPr sz="23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271" y="6122812"/>
            <a:ext cx="12033250" cy="20015200"/>
          </a:xfrm>
        </p:spPr>
        <p:txBody>
          <a:bodyPr/>
          <a:lstStyle>
            <a:lvl1pPr marL="0" indent="0">
              <a:buNone/>
              <a:defRPr sz="1200"/>
            </a:lvl1pPr>
            <a:lvl2pPr marL="380985" indent="0">
              <a:buNone/>
              <a:defRPr sz="1000"/>
            </a:lvl2pPr>
            <a:lvl3pPr marL="761970" indent="0">
              <a:buNone/>
              <a:defRPr sz="800"/>
            </a:lvl3pPr>
            <a:lvl4pPr marL="1142954" indent="0">
              <a:buNone/>
              <a:defRPr sz="700"/>
            </a:lvl4pPr>
            <a:lvl5pPr marL="1523939" indent="0">
              <a:buNone/>
              <a:defRPr sz="700"/>
            </a:lvl5pPr>
            <a:lvl6pPr marL="1904924" indent="0">
              <a:buNone/>
              <a:defRPr sz="700"/>
            </a:lvl6pPr>
            <a:lvl7pPr marL="2285909" indent="0">
              <a:buNone/>
              <a:defRPr sz="700"/>
            </a:lvl7pPr>
            <a:lvl8pPr marL="2666893" indent="0">
              <a:buNone/>
              <a:defRPr sz="700"/>
            </a:lvl8pPr>
            <a:lvl9pPr marL="3047878" indent="0">
              <a:buNone/>
              <a:defRPr sz="700"/>
            </a:lvl9pPr>
          </a:lstStyle>
          <a:p>
            <a:pPr lvl="0"/>
            <a:r>
              <a:rPr lang="en-US"/>
              <a:t>Click to edit Master text styles</a:t>
            </a:r>
          </a:p>
        </p:txBody>
      </p:sp>
    </p:spTree>
    <p:extLst>
      <p:ext uri="{BB962C8B-B14F-4D97-AF65-F5344CB8AC3E}">
        <p14:creationId xmlns:p14="http://schemas.microsoft.com/office/powerpoint/2010/main" val="826931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8886" y="20482279"/>
            <a:ext cx="21945864" cy="2418644"/>
          </a:xfrm>
        </p:spPr>
        <p:txBody>
          <a:bodyPr anchor="b"/>
          <a:lstStyle>
            <a:lvl1pPr algn="l">
              <a:defRPr sz="1700" b="1"/>
            </a:lvl1pPr>
          </a:lstStyle>
          <a:p>
            <a:r>
              <a:rPr lang="en-US"/>
              <a:t>Click to edit Master title style</a:t>
            </a:r>
          </a:p>
        </p:txBody>
      </p:sp>
      <p:sp>
        <p:nvSpPr>
          <p:cNvPr id="3" name="Picture Placeholder 2"/>
          <p:cNvSpPr>
            <a:spLocks noGrp="1"/>
          </p:cNvSpPr>
          <p:nvPr>
            <p:ph type="pic" idx="1"/>
          </p:nvPr>
        </p:nvSpPr>
        <p:spPr>
          <a:xfrm>
            <a:off x="7168886" y="2614789"/>
            <a:ext cx="21945864" cy="17555633"/>
          </a:xfrm>
        </p:spPr>
        <p:txBody>
          <a:bodyPr/>
          <a:lstStyle>
            <a:lvl1pPr marL="0" indent="0">
              <a:buNone/>
              <a:defRPr sz="2700"/>
            </a:lvl1pPr>
            <a:lvl2pPr marL="380985" indent="0">
              <a:buNone/>
              <a:defRPr sz="2300"/>
            </a:lvl2pPr>
            <a:lvl3pPr marL="761970" indent="0">
              <a:buNone/>
              <a:defRPr sz="2000"/>
            </a:lvl3pPr>
            <a:lvl4pPr marL="1142954" indent="0">
              <a:buNone/>
              <a:defRPr sz="1700"/>
            </a:lvl4pPr>
            <a:lvl5pPr marL="1523939" indent="0">
              <a:buNone/>
              <a:defRPr sz="1700"/>
            </a:lvl5pPr>
            <a:lvl6pPr marL="1904924" indent="0">
              <a:buNone/>
              <a:defRPr sz="1700"/>
            </a:lvl6pPr>
            <a:lvl7pPr marL="2285909" indent="0">
              <a:buNone/>
              <a:defRPr sz="1700"/>
            </a:lvl7pPr>
            <a:lvl8pPr marL="2666893" indent="0">
              <a:buNone/>
              <a:defRPr sz="1700"/>
            </a:lvl8pPr>
            <a:lvl9pPr marL="3047878" indent="0">
              <a:buNone/>
              <a:defRPr sz="1700"/>
            </a:lvl9pPr>
          </a:lstStyle>
          <a:p>
            <a:pPr lvl="0"/>
            <a:endParaRPr lang="en-US" noProof="0"/>
          </a:p>
        </p:txBody>
      </p:sp>
      <p:sp>
        <p:nvSpPr>
          <p:cNvPr id="4" name="Text Placeholder 3"/>
          <p:cNvSpPr>
            <a:spLocks noGrp="1"/>
          </p:cNvSpPr>
          <p:nvPr>
            <p:ph type="body" sz="half" idx="2"/>
          </p:nvPr>
        </p:nvSpPr>
        <p:spPr>
          <a:xfrm>
            <a:off x="7168886" y="22900923"/>
            <a:ext cx="21945864" cy="3433233"/>
          </a:xfrm>
        </p:spPr>
        <p:txBody>
          <a:bodyPr/>
          <a:lstStyle>
            <a:lvl1pPr marL="0" indent="0">
              <a:buNone/>
              <a:defRPr sz="1200"/>
            </a:lvl1pPr>
            <a:lvl2pPr marL="380985" indent="0">
              <a:buNone/>
              <a:defRPr sz="1000"/>
            </a:lvl2pPr>
            <a:lvl3pPr marL="761970" indent="0">
              <a:buNone/>
              <a:defRPr sz="800"/>
            </a:lvl3pPr>
            <a:lvl4pPr marL="1142954" indent="0">
              <a:buNone/>
              <a:defRPr sz="700"/>
            </a:lvl4pPr>
            <a:lvl5pPr marL="1523939" indent="0">
              <a:buNone/>
              <a:defRPr sz="700"/>
            </a:lvl5pPr>
            <a:lvl6pPr marL="1904924" indent="0">
              <a:buNone/>
              <a:defRPr sz="700"/>
            </a:lvl6pPr>
            <a:lvl7pPr marL="2285909" indent="0">
              <a:buNone/>
              <a:defRPr sz="700"/>
            </a:lvl7pPr>
            <a:lvl8pPr marL="2666893" indent="0">
              <a:buNone/>
              <a:defRPr sz="700"/>
            </a:lvl8pPr>
            <a:lvl9pPr marL="3047878" indent="0">
              <a:buNone/>
              <a:defRPr sz="700"/>
            </a:lvl9pPr>
          </a:lstStyle>
          <a:p>
            <a:pPr lvl="0"/>
            <a:r>
              <a:rPr lang="en-US"/>
              <a:t>Click to edit Master text styles</a:t>
            </a:r>
          </a:p>
        </p:txBody>
      </p:sp>
    </p:spTree>
    <p:extLst>
      <p:ext uri="{BB962C8B-B14F-4D97-AF65-F5344CB8AC3E}">
        <p14:creationId xmlns:p14="http://schemas.microsoft.com/office/powerpoint/2010/main" val="2324339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6">
            <a:extLst>
              <a:ext uri="{FF2B5EF4-FFF2-40B4-BE49-F238E27FC236}">
                <a16:creationId xmlns:a16="http://schemas.microsoft.com/office/drawing/2014/main" id="{6659C282-1051-33EB-DD4E-F99DE38C9988}"/>
              </a:ext>
            </a:extLst>
          </p:cNvPr>
          <p:cNvSpPr>
            <a:spLocks noChangeArrowheads="1"/>
          </p:cNvSpPr>
          <p:nvPr userDrawn="1"/>
        </p:nvSpPr>
        <p:spPr bwMode="auto">
          <a:xfrm>
            <a:off x="0" y="0"/>
            <a:ext cx="36576000" cy="4267200"/>
          </a:xfrm>
          <a:prstGeom prst="rect">
            <a:avLst/>
          </a:prstGeom>
          <a:solidFill>
            <a:srgbClr val="1B3E77"/>
          </a:solidFill>
          <a:ln w="9525">
            <a:solidFill>
              <a:schemeClr val="tx1"/>
            </a:solidFill>
            <a:miter lim="800000"/>
            <a:headEnd/>
            <a:tailEnd/>
          </a:ln>
        </p:spPr>
        <p:txBody>
          <a:bodyPr wrap="none" lIns="76197" tIns="38098" rIns="76197" bIns="38098"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US" altLang="en-US"/>
          </a:p>
        </p:txBody>
      </p:sp>
      <p:sp>
        <p:nvSpPr>
          <p:cNvPr id="1027" name="Rectangle 33">
            <a:extLst>
              <a:ext uri="{FF2B5EF4-FFF2-40B4-BE49-F238E27FC236}">
                <a16:creationId xmlns:a16="http://schemas.microsoft.com/office/drawing/2014/main" id="{D8F4700D-E9B2-0D31-C48D-5A7A9D00340C}"/>
              </a:ext>
            </a:extLst>
          </p:cNvPr>
          <p:cNvSpPr>
            <a:spLocks noChangeArrowheads="1"/>
          </p:cNvSpPr>
          <p:nvPr userDrawn="1"/>
        </p:nvSpPr>
        <p:spPr bwMode="auto">
          <a:xfrm>
            <a:off x="577850" y="5011738"/>
            <a:ext cx="8312150" cy="23612475"/>
          </a:xfrm>
          <a:prstGeom prst="rect">
            <a:avLst/>
          </a:prstGeom>
          <a:solidFill>
            <a:srgbClr val="FFFFFF"/>
          </a:solidFill>
          <a:ln w="9525">
            <a:solidFill>
              <a:schemeClr val="tx1"/>
            </a:solidFill>
            <a:miter lim="800000"/>
            <a:headEnd/>
            <a:tailEnd/>
          </a:ln>
        </p:spPr>
        <p:txBody>
          <a:bodyPr wrap="none" lIns="76197" tIns="38098" rIns="76197" bIns="38098"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US" altLang="en-US"/>
          </a:p>
        </p:txBody>
      </p:sp>
      <p:sp>
        <p:nvSpPr>
          <p:cNvPr id="1029" name="Text Box 14">
            <a:extLst>
              <a:ext uri="{FF2B5EF4-FFF2-40B4-BE49-F238E27FC236}">
                <a16:creationId xmlns:a16="http://schemas.microsoft.com/office/drawing/2014/main" id="{A24EA54A-3CEF-DCA4-AFFB-6594A7F5D01D}"/>
              </a:ext>
            </a:extLst>
          </p:cNvPr>
          <p:cNvSpPr txBox="1">
            <a:spLocks noChangeArrowheads="1"/>
          </p:cNvSpPr>
          <p:nvPr userDrawn="1"/>
        </p:nvSpPr>
        <p:spPr bwMode="auto">
          <a:xfrm>
            <a:off x="508000" y="28840113"/>
            <a:ext cx="20955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053" tIns="38018" rIns="76053" bIns="38018">
            <a:spAutoFit/>
          </a:bodyPr>
          <a:lstStyle>
            <a:lvl1pPr eaLnBrk="0" hangingPunct="0">
              <a:defRPr sz="2400">
                <a:solidFill>
                  <a:schemeClr val="tx1"/>
                </a:solidFill>
                <a:latin typeface="Arial Narrow" pitchFamily="34" charset="0"/>
              </a:defRPr>
            </a:lvl1pPr>
            <a:lvl2pPr marL="742950" indent="-285750" eaLnBrk="0" hangingPunct="0">
              <a:defRPr sz="2400">
                <a:solidFill>
                  <a:schemeClr val="tx1"/>
                </a:solidFill>
                <a:latin typeface="Arial Narrow" pitchFamily="34" charset="0"/>
              </a:defRPr>
            </a:lvl2pPr>
            <a:lvl3pPr marL="1143000" indent="-228600" eaLnBrk="0" hangingPunct="0">
              <a:defRPr sz="2400">
                <a:solidFill>
                  <a:schemeClr val="tx1"/>
                </a:solidFill>
                <a:latin typeface="Arial Narrow" pitchFamily="34" charset="0"/>
              </a:defRPr>
            </a:lvl3pPr>
            <a:lvl4pPr marL="1600200" indent="-228600" eaLnBrk="0" hangingPunct="0">
              <a:defRPr sz="2400">
                <a:solidFill>
                  <a:schemeClr val="tx1"/>
                </a:solidFill>
                <a:latin typeface="Arial Narrow" pitchFamily="34" charset="0"/>
              </a:defRPr>
            </a:lvl4pPr>
            <a:lvl5pPr marL="2057400" indent="-228600" eaLnBrk="0" hangingPunct="0">
              <a:defRPr sz="2400">
                <a:solidFill>
                  <a:schemeClr val="tx1"/>
                </a:solidFill>
                <a:latin typeface="Arial Narrow" pitchFamily="34" charset="0"/>
              </a:defRPr>
            </a:lvl5pPr>
            <a:lvl6pPr marL="2514600" indent="-228600" eaLnBrk="0" fontAlgn="base" hangingPunct="0">
              <a:spcBef>
                <a:spcPct val="0"/>
              </a:spcBef>
              <a:spcAft>
                <a:spcPct val="0"/>
              </a:spcAft>
              <a:defRPr sz="2400">
                <a:solidFill>
                  <a:schemeClr val="tx1"/>
                </a:solidFill>
                <a:latin typeface="Arial Narrow" pitchFamily="34" charset="0"/>
              </a:defRPr>
            </a:lvl6pPr>
            <a:lvl7pPr marL="2971800" indent="-228600" eaLnBrk="0" fontAlgn="base" hangingPunct="0">
              <a:spcBef>
                <a:spcPct val="0"/>
              </a:spcBef>
              <a:spcAft>
                <a:spcPct val="0"/>
              </a:spcAft>
              <a:defRPr sz="2400">
                <a:solidFill>
                  <a:schemeClr val="tx1"/>
                </a:solidFill>
                <a:latin typeface="Arial Narrow" pitchFamily="34" charset="0"/>
              </a:defRPr>
            </a:lvl7pPr>
            <a:lvl8pPr marL="3429000" indent="-228600" eaLnBrk="0" fontAlgn="base" hangingPunct="0">
              <a:spcBef>
                <a:spcPct val="0"/>
              </a:spcBef>
              <a:spcAft>
                <a:spcPct val="0"/>
              </a:spcAft>
              <a:defRPr sz="2400">
                <a:solidFill>
                  <a:schemeClr val="tx1"/>
                </a:solidFill>
                <a:latin typeface="Arial Narrow" pitchFamily="34" charset="0"/>
              </a:defRPr>
            </a:lvl8pPr>
            <a:lvl9pPr marL="3886200" indent="-228600" eaLnBrk="0" fontAlgn="base" hangingPunct="0">
              <a:spcBef>
                <a:spcPct val="0"/>
              </a:spcBef>
              <a:spcAft>
                <a:spcPct val="0"/>
              </a:spcAft>
              <a:defRPr sz="2400">
                <a:solidFill>
                  <a:schemeClr val="tx1"/>
                </a:solidFill>
                <a:latin typeface="Arial Narrow" pitchFamily="34" charset="0"/>
              </a:defRPr>
            </a:lvl9pPr>
          </a:lstStyle>
          <a:p>
            <a:pPr>
              <a:lnSpc>
                <a:spcPct val="65000"/>
              </a:lnSpc>
              <a:spcBef>
                <a:spcPct val="50000"/>
              </a:spcBef>
              <a:defRPr/>
            </a:pPr>
            <a:r>
              <a:rPr lang="en-US" sz="400" b="1">
                <a:solidFill>
                  <a:schemeClr val="bg2"/>
                </a:solidFill>
                <a:latin typeface="Arial" pitchFamily="34" charset="0"/>
              </a:rPr>
              <a:t>TEMPLATE DESIGN © 2008</a:t>
            </a:r>
          </a:p>
          <a:p>
            <a:pPr>
              <a:lnSpc>
                <a:spcPct val="65000"/>
              </a:lnSpc>
              <a:spcBef>
                <a:spcPct val="50000"/>
              </a:spcBef>
              <a:defRPr/>
            </a:pPr>
            <a:r>
              <a:rPr lang="en-US" sz="800" b="1">
                <a:solidFill>
                  <a:schemeClr val="bg2"/>
                </a:solidFill>
                <a:latin typeface="Arial" pitchFamily="34" charset="0"/>
              </a:rPr>
              <a:t>www.PosterPresentations.com</a:t>
            </a:r>
          </a:p>
        </p:txBody>
      </p:sp>
      <p:sp>
        <p:nvSpPr>
          <p:cNvPr id="2" name="Rectangle 15">
            <a:extLst>
              <a:ext uri="{FF2B5EF4-FFF2-40B4-BE49-F238E27FC236}">
                <a16:creationId xmlns:a16="http://schemas.microsoft.com/office/drawing/2014/main" id="{E4B2F108-500F-C131-82EB-C0B5010E2B01}"/>
              </a:ext>
            </a:extLst>
          </p:cNvPr>
          <p:cNvSpPr>
            <a:spLocks noGrp="1" noChangeArrowheads="1"/>
          </p:cNvSpPr>
          <p:nvPr>
            <p:ph type="title"/>
          </p:nvPr>
        </p:nvSpPr>
        <p:spPr bwMode="auto">
          <a:xfrm>
            <a:off x="800100" y="1131888"/>
            <a:ext cx="34937700" cy="195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6053" tIns="38018" rIns="76053" bIns="38018" numCol="1" anchor="ctr" anchorCtr="0" compatLnSpc="1">
            <a:prstTxWarp prst="textNoShape">
              <a:avLst/>
            </a:prstTxWarp>
          </a:bodyPr>
          <a:lstStyle/>
          <a:p>
            <a:pPr lvl="0"/>
            <a:r>
              <a:rPr lang="en-US" altLang="en-US"/>
              <a:t>Click to edit Master title style</a:t>
            </a:r>
          </a:p>
        </p:txBody>
      </p:sp>
      <p:sp>
        <p:nvSpPr>
          <p:cNvPr id="1030" name="Rectangle 16">
            <a:extLst>
              <a:ext uri="{FF2B5EF4-FFF2-40B4-BE49-F238E27FC236}">
                <a16:creationId xmlns:a16="http://schemas.microsoft.com/office/drawing/2014/main" id="{1B0B1478-3FE6-F9AA-58FC-29A67D7F53FD}"/>
              </a:ext>
            </a:extLst>
          </p:cNvPr>
          <p:cNvSpPr>
            <a:spLocks noGrp="1" noChangeArrowheads="1"/>
          </p:cNvSpPr>
          <p:nvPr>
            <p:ph type="body" idx="1"/>
          </p:nvPr>
        </p:nvSpPr>
        <p:spPr bwMode="auto">
          <a:xfrm>
            <a:off x="577850" y="5011738"/>
            <a:ext cx="8312150" cy="2361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0325" tIns="380325" rIns="380325" bIns="380325"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1031" name="Rectangle 25">
            <a:extLst>
              <a:ext uri="{FF2B5EF4-FFF2-40B4-BE49-F238E27FC236}">
                <a16:creationId xmlns:a16="http://schemas.microsoft.com/office/drawing/2014/main" id="{68BE026E-783A-74E0-B143-4DB0D55C56FF}"/>
              </a:ext>
            </a:extLst>
          </p:cNvPr>
          <p:cNvSpPr>
            <a:spLocks noChangeArrowheads="1"/>
          </p:cNvSpPr>
          <p:nvPr userDrawn="1"/>
        </p:nvSpPr>
        <p:spPr bwMode="auto">
          <a:xfrm>
            <a:off x="0" y="0"/>
            <a:ext cx="36576000" cy="29260800"/>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76197" tIns="38098" rIns="76197" bIns="38098"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US" altLang="en-US"/>
          </a:p>
        </p:txBody>
      </p:sp>
      <p:sp>
        <p:nvSpPr>
          <p:cNvPr id="1032" name="Rectangle 32">
            <a:extLst>
              <a:ext uri="{FF2B5EF4-FFF2-40B4-BE49-F238E27FC236}">
                <a16:creationId xmlns:a16="http://schemas.microsoft.com/office/drawing/2014/main" id="{2204B321-2B68-950B-7419-0EEE508E531F}"/>
              </a:ext>
            </a:extLst>
          </p:cNvPr>
          <p:cNvSpPr>
            <a:spLocks noChangeArrowheads="1"/>
          </p:cNvSpPr>
          <p:nvPr userDrawn="1"/>
        </p:nvSpPr>
        <p:spPr bwMode="auto">
          <a:xfrm>
            <a:off x="9575800" y="5011738"/>
            <a:ext cx="8318500" cy="23612475"/>
          </a:xfrm>
          <a:prstGeom prst="rect">
            <a:avLst/>
          </a:prstGeom>
          <a:solidFill>
            <a:srgbClr val="FFFFFF"/>
          </a:solidFill>
          <a:ln w="9525">
            <a:solidFill>
              <a:schemeClr val="tx1"/>
            </a:solidFill>
            <a:miter lim="800000"/>
            <a:headEnd/>
            <a:tailEnd/>
          </a:ln>
        </p:spPr>
        <p:txBody>
          <a:bodyPr wrap="none" lIns="76197" tIns="38098" rIns="76197" bIns="38098"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US" altLang="en-US"/>
          </a:p>
        </p:txBody>
      </p:sp>
      <p:sp>
        <p:nvSpPr>
          <p:cNvPr id="1033" name="Rectangle 34">
            <a:extLst>
              <a:ext uri="{FF2B5EF4-FFF2-40B4-BE49-F238E27FC236}">
                <a16:creationId xmlns:a16="http://schemas.microsoft.com/office/drawing/2014/main" id="{700576D6-C01B-2220-E8EE-C53E798A5E06}"/>
              </a:ext>
            </a:extLst>
          </p:cNvPr>
          <p:cNvSpPr>
            <a:spLocks noChangeArrowheads="1"/>
          </p:cNvSpPr>
          <p:nvPr userDrawn="1"/>
        </p:nvSpPr>
        <p:spPr bwMode="auto">
          <a:xfrm>
            <a:off x="18561050" y="5011738"/>
            <a:ext cx="8318500" cy="23612475"/>
          </a:xfrm>
          <a:prstGeom prst="rect">
            <a:avLst/>
          </a:prstGeom>
          <a:solidFill>
            <a:srgbClr val="FFFFFF"/>
          </a:solidFill>
          <a:ln w="9525">
            <a:solidFill>
              <a:schemeClr val="tx1"/>
            </a:solidFill>
            <a:miter lim="800000"/>
            <a:headEnd/>
            <a:tailEnd/>
          </a:ln>
        </p:spPr>
        <p:txBody>
          <a:bodyPr wrap="none" lIns="76197" tIns="38098" rIns="76197" bIns="38098"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US" altLang="en-US"/>
          </a:p>
        </p:txBody>
      </p:sp>
      <p:sp>
        <p:nvSpPr>
          <p:cNvPr id="1034" name="Rectangle 35">
            <a:extLst>
              <a:ext uri="{FF2B5EF4-FFF2-40B4-BE49-F238E27FC236}">
                <a16:creationId xmlns:a16="http://schemas.microsoft.com/office/drawing/2014/main" id="{D8E58CD8-9504-6D38-D85B-1E592F4CBC9F}"/>
              </a:ext>
            </a:extLst>
          </p:cNvPr>
          <p:cNvSpPr>
            <a:spLocks noChangeArrowheads="1"/>
          </p:cNvSpPr>
          <p:nvPr userDrawn="1"/>
        </p:nvSpPr>
        <p:spPr bwMode="auto">
          <a:xfrm>
            <a:off x="27565350" y="5011738"/>
            <a:ext cx="8318500" cy="23612475"/>
          </a:xfrm>
          <a:prstGeom prst="rect">
            <a:avLst/>
          </a:prstGeom>
          <a:solidFill>
            <a:srgbClr val="FFFFFF"/>
          </a:solidFill>
          <a:ln w="9525">
            <a:solidFill>
              <a:schemeClr val="tx1"/>
            </a:solidFill>
            <a:miter lim="800000"/>
            <a:headEnd/>
            <a:tailEnd/>
          </a:ln>
        </p:spPr>
        <p:txBody>
          <a:bodyPr wrap="none" lIns="76197" tIns="38098" rIns="76197" bIns="38098"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US" altLang="en-US"/>
          </a:p>
        </p:txBody>
      </p:sp>
      <p:sp>
        <p:nvSpPr>
          <p:cNvPr id="1035" name="Rectangle 3">
            <a:extLst>
              <a:ext uri="{FF2B5EF4-FFF2-40B4-BE49-F238E27FC236}">
                <a16:creationId xmlns:a16="http://schemas.microsoft.com/office/drawing/2014/main" id="{5E781003-8F7C-DBEE-E8CC-56554A902AC5}"/>
              </a:ext>
            </a:extLst>
          </p:cNvPr>
          <p:cNvSpPr>
            <a:spLocks noChangeArrowheads="1"/>
          </p:cNvSpPr>
          <p:nvPr userDrawn="1"/>
        </p:nvSpPr>
        <p:spPr bwMode="auto">
          <a:xfrm>
            <a:off x="0" y="3767138"/>
            <a:ext cx="36576000" cy="511175"/>
          </a:xfrm>
          <a:prstGeom prst="rect">
            <a:avLst/>
          </a:prstGeom>
          <a:solidFill>
            <a:srgbClr val="A18651"/>
          </a:solidFill>
          <a:ln>
            <a:noFill/>
          </a:ln>
          <a:extLst>
            <a:ext uri="{91240B29-F687-4F45-9708-019B960494DF}">
              <a14:hiddenLine xmlns:a14="http://schemas.microsoft.com/office/drawing/2010/main" w="9525" algn="ctr">
                <a:solidFill>
                  <a:srgbClr val="000000"/>
                </a:solidFill>
                <a:round/>
                <a:headEnd/>
                <a:tailEnd/>
              </a14:hiddenLine>
            </a:ext>
          </a:extLst>
        </p:spPr>
        <p:txBody>
          <a:bodyPr lIns="457200" tIns="457200" rIns="457200" bIns="457200">
            <a:spAutoFit/>
          </a:bodyPr>
          <a:lstStyle>
            <a:lvl1pPr defTabSz="4389438" eaLnBrk="0" hangingPunct="0">
              <a:defRPr sz="2400">
                <a:solidFill>
                  <a:schemeClr val="tx1"/>
                </a:solidFill>
                <a:latin typeface="Arial Narrow" panose="020B0606020202030204" pitchFamily="34" charset="0"/>
              </a:defRPr>
            </a:lvl1pPr>
            <a:lvl2pPr marL="742950" indent="-285750" defTabSz="4389438" eaLnBrk="0" hangingPunct="0">
              <a:defRPr sz="2400">
                <a:solidFill>
                  <a:schemeClr val="tx1"/>
                </a:solidFill>
                <a:latin typeface="Arial Narrow" panose="020B0606020202030204" pitchFamily="34" charset="0"/>
              </a:defRPr>
            </a:lvl2pPr>
            <a:lvl3pPr marL="1143000" indent="-228600" defTabSz="4389438" eaLnBrk="0" hangingPunct="0">
              <a:defRPr sz="2400">
                <a:solidFill>
                  <a:schemeClr val="tx1"/>
                </a:solidFill>
                <a:latin typeface="Arial Narrow" panose="020B0606020202030204" pitchFamily="34" charset="0"/>
              </a:defRPr>
            </a:lvl3pPr>
            <a:lvl4pPr marL="1600200" indent="-228600" defTabSz="4389438" eaLnBrk="0" hangingPunct="0">
              <a:defRPr sz="2400">
                <a:solidFill>
                  <a:schemeClr val="tx1"/>
                </a:solidFill>
                <a:latin typeface="Arial Narrow" panose="020B0606020202030204" pitchFamily="34" charset="0"/>
              </a:defRPr>
            </a:lvl4pPr>
            <a:lvl5pPr marL="2057400" indent="-228600" defTabSz="4389438" eaLnBrk="0" hangingPunct="0">
              <a:defRPr sz="2400">
                <a:solidFill>
                  <a:schemeClr val="tx1"/>
                </a:solidFill>
                <a:latin typeface="Arial Narrow" panose="020B0606020202030204" pitchFamily="34" charset="0"/>
              </a:defRPr>
            </a:lvl5pPr>
            <a:lvl6pPr marL="2514600" indent="-228600" defTabSz="4389438" eaLnBrk="0" fontAlgn="base" hangingPunct="0">
              <a:spcBef>
                <a:spcPct val="0"/>
              </a:spcBef>
              <a:spcAft>
                <a:spcPct val="0"/>
              </a:spcAft>
              <a:defRPr sz="2400">
                <a:solidFill>
                  <a:schemeClr val="tx1"/>
                </a:solidFill>
                <a:latin typeface="Arial Narrow" panose="020B0606020202030204" pitchFamily="34" charset="0"/>
              </a:defRPr>
            </a:lvl6pPr>
            <a:lvl7pPr marL="2971800" indent="-228600" defTabSz="4389438" eaLnBrk="0" fontAlgn="base" hangingPunct="0">
              <a:spcBef>
                <a:spcPct val="0"/>
              </a:spcBef>
              <a:spcAft>
                <a:spcPct val="0"/>
              </a:spcAft>
              <a:defRPr sz="2400">
                <a:solidFill>
                  <a:schemeClr val="tx1"/>
                </a:solidFill>
                <a:latin typeface="Arial Narrow" panose="020B0606020202030204" pitchFamily="34" charset="0"/>
              </a:defRPr>
            </a:lvl7pPr>
            <a:lvl8pPr marL="3429000" indent="-228600" defTabSz="4389438" eaLnBrk="0" fontAlgn="base" hangingPunct="0">
              <a:spcBef>
                <a:spcPct val="0"/>
              </a:spcBef>
              <a:spcAft>
                <a:spcPct val="0"/>
              </a:spcAft>
              <a:defRPr sz="2400">
                <a:solidFill>
                  <a:schemeClr val="tx1"/>
                </a:solidFill>
                <a:latin typeface="Arial Narrow" panose="020B0606020202030204" pitchFamily="34" charset="0"/>
              </a:defRPr>
            </a:lvl8pPr>
            <a:lvl9pPr marL="3886200" indent="-228600" defTabSz="4389438"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US" altLang="en-US" sz="2900"/>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7200">
          <a:solidFill>
            <a:srgbClr val="FFFFFF"/>
          </a:solidFill>
          <a:latin typeface="+mj-lt"/>
          <a:ea typeface="+mj-ea"/>
          <a:cs typeface="+mj-cs"/>
        </a:defRPr>
      </a:lvl1pPr>
      <a:lvl2pPr algn="ctr" rtl="0" eaLnBrk="0" fontAlgn="base" hangingPunct="0">
        <a:spcBef>
          <a:spcPct val="0"/>
        </a:spcBef>
        <a:spcAft>
          <a:spcPct val="0"/>
        </a:spcAft>
        <a:defRPr sz="7200">
          <a:solidFill>
            <a:srgbClr val="FFFFFF"/>
          </a:solidFill>
          <a:latin typeface="Arial Black" pitchFamily="34" charset="0"/>
        </a:defRPr>
      </a:lvl2pPr>
      <a:lvl3pPr algn="ctr" rtl="0" eaLnBrk="0" fontAlgn="base" hangingPunct="0">
        <a:spcBef>
          <a:spcPct val="0"/>
        </a:spcBef>
        <a:spcAft>
          <a:spcPct val="0"/>
        </a:spcAft>
        <a:defRPr sz="7200">
          <a:solidFill>
            <a:srgbClr val="FFFFFF"/>
          </a:solidFill>
          <a:latin typeface="Arial Black" pitchFamily="34" charset="0"/>
        </a:defRPr>
      </a:lvl3pPr>
      <a:lvl4pPr algn="ctr" rtl="0" eaLnBrk="0" fontAlgn="base" hangingPunct="0">
        <a:spcBef>
          <a:spcPct val="0"/>
        </a:spcBef>
        <a:spcAft>
          <a:spcPct val="0"/>
        </a:spcAft>
        <a:defRPr sz="7200">
          <a:solidFill>
            <a:srgbClr val="FFFFFF"/>
          </a:solidFill>
          <a:latin typeface="Arial Black" pitchFamily="34" charset="0"/>
        </a:defRPr>
      </a:lvl4pPr>
      <a:lvl5pPr algn="ctr" rtl="0" eaLnBrk="0" fontAlgn="base" hangingPunct="0">
        <a:spcBef>
          <a:spcPct val="0"/>
        </a:spcBef>
        <a:spcAft>
          <a:spcPct val="0"/>
        </a:spcAft>
        <a:defRPr sz="7200">
          <a:solidFill>
            <a:srgbClr val="FFFFFF"/>
          </a:solidFill>
          <a:latin typeface="Arial Black" pitchFamily="34" charset="0"/>
        </a:defRPr>
      </a:lvl5pPr>
      <a:lvl6pPr marL="380985" algn="ctr" rtl="0" fontAlgn="base">
        <a:spcBef>
          <a:spcPct val="0"/>
        </a:spcBef>
        <a:spcAft>
          <a:spcPct val="0"/>
        </a:spcAft>
        <a:defRPr sz="7200">
          <a:solidFill>
            <a:srgbClr val="FFFFFF"/>
          </a:solidFill>
          <a:latin typeface="Arial Black" pitchFamily="34" charset="0"/>
        </a:defRPr>
      </a:lvl6pPr>
      <a:lvl7pPr marL="761970" algn="ctr" rtl="0" fontAlgn="base">
        <a:spcBef>
          <a:spcPct val="0"/>
        </a:spcBef>
        <a:spcAft>
          <a:spcPct val="0"/>
        </a:spcAft>
        <a:defRPr sz="7200">
          <a:solidFill>
            <a:srgbClr val="FFFFFF"/>
          </a:solidFill>
          <a:latin typeface="Arial Black" pitchFamily="34" charset="0"/>
        </a:defRPr>
      </a:lvl7pPr>
      <a:lvl8pPr marL="1142954" algn="ctr" rtl="0" fontAlgn="base">
        <a:spcBef>
          <a:spcPct val="0"/>
        </a:spcBef>
        <a:spcAft>
          <a:spcPct val="0"/>
        </a:spcAft>
        <a:defRPr sz="7200">
          <a:solidFill>
            <a:srgbClr val="FFFFFF"/>
          </a:solidFill>
          <a:latin typeface="Arial Black" pitchFamily="34" charset="0"/>
        </a:defRPr>
      </a:lvl8pPr>
      <a:lvl9pPr marL="1523939" algn="ctr" rtl="0" fontAlgn="base">
        <a:spcBef>
          <a:spcPct val="0"/>
        </a:spcBef>
        <a:spcAft>
          <a:spcPct val="0"/>
        </a:spcAft>
        <a:defRPr sz="7200">
          <a:solidFill>
            <a:srgbClr val="FFFFFF"/>
          </a:solidFill>
          <a:latin typeface="Arial Black" pitchFamily="34" charset="0"/>
        </a:defRPr>
      </a:lvl9pPr>
    </p:titleStyle>
    <p:bodyStyle>
      <a:lvl1pPr marL="284163" indent="-284163" algn="l" rtl="0" eaLnBrk="0" fontAlgn="base" hangingPunct="0">
        <a:spcBef>
          <a:spcPct val="20000"/>
        </a:spcBef>
        <a:spcAft>
          <a:spcPct val="0"/>
        </a:spcAft>
        <a:buChar char="•"/>
        <a:defRPr sz="2400">
          <a:solidFill>
            <a:schemeClr val="tx1"/>
          </a:solidFill>
          <a:latin typeface="+mn-lt"/>
          <a:ea typeface="+mn-ea"/>
          <a:cs typeface="+mn-cs"/>
        </a:defRPr>
      </a:lvl1pPr>
      <a:lvl2pPr marL="615950" indent="-234950" algn="l" rtl="0" eaLnBrk="0" fontAlgn="base" hangingPunct="0">
        <a:spcBef>
          <a:spcPct val="20000"/>
        </a:spcBef>
        <a:spcAft>
          <a:spcPct val="0"/>
        </a:spcAft>
        <a:buChar char="–"/>
        <a:defRPr sz="2400">
          <a:solidFill>
            <a:schemeClr val="tx1"/>
          </a:solidFill>
          <a:latin typeface="+mn-lt"/>
        </a:defRPr>
      </a:lvl2pPr>
      <a:lvl3pPr marL="950913" indent="-188913" algn="l" rtl="0" eaLnBrk="0" fontAlgn="base" hangingPunct="0">
        <a:spcBef>
          <a:spcPct val="20000"/>
        </a:spcBef>
        <a:spcAft>
          <a:spcPct val="0"/>
        </a:spcAft>
        <a:buChar char="•"/>
        <a:defRPr sz="2000">
          <a:solidFill>
            <a:schemeClr val="tx1"/>
          </a:solidFill>
          <a:latin typeface="+mn-lt"/>
        </a:defRPr>
      </a:lvl3pPr>
      <a:lvl4pPr marL="1331913" indent="-188913" algn="l" rtl="0" eaLnBrk="0" fontAlgn="base" hangingPunct="0">
        <a:spcBef>
          <a:spcPct val="20000"/>
        </a:spcBef>
        <a:spcAft>
          <a:spcPct val="0"/>
        </a:spcAft>
        <a:buChar char="–"/>
        <a:defRPr sz="1600">
          <a:solidFill>
            <a:schemeClr val="tx1"/>
          </a:solidFill>
          <a:latin typeface="+mn-lt"/>
        </a:defRPr>
      </a:lvl4pPr>
      <a:lvl5pPr marL="1712913" indent="-188913" algn="l" rtl="0" eaLnBrk="0" fontAlgn="base" hangingPunct="0">
        <a:spcBef>
          <a:spcPct val="20000"/>
        </a:spcBef>
        <a:spcAft>
          <a:spcPct val="0"/>
        </a:spcAft>
        <a:buChar char="»"/>
        <a:defRPr sz="1600">
          <a:solidFill>
            <a:schemeClr val="tx1"/>
          </a:solidFill>
          <a:latin typeface="+mn-lt"/>
        </a:defRPr>
      </a:lvl5pPr>
      <a:lvl6pPr marL="2095416" indent="-190492" algn="l" rtl="0" fontAlgn="base">
        <a:spcBef>
          <a:spcPct val="20000"/>
        </a:spcBef>
        <a:spcAft>
          <a:spcPct val="0"/>
        </a:spcAft>
        <a:buChar char="»"/>
        <a:defRPr sz="1600">
          <a:solidFill>
            <a:schemeClr val="tx1"/>
          </a:solidFill>
          <a:latin typeface="+mn-lt"/>
        </a:defRPr>
      </a:lvl6pPr>
      <a:lvl7pPr marL="2476401" indent="-190492" algn="l" rtl="0" fontAlgn="base">
        <a:spcBef>
          <a:spcPct val="20000"/>
        </a:spcBef>
        <a:spcAft>
          <a:spcPct val="0"/>
        </a:spcAft>
        <a:buChar char="»"/>
        <a:defRPr sz="1600">
          <a:solidFill>
            <a:schemeClr val="tx1"/>
          </a:solidFill>
          <a:latin typeface="+mn-lt"/>
        </a:defRPr>
      </a:lvl7pPr>
      <a:lvl8pPr marL="2857386" indent="-190492" algn="l" rtl="0" fontAlgn="base">
        <a:spcBef>
          <a:spcPct val="20000"/>
        </a:spcBef>
        <a:spcAft>
          <a:spcPct val="0"/>
        </a:spcAft>
        <a:buChar char="»"/>
        <a:defRPr sz="1600">
          <a:solidFill>
            <a:schemeClr val="tx1"/>
          </a:solidFill>
          <a:latin typeface="+mn-lt"/>
        </a:defRPr>
      </a:lvl8pPr>
      <a:lvl9pPr marL="3238370" indent="-190492" algn="l" rtl="0" fontAlgn="base">
        <a:spcBef>
          <a:spcPct val="20000"/>
        </a:spcBef>
        <a:spcAft>
          <a:spcPct val="0"/>
        </a:spcAft>
        <a:buChar char="»"/>
        <a:defRPr sz="1600">
          <a:solidFill>
            <a:schemeClr val="tx1"/>
          </a:solidFill>
          <a:latin typeface="+mn-lt"/>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B0CAA17-98C1-B605-D8DE-86709C698638}"/>
              </a:ext>
            </a:extLst>
          </p:cNvPr>
          <p:cNvSpPr>
            <a:spLocks noChangeArrowheads="1"/>
          </p:cNvSpPr>
          <p:nvPr userDrawn="1"/>
        </p:nvSpPr>
        <p:spPr bwMode="auto">
          <a:xfrm>
            <a:off x="0" y="0"/>
            <a:ext cx="36576000" cy="4267200"/>
          </a:xfrm>
          <a:prstGeom prst="rect">
            <a:avLst/>
          </a:prstGeom>
          <a:solidFill>
            <a:schemeClr val="accent1"/>
          </a:solidFill>
          <a:ln w="9525">
            <a:solidFill>
              <a:schemeClr val="tx1"/>
            </a:solidFill>
            <a:miter lim="800000"/>
            <a:headEnd/>
            <a:tailEnd/>
          </a:ln>
        </p:spPr>
        <p:txBody>
          <a:bodyPr wrap="none" lIns="76197" tIns="38098" rIns="76197" bIns="38098"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US" altLang="en-US"/>
          </a:p>
        </p:txBody>
      </p:sp>
      <p:sp>
        <p:nvSpPr>
          <p:cNvPr id="2051" name="Rectangle 3">
            <a:extLst>
              <a:ext uri="{FF2B5EF4-FFF2-40B4-BE49-F238E27FC236}">
                <a16:creationId xmlns:a16="http://schemas.microsoft.com/office/drawing/2014/main" id="{05E27C3D-C202-08C1-AB86-FE46C3A6EF1A}"/>
              </a:ext>
            </a:extLst>
          </p:cNvPr>
          <p:cNvSpPr>
            <a:spLocks noChangeArrowheads="1"/>
          </p:cNvSpPr>
          <p:nvPr userDrawn="1"/>
        </p:nvSpPr>
        <p:spPr bwMode="auto">
          <a:xfrm>
            <a:off x="577850" y="5011738"/>
            <a:ext cx="8312150" cy="23612475"/>
          </a:xfrm>
          <a:prstGeom prst="rect">
            <a:avLst/>
          </a:prstGeom>
          <a:solidFill>
            <a:schemeClr val="accent1"/>
          </a:solidFill>
          <a:ln w="9525">
            <a:solidFill>
              <a:schemeClr val="tx1"/>
            </a:solidFill>
            <a:miter lim="800000"/>
            <a:headEnd/>
            <a:tailEnd/>
          </a:ln>
        </p:spPr>
        <p:txBody>
          <a:bodyPr wrap="none" lIns="76197" tIns="38098" rIns="76197" bIns="38098"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US" altLang="en-US"/>
          </a:p>
        </p:txBody>
      </p:sp>
      <p:sp>
        <p:nvSpPr>
          <p:cNvPr id="2052" name="Rectangle 4">
            <a:extLst>
              <a:ext uri="{FF2B5EF4-FFF2-40B4-BE49-F238E27FC236}">
                <a16:creationId xmlns:a16="http://schemas.microsoft.com/office/drawing/2014/main" id="{2E8ABEE2-34E0-4C9B-B0D1-7D08C587B003}"/>
              </a:ext>
            </a:extLst>
          </p:cNvPr>
          <p:cNvSpPr>
            <a:spLocks noChangeArrowheads="1"/>
          </p:cNvSpPr>
          <p:nvPr userDrawn="1"/>
        </p:nvSpPr>
        <p:spPr bwMode="auto">
          <a:xfrm>
            <a:off x="0" y="4267200"/>
            <a:ext cx="36576000" cy="115888"/>
          </a:xfrm>
          <a:prstGeom prst="rect">
            <a:avLst/>
          </a:prstGeom>
          <a:solidFill>
            <a:srgbClr val="66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6197" tIns="38098" rIns="76197" bIns="38098"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US" altLang="en-US"/>
          </a:p>
        </p:txBody>
      </p:sp>
      <p:sp>
        <p:nvSpPr>
          <p:cNvPr id="2053" name="Text Box 5">
            <a:extLst>
              <a:ext uri="{FF2B5EF4-FFF2-40B4-BE49-F238E27FC236}">
                <a16:creationId xmlns:a16="http://schemas.microsoft.com/office/drawing/2014/main" id="{9EA76BB6-CC6E-1802-14E7-D55FE32791AD}"/>
              </a:ext>
            </a:extLst>
          </p:cNvPr>
          <p:cNvSpPr txBox="1">
            <a:spLocks noChangeArrowheads="1"/>
          </p:cNvSpPr>
          <p:nvPr userDrawn="1"/>
        </p:nvSpPr>
        <p:spPr bwMode="auto">
          <a:xfrm>
            <a:off x="508000" y="28840113"/>
            <a:ext cx="20955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053" tIns="38018" rIns="76053" bIns="38018">
            <a:spAutoFit/>
          </a:bodyPr>
          <a:lstStyle>
            <a:lvl1pPr eaLnBrk="0" hangingPunct="0">
              <a:defRPr sz="2400">
                <a:solidFill>
                  <a:schemeClr val="tx1"/>
                </a:solidFill>
                <a:latin typeface="Arial Narrow" pitchFamily="34" charset="0"/>
              </a:defRPr>
            </a:lvl1pPr>
            <a:lvl2pPr marL="742950" indent="-285750" eaLnBrk="0" hangingPunct="0">
              <a:defRPr sz="2400">
                <a:solidFill>
                  <a:schemeClr val="tx1"/>
                </a:solidFill>
                <a:latin typeface="Arial Narrow" pitchFamily="34" charset="0"/>
              </a:defRPr>
            </a:lvl2pPr>
            <a:lvl3pPr marL="1143000" indent="-228600" eaLnBrk="0" hangingPunct="0">
              <a:defRPr sz="2400">
                <a:solidFill>
                  <a:schemeClr val="tx1"/>
                </a:solidFill>
                <a:latin typeface="Arial Narrow" pitchFamily="34" charset="0"/>
              </a:defRPr>
            </a:lvl3pPr>
            <a:lvl4pPr marL="1600200" indent="-228600" eaLnBrk="0" hangingPunct="0">
              <a:defRPr sz="2400">
                <a:solidFill>
                  <a:schemeClr val="tx1"/>
                </a:solidFill>
                <a:latin typeface="Arial Narrow" pitchFamily="34" charset="0"/>
              </a:defRPr>
            </a:lvl4pPr>
            <a:lvl5pPr marL="2057400" indent="-228600" eaLnBrk="0" hangingPunct="0">
              <a:defRPr sz="2400">
                <a:solidFill>
                  <a:schemeClr val="tx1"/>
                </a:solidFill>
                <a:latin typeface="Arial Narrow" pitchFamily="34" charset="0"/>
              </a:defRPr>
            </a:lvl5pPr>
            <a:lvl6pPr marL="2514600" indent="-228600" eaLnBrk="0" fontAlgn="base" hangingPunct="0">
              <a:spcBef>
                <a:spcPct val="0"/>
              </a:spcBef>
              <a:spcAft>
                <a:spcPct val="0"/>
              </a:spcAft>
              <a:defRPr sz="2400">
                <a:solidFill>
                  <a:schemeClr val="tx1"/>
                </a:solidFill>
                <a:latin typeface="Arial Narrow" pitchFamily="34" charset="0"/>
              </a:defRPr>
            </a:lvl6pPr>
            <a:lvl7pPr marL="2971800" indent="-228600" eaLnBrk="0" fontAlgn="base" hangingPunct="0">
              <a:spcBef>
                <a:spcPct val="0"/>
              </a:spcBef>
              <a:spcAft>
                <a:spcPct val="0"/>
              </a:spcAft>
              <a:defRPr sz="2400">
                <a:solidFill>
                  <a:schemeClr val="tx1"/>
                </a:solidFill>
                <a:latin typeface="Arial Narrow" pitchFamily="34" charset="0"/>
              </a:defRPr>
            </a:lvl7pPr>
            <a:lvl8pPr marL="3429000" indent="-228600" eaLnBrk="0" fontAlgn="base" hangingPunct="0">
              <a:spcBef>
                <a:spcPct val="0"/>
              </a:spcBef>
              <a:spcAft>
                <a:spcPct val="0"/>
              </a:spcAft>
              <a:defRPr sz="2400">
                <a:solidFill>
                  <a:schemeClr val="tx1"/>
                </a:solidFill>
                <a:latin typeface="Arial Narrow" pitchFamily="34" charset="0"/>
              </a:defRPr>
            </a:lvl8pPr>
            <a:lvl9pPr marL="3886200" indent="-228600" eaLnBrk="0" fontAlgn="base" hangingPunct="0">
              <a:spcBef>
                <a:spcPct val="0"/>
              </a:spcBef>
              <a:spcAft>
                <a:spcPct val="0"/>
              </a:spcAft>
              <a:defRPr sz="2400">
                <a:solidFill>
                  <a:schemeClr val="tx1"/>
                </a:solidFill>
                <a:latin typeface="Arial Narrow" pitchFamily="34" charset="0"/>
              </a:defRPr>
            </a:lvl9pPr>
          </a:lstStyle>
          <a:p>
            <a:pPr>
              <a:lnSpc>
                <a:spcPct val="65000"/>
              </a:lnSpc>
              <a:spcBef>
                <a:spcPct val="50000"/>
              </a:spcBef>
              <a:defRPr/>
            </a:pPr>
            <a:r>
              <a:rPr lang="en-US" sz="400" b="1">
                <a:solidFill>
                  <a:schemeClr val="bg2"/>
                </a:solidFill>
                <a:latin typeface="Arial" pitchFamily="34" charset="0"/>
              </a:rPr>
              <a:t>POSTER TEMPLATE BY:</a:t>
            </a:r>
          </a:p>
          <a:p>
            <a:pPr>
              <a:lnSpc>
                <a:spcPct val="65000"/>
              </a:lnSpc>
              <a:spcBef>
                <a:spcPct val="50000"/>
              </a:spcBef>
              <a:defRPr/>
            </a:pPr>
            <a:r>
              <a:rPr lang="en-US" sz="800" b="1">
                <a:solidFill>
                  <a:schemeClr val="bg2"/>
                </a:solidFill>
                <a:latin typeface="Arial" pitchFamily="34" charset="0"/>
              </a:rPr>
              <a:t>www.PosterPresentations.com</a:t>
            </a:r>
          </a:p>
        </p:txBody>
      </p:sp>
      <p:sp>
        <p:nvSpPr>
          <p:cNvPr id="2054" name="Rectangle 6">
            <a:extLst>
              <a:ext uri="{FF2B5EF4-FFF2-40B4-BE49-F238E27FC236}">
                <a16:creationId xmlns:a16="http://schemas.microsoft.com/office/drawing/2014/main" id="{5D00FDD2-A296-B43B-6E57-9DEBB59FD48A}"/>
              </a:ext>
            </a:extLst>
          </p:cNvPr>
          <p:cNvSpPr>
            <a:spLocks noGrp="1" noChangeArrowheads="1"/>
          </p:cNvSpPr>
          <p:nvPr>
            <p:ph type="title"/>
          </p:nvPr>
        </p:nvSpPr>
        <p:spPr bwMode="auto">
          <a:xfrm>
            <a:off x="800100" y="1131888"/>
            <a:ext cx="34937700" cy="195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6053" tIns="38018" rIns="76053" bIns="38018" numCol="1" anchor="ctr" anchorCtr="0" compatLnSpc="1">
            <a:prstTxWarp prst="textNoShape">
              <a:avLst/>
            </a:prstTxWarp>
          </a:bodyPr>
          <a:lstStyle/>
          <a:p>
            <a:pPr lvl="0"/>
            <a:r>
              <a:rPr lang="en-US" altLang="en-US"/>
              <a:t>Click to edit Master title style</a:t>
            </a:r>
          </a:p>
        </p:txBody>
      </p:sp>
      <p:sp>
        <p:nvSpPr>
          <p:cNvPr id="2055" name="Rectangle 7">
            <a:extLst>
              <a:ext uri="{FF2B5EF4-FFF2-40B4-BE49-F238E27FC236}">
                <a16:creationId xmlns:a16="http://schemas.microsoft.com/office/drawing/2014/main" id="{88CFF575-46D4-4298-0F6E-823EAF8C5502}"/>
              </a:ext>
            </a:extLst>
          </p:cNvPr>
          <p:cNvSpPr>
            <a:spLocks noGrp="1" noChangeArrowheads="1"/>
          </p:cNvSpPr>
          <p:nvPr>
            <p:ph type="body" idx="1"/>
          </p:nvPr>
        </p:nvSpPr>
        <p:spPr bwMode="auto">
          <a:xfrm>
            <a:off x="577850" y="5011738"/>
            <a:ext cx="8312150" cy="2361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0325" tIns="380325" rIns="380325" bIns="380325"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2056" name="Rectangle 8">
            <a:extLst>
              <a:ext uri="{FF2B5EF4-FFF2-40B4-BE49-F238E27FC236}">
                <a16:creationId xmlns:a16="http://schemas.microsoft.com/office/drawing/2014/main" id="{E71621D1-E5F8-4CB3-2E2A-EFF3F7572C29}"/>
              </a:ext>
            </a:extLst>
          </p:cNvPr>
          <p:cNvSpPr>
            <a:spLocks noChangeArrowheads="1"/>
          </p:cNvSpPr>
          <p:nvPr userDrawn="1"/>
        </p:nvSpPr>
        <p:spPr bwMode="auto">
          <a:xfrm>
            <a:off x="0" y="0"/>
            <a:ext cx="36576000" cy="29260800"/>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76197" tIns="38098" rIns="76197" bIns="38098"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US" altLang="en-US"/>
          </a:p>
        </p:txBody>
      </p:sp>
      <p:sp>
        <p:nvSpPr>
          <p:cNvPr id="2057" name="Rectangle 9">
            <a:extLst>
              <a:ext uri="{FF2B5EF4-FFF2-40B4-BE49-F238E27FC236}">
                <a16:creationId xmlns:a16="http://schemas.microsoft.com/office/drawing/2014/main" id="{FC73F042-F5BF-D7D9-4B11-90D6C759C2F1}"/>
              </a:ext>
            </a:extLst>
          </p:cNvPr>
          <p:cNvSpPr>
            <a:spLocks noChangeArrowheads="1"/>
          </p:cNvSpPr>
          <p:nvPr userDrawn="1"/>
        </p:nvSpPr>
        <p:spPr bwMode="auto">
          <a:xfrm>
            <a:off x="9575800" y="5011738"/>
            <a:ext cx="17303750" cy="23612475"/>
          </a:xfrm>
          <a:prstGeom prst="rect">
            <a:avLst/>
          </a:prstGeom>
          <a:solidFill>
            <a:schemeClr val="accent1"/>
          </a:solidFill>
          <a:ln w="9525">
            <a:solidFill>
              <a:schemeClr val="tx1"/>
            </a:solidFill>
            <a:miter lim="800000"/>
            <a:headEnd/>
            <a:tailEnd/>
          </a:ln>
        </p:spPr>
        <p:txBody>
          <a:bodyPr wrap="none" lIns="76197" tIns="38098" rIns="76197" bIns="38098"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US" altLang="en-US"/>
          </a:p>
        </p:txBody>
      </p:sp>
      <p:sp>
        <p:nvSpPr>
          <p:cNvPr id="2058" name="Rectangle 11">
            <a:extLst>
              <a:ext uri="{FF2B5EF4-FFF2-40B4-BE49-F238E27FC236}">
                <a16:creationId xmlns:a16="http://schemas.microsoft.com/office/drawing/2014/main" id="{F378C0CC-9CBB-ED1E-0174-39FAA64442AA}"/>
              </a:ext>
            </a:extLst>
          </p:cNvPr>
          <p:cNvSpPr>
            <a:spLocks noChangeArrowheads="1"/>
          </p:cNvSpPr>
          <p:nvPr userDrawn="1"/>
        </p:nvSpPr>
        <p:spPr bwMode="auto">
          <a:xfrm>
            <a:off x="27565350" y="5011738"/>
            <a:ext cx="8318500" cy="23612475"/>
          </a:xfrm>
          <a:prstGeom prst="rect">
            <a:avLst/>
          </a:prstGeom>
          <a:solidFill>
            <a:schemeClr val="accent1"/>
          </a:solidFill>
          <a:ln w="9525">
            <a:solidFill>
              <a:schemeClr val="tx1"/>
            </a:solidFill>
            <a:miter lim="800000"/>
            <a:headEnd/>
            <a:tailEnd/>
          </a:ln>
        </p:spPr>
        <p:txBody>
          <a:bodyPr wrap="none" lIns="76197" tIns="38098" rIns="76197" bIns="38098"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US"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eaLnBrk="0" fontAlgn="base" hangingPunct="0">
        <a:spcBef>
          <a:spcPct val="0"/>
        </a:spcBef>
        <a:spcAft>
          <a:spcPct val="0"/>
        </a:spcAft>
        <a:defRPr sz="7200">
          <a:solidFill>
            <a:schemeClr val="tx2"/>
          </a:solidFill>
          <a:latin typeface="+mj-lt"/>
          <a:ea typeface="+mj-ea"/>
          <a:cs typeface="+mj-cs"/>
        </a:defRPr>
      </a:lvl1pPr>
      <a:lvl2pPr algn="ctr" rtl="0" eaLnBrk="0" fontAlgn="base" hangingPunct="0">
        <a:spcBef>
          <a:spcPct val="0"/>
        </a:spcBef>
        <a:spcAft>
          <a:spcPct val="0"/>
        </a:spcAft>
        <a:defRPr sz="7200">
          <a:solidFill>
            <a:schemeClr val="tx2"/>
          </a:solidFill>
          <a:latin typeface="Arial Black" pitchFamily="34" charset="0"/>
        </a:defRPr>
      </a:lvl2pPr>
      <a:lvl3pPr algn="ctr" rtl="0" eaLnBrk="0" fontAlgn="base" hangingPunct="0">
        <a:spcBef>
          <a:spcPct val="0"/>
        </a:spcBef>
        <a:spcAft>
          <a:spcPct val="0"/>
        </a:spcAft>
        <a:defRPr sz="7200">
          <a:solidFill>
            <a:schemeClr val="tx2"/>
          </a:solidFill>
          <a:latin typeface="Arial Black" pitchFamily="34" charset="0"/>
        </a:defRPr>
      </a:lvl3pPr>
      <a:lvl4pPr algn="ctr" rtl="0" eaLnBrk="0" fontAlgn="base" hangingPunct="0">
        <a:spcBef>
          <a:spcPct val="0"/>
        </a:spcBef>
        <a:spcAft>
          <a:spcPct val="0"/>
        </a:spcAft>
        <a:defRPr sz="7200">
          <a:solidFill>
            <a:schemeClr val="tx2"/>
          </a:solidFill>
          <a:latin typeface="Arial Black" pitchFamily="34" charset="0"/>
        </a:defRPr>
      </a:lvl4pPr>
      <a:lvl5pPr algn="ctr" rtl="0" eaLnBrk="0" fontAlgn="base" hangingPunct="0">
        <a:spcBef>
          <a:spcPct val="0"/>
        </a:spcBef>
        <a:spcAft>
          <a:spcPct val="0"/>
        </a:spcAft>
        <a:defRPr sz="7200">
          <a:solidFill>
            <a:schemeClr val="tx2"/>
          </a:solidFill>
          <a:latin typeface="Arial Black" pitchFamily="34" charset="0"/>
        </a:defRPr>
      </a:lvl5pPr>
      <a:lvl6pPr marL="380985" algn="ctr" rtl="0" fontAlgn="base">
        <a:spcBef>
          <a:spcPct val="0"/>
        </a:spcBef>
        <a:spcAft>
          <a:spcPct val="0"/>
        </a:spcAft>
        <a:defRPr sz="7200">
          <a:solidFill>
            <a:schemeClr val="tx2"/>
          </a:solidFill>
          <a:latin typeface="Arial Black" pitchFamily="34" charset="0"/>
        </a:defRPr>
      </a:lvl6pPr>
      <a:lvl7pPr marL="761970" algn="ctr" rtl="0" fontAlgn="base">
        <a:spcBef>
          <a:spcPct val="0"/>
        </a:spcBef>
        <a:spcAft>
          <a:spcPct val="0"/>
        </a:spcAft>
        <a:defRPr sz="7200">
          <a:solidFill>
            <a:schemeClr val="tx2"/>
          </a:solidFill>
          <a:latin typeface="Arial Black" pitchFamily="34" charset="0"/>
        </a:defRPr>
      </a:lvl7pPr>
      <a:lvl8pPr marL="1142954" algn="ctr" rtl="0" fontAlgn="base">
        <a:spcBef>
          <a:spcPct val="0"/>
        </a:spcBef>
        <a:spcAft>
          <a:spcPct val="0"/>
        </a:spcAft>
        <a:defRPr sz="7200">
          <a:solidFill>
            <a:schemeClr val="tx2"/>
          </a:solidFill>
          <a:latin typeface="Arial Black" pitchFamily="34" charset="0"/>
        </a:defRPr>
      </a:lvl8pPr>
      <a:lvl9pPr marL="1523939" algn="ctr" rtl="0" fontAlgn="base">
        <a:spcBef>
          <a:spcPct val="0"/>
        </a:spcBef>
        <a:spcAft>
          <a:spcPct val="0"/>
        </a:spcAft>
        <a:defRPr sz="7200">
          <a:solidFill>
            <a:schemeClr val="tx2"/>
          </a:solidFill>
          <a:latin typeface="Arial Black" pitchFamily="34" charset="0"/>
        </a:defRPr>
      </a:lvl9pPr>
    </p:titleStyle>
    <p:bodyStyle>
      <a:lvl1pPr marL="284163" indent="-284163" algn="l" rtl="0" eaLnBrk="0" fontAlgn="base" hangingPunct="0">
        <a:spcBef>
          <a:spcPct val="20000"/>
        </a:spcBef>
        <a:spcAft>
          <a:spcPct val="0"/>
        </a:spcAft>
        <a:buChar char="•"/>
        <a:defRPr sz="2400">
          <a:solidFill>
            <a:schemeClr val="tx1"/>
          </a:solidFill>
          <a:latin typeface="+mn-lt"/>
          <a:ea typeface="+mn-ea"/>
          <a:cs typeface="+mn-cs"/>
        </a:defRPr>
      </a:lvl1pPr>
      <a:lvl2pPr marL="615950" indent="-234950" algn="l" rtl="0" eaLnBrk="0" fontAlgn="base" hangingPunct="0">
        <a:spcBef>
          <a:spcPct val="20000"/>
        </a:spcBef>
        <a:spcAft>
          <a:spcPct val="0"/>
        </a:spcAft>
        <a:buChar char="–"/>
        <a:defRPr sz="2400">
          <a:solidFill>
            <a:schemeClr val="tx1"/>
          </a:solidFill>
          <a:latin typeface="+mn-lt"/>
        </a:defRPr>
      </a:lvl2pPr>
      <a:lvl3pPr marL="950913" indent="-188913" algn="l" rtl="0" eaLnBrk="0" fontAlgn="base" hangingPunct="0">
        <a:spcBef>
          <a:spcPct val="20000"/>
        </a:spcBef>
        <a:spcAft>
          <a:spcPct val="0"/>
        </a:spcAft>
        <a:buChar char="•"/>
        <a:defRPr sz="2000">
          <a:solidFill>
            <a:schemeClr val="tx1"/>
          </a:solidFill>
          <a:latin typeface="+mn-lt"/>
        </a:defRPr>
      </a:lvl3pPr>
      <a:lvl4pPr marL="1331913" indent="-188913" algn="l" rtl="0" eaLnBrk="0" fontAlgn="base" hangingPunct="0">
        <a:spcBef>
          <a:spcPct val="20000"/>
        </a:spcBef>
        <a:spcAft>
          <a:spcPct val="0"/>
        </a:spcAft>
        <a:buChar char="–"/>
        <a:defRPr sz="1600">
          <a:solidFill>
            <a:schemeClr val="tx1"/>
          </a:solidFill>
          <a:latin typeface="+mn-lt"/>
        </a:defRPr>
      </a:lvl4pPr>
      <a:lvl5pPr marL="1712913" indent="-188913" algn="l" rtl="0" eaLnBrk="0" fontAlgn="base" hangingPunct="0">
        <a:spcBef>
          <a:spcPct val="20000"/>
        </a:spcBef>
        <a:spcAft>
          <a:spcPct val="0"/>
        </a:spcAft>
        <a:buChar char="»"/>
        <a:defRPr sz="1600">
          <a:solidFill>
            <a:schemeClr val="tx1"/>
          </a:solidFill>
          <a:latin typeface="+mn-lt"/>
        </a:defRPr>
      </a:lvl5pPr>
      <a:lvl6pPr marL="2095416" indent="-190492" algn="l" rtl="0" fontAlgn="base">
        <a:spcBef>
          <a:spcPct val="20000"/>
        </a:spcBef>
        <a:spcAft>
          <a:spcPct val="0"/>
        </a:spcAft>
        <a:buChar char="»"/>
        <a:defRPr sz="1600">
          <a:solidFill>
            <a:schemeClr val="tx1"/>
          </a:solidFill>
          <a:latin typeface="+mn-lt"/>
        </a:defRPr>
      </a:lvl6pPr>
      <a:lvl7pPr marL="2476401" indent="-190492" algn="l" rtl="0" fontAlgn="base">
        <a:spcBef>
          <a:spcPct val="20000"/>
        </a:spcBef>
        <a:spcAft>
          <a:spcPct val="0"/>
        </a:spcAft>
        <a:buChar char="»"/>
        <a:defRPr sz="1600">
          <a:solidFill>
            <a:schemeClr val="tx1"/>
          </a:solidFill>
          <a:latin typeface="+mn-lt"/>
        </a:defRPr>
      </a:lvl7pPr>
      <a:lvl8pPr marL="2857386" indent="-190492" algn="l" rtl="0" fontAlgn="base">
        <a:spcBef>
          <a:spcPct val="20000"/>
        </a:spcBef>
        <a:spcAft>
          <a:spcPct val="0"/>
        </a:spcAft>
        <a:buChar char="»"/>
        <a:defRPr sz="1600">
          <a:solidFill>
            <a:schemeClr val="tx1"/>
          </a:solidFill>
          <a:latin typeface="+mn-lt"/>
        </a:defRPr>
      </a:lvl8pPr>
      <a:lvl9pPr marL="3238370" indent="-190492" algn="l" rtl="0" fontAlgn="base">
        <a:spcBef>
          <a:spcPct val="20000"/>
        </a:spcBef>
        <a:spcAft>
          <a:spcPct val="0"/>
        </a:spcAft>
        <a:buChar char="»"/>
        <a:defRPr sz="1600">
          <a:solidFill>
            <a:schemeClr val="tx1"/>
          </a:solidFill>
          <a:latin typeface="+mn-lt"/>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4FAC798-4827-0239-BDD4-630860E927EE}"/>
              </a:ext>
            </a:extLst>
          </p:cNvPr>
          <p:cNvSpPr>
            <a:spLocks noChangeArrowheads="1"/>
          </p:cNvSpPr>
          <p:nvPr userDrawn="1"/>
        </p:nvSpPr>
        <p:spPr bwMode="auto">
          <a:xfrm>
            <a:off x="0" y="0"/>
            <a:ext cx="36576000" cy="4267200"/>
          </a:xfrm>
          <a:prstGeom prst="rect">
            <a:avLst/>
          </a:prstGeom>
          <a:solidFill>
            <a:schemeClr val="accent1"/>
          </a:solidFill>
          <a:ln w="9525">
            <a:solidFill>
              <a:schemeClr val="tx1"/>
            </a:solidFill>
            <a:miter lim="800000"/>
            <a:headEnd/>
            <a:tailEnd/>
          </a:ln>
        </p:spPr>
        <p:txBody>
          <a:bodyPr wrap="none" lIns="76197" tIns="38098" rIns="76197" bIns="38098"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US" altLang="en-US"/>
          </a:p>
        </p:txBody>
      </p:sp>
      <p:sp>
        <p:nvSpPr>
          <p:cNvPr id="3075" name="Rectangle 3">
            <a:extLst>
              <a:ext uri="{FF2B5EF4-FFF2-40B4-BE49-F238E27FC236}">
                <a16:creationId xmlns:a16="http://schemas.microsoft.com/office/drawing/2014/main" id="{F1A7B024-7764-7533-E61B-6085D385EC63}"/>
              </a:ext>
            </a:extLst>
          </p:cNvPr>
          <p:cNvSpPr>
            <a:spLocks noChangeArrowheads="1"/>
          </p:cNvSpPr>
          <p:nvPr userDrawn="1"/>
        </p:nvSpPr>
        <p:spPr bwMode="auto">
          <a:xfrm>
            <a:off x="577850" y="5011738"/>
            <a:ext cx="35306000" cy="23612475"/>
          </a:xfrm>
          <a:prstGeom prst="rect">
            <a:avLst/>
          </a:prstGeom>
          <a:solidFill>
            <a:schemeClr val="accent1"/>
          </a:solidFill>
          <a:ln w="9525">
            <a:solidFill>
              <a:schemeClr val="tx1"/>
            </a:solidFill>
            <a:miter lim="800000"/>
            <a:headEnd/>
            <a:tailEnd/>
          </a:ln>
        </p:spPr>
        <p:txBody>
          <a:bodyPr wrap="none" lIns="76197" tIns="38098" rIns="76197" bIns="38098"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US" altLang="en-US"/>
          </a:p>
        </p:txBody>
      </p:sp>
      <p:sp>
        <p:nvSpPr>
          <p:cNvPr id="3076" name="Rectangle 4">
            <a:extLst>
              <a:ext uri="{FF2B5EF4-FFF2-40B4-BE49-F238E27FC236}">
                <a16:creationId xmlns:a16="http://schemas.microsoft.com/office/drawing/2014/main" id="{23BB20FB-F019-283C-C6B3-99BD3E7AB094}"/>
              </a:ext>
            </a:extLst>
          </p:cNvPr>
          <p:cNvSpPr>
            <a:spLocks noChangeArrowheads="1"/>
          </p:cNvSpPr>
          <p:nvPr userDrawn="1"/>
        </p:nvSpPr>
        <p:spPr bwMode="auto">
          <a:xfrm>
            <a:off x="0" y="4267200"/>
            <a:ext cx="36576000" cy="115888"/>
          </a:xfrm>
          <a:prstGeom prst="rect">
            <a:avLst/>
          </a:prstGeom>
          <a:solidFill>
            <a:srgbClr val="66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6197" tIns="38098" rIns="76197" bIns="38098"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US" altLang="en-US"/>
          </a:p>
        </p:txBody>
      </p:sp>
      <p:sp>
        <p:nvSpPr>
          <p:cNvPr id="3077" name="Text Box 5">
            <a:extLst>
              <a:ext uri="{FF2B5EF4-FFF2-40B4-BE49-F238E27FC236}">
                <a16:creationId xmlns:a16="http://schemas.microsoft.com/office/drawing/2014/main" id="{A33E5D1D-534E-5667-63B4-1890889A3F5C}"/>
              </a:ext>
            </a:extLst>
          </p:cNvPr>
          <p:cNvSpPr txBox="1">
            <a:spLocks noChangeArrowheads="1"/>
          </p:cNvSpPr>
          <p:nvPr userDrawn="1"/>
        </p:nvSpPr>
        <p:spPr bwMode="auto">
          <a:xfrm>
            <a:off x="508000" y="28840113"/>
            <a:ext cx="20955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053" tIns="38018" rIns="76053" bIns="38018">
            <a:spAutoFit/>
          </a:bodyPr>
          <a:lstStyle>
            <a:lvl1pPr eaLnBrk="0" hangingPunct="0">
              <a:defRPr sz="2400">
                <a:solidFill>
                  <a:schemeClr val="tx1"/>
                </a:solidFill>
                <a:latin typeface="Arial Narrow" pitchFamily="34" charset="0"/>
              </a:defRPr>
            </a:lvl1pPr>
            <a:lvl2pPr marL="742950" indent="-285750" eaLnBrk="0" hangingPunct="0">
              <a:defRPr sz="2400">
                <a:solidFill>
                  <a:schemeClr val="tx1"/>
                </a:solidFill>
                <a:latin typeface="Arial Narrow" pitchFamily="34" charset="0"/>
              </a:defRPr>
            </a:lvl2pPr>
            <a:lvl3pPr marL="1143000" indent="-228600" eaLnBrk="0" hangingPunct="0">
              <a:defRPr sz="2400">
                <a:solidFill>
                  <a:schemeClr val="tx1"/>
                </a:solidFill>
                <a:latin typeface="Arial Narrow" pitchFamily="34" charset="0"/>
              </a:defRPr>
            </a:lvl3pPr>
            <a:lvl4pPr marL="1600200" indent="-228600" eaLnBrk="0" hangingPunct="0">
              <a:defRPr sz="2400">
                <a:solidFill>
                  <a:schemeClr val="tx1"/>
                </a:solidFill>
                <a:latin typeface="Arial Narrow" pitchFamily="34" charset="0"/>
              </a:defRPr>
            </a:lvl4pPr>
            <a:lvl5pPr marL="2057400" indent="-228600" eaLnBrk="0" hangingPunct="0">
              <a:defRPr sz="2400">
                <a:solidFill>
                  <a:schemeClr val="tx1"/>
                </a:solidFill>
                <a:latin typeface="Arial Narrow" pitchFamily="34" charset="0"/>
              </a:defRPr>
            </a:lvl5pPr>
            <a:lvl6pPr marL="2514600" indent="-228600" eaLnBrk="0" fontAlgn="base" hangingPunct="0">
              <a:spcBef>
                <a:spcPct val="0"/>
              </a:spcBef>
              <a:spcAft>
                <a:spcPct val="0"/>
              </a:spcAft>
              <a:defRPr sz="2400">
                <a:solidFill>
                  <a:schemeClr val="tx1"/>
                </a:solidFill>
                <a:latin typeface="Arial Narrow" pitchFamily="34" charset="0"/>
              </a:defRPr>
            </a:lvl6pPr>
            <a:lvl7pPr marL="2971800" indent="-228600" eaLnBrk="0" fontAlgn="base" hangingPunct="0">
              <a:spcBef>
                <a:spcPct val="0"/>
              </a:spcBef>
              <a:spcAft>
                <a:spcPct val="0"/>
              </a:spcAft>
              <a:defRPr sz="2400">
                <a:solidFill>
                  <a:schemeClr val="tx1"/>
                </a:solidFill>
                <a:latin typeface="Arial Narrow" pitchFamily="34" charset="0"/>
              </a:defRPr>
            </a:lvl7pPr>
            <a:lvl8pPr marL="3429000" indent="-228600" eaLnBrk="0" fontAlgn="base" hangingPunct="0">
              <a:spcBef>
                <a:spcPct val="0"/>
              </a:spcBef>
              <a:spcAft>
                <a:spcPct val="0"/>
              </a:spcAft>
              <a:defRPr sz="2400">
                <a:solidFill>
                  <a:schemeClr val="tx1"/>
                </a:solidFill>
                <a:latin typeface="Arial Narrow" pitchFamily="34" charset="0"/>
              </a:defRPr>
            </a:lvl8pPr>
            <a:lvl9pPr marL="3886200" indent="-228600" eaLnBrk="0" fontAlgn="base" hangingPunct="0">
              <a:spcBef>
                <a:spcPct val="0"/>
              </a:spcBef>
              <a:spcAft>
                <a:spcPct val="0"/>
              </a:spcAft>
              <a:defRPr sz="2400">
                <a:solidFill>
                  <a:schemeClr val="tx1"/>
                </a:solidFill>
                <a:latin typeface="Arial Narrow" pitchFamily="34" charset="0"/>
              </a:defRPr>
            </a:lvl9pPr>
          </a:lstStyle>
          <a:p>
            <a:pPr>
              <a:lnSpc>
                <a:spcPct val="65000"/>
              </a:lnSpc>
              <a:spcBef>
                <a:spcPct val="50000"/>
              </a:spcBef>
              <a:defRPr/>
            </a:pPr>
            <a:r>
              <a:rPr lang="en-US" sz="400" b="1">
                <a:solidFill>
                  <a:schemeClr val="bg2"/>
                </a:solidFill>
                <a:latin typeface="Arial" pitchFamily="34" charset="0"/>
              </a:rPr>
              <a:t>POSTER TEMPLATE BY:</a:t>
            </a:r>
          </a:p>
          <a:p>
            <a:pPr>
              <a:lnSpc>
                <a:spcPct val="65000"/>
              </a:lnSpc>
              <a:spcBef>
                <a:spcPct val="50000"/>
              </a:spcBef>
              <a:defRPr/>
            </a:pPr>
            <a:r>
              <a:rPr lang="en-US" sz="800" b="1">
                <a:solidFill>
                  <a:schemeClr val="bg2"/>
                </a:solidFill>
                <a:latin typeface="Arial" pitchFamily="34" charset="0"/>
              </a:rPr>
              <a:t>www.PosterPresentations.com</a:t>
            </a:r>
          </a:p>
        </p:txBody>
      </p:sp>
      <p:sp>
        <p:nvSpPr>
          <p:cNvPr id="3078" name="Rectangle 6">
            <a:extLst>
              <a:ext uri="{FF2B5EF4-FFF2-40B4-BE49-F238E27FC236}">
                <a16:creationId xmlns:a16="http://schemas.microsoft.com/office/drawing/2014/main" id="{BB3089D2-AA5B-8F5A-A2DC-9EFB1E0F91F6}"/>
              </a:ext>
            </a:extLst>
          </p:cNvPr>
          <p:cNvSpPr>
            <a:spLocks noGrp="1" noChangeArrowheads="1"/>
          </p:cNvSpPr>
          <p:nvPr>
            <p:ph type="title"/>
          </p:nvPr>
        </p:nvSpPr>
        <p:spPr bwMode="auto">
          <a:xfrm>
            <a:off x="800100" y="1131888"/>
            <a:ext cx="34937700" cy="195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6053" tIns="38018" rIns="76053" bIns="38018" numCol="1" anchor="ctr" anchorCtr="0" compatLnSpc="1">
            <a:prstTxWarp prst="textNoShape">
              <a:avLst/>
            </a:prstTxWarp>
          </a:bodyPr>
          <a:lstStyle/>
          <a:p>
            <a:pPr lvl="0"/>
            <a:r>
              <a:rPr lang="en-US" altLang="en-US"/>
              <a:t>Click to edit Master title style</a:t>
            </a:r>
          </a:p>
        </p:txBody>
      </p:sp>
      <p:sp>
        <p:nvSpPr>
          <p:cNvPr id="3079" name="Rectangle 7">
            <a:extLst>
              <a:ext uri="{FF2B5EF4-FFF2-40B4-BE49-F238E27FC236}">
                <a16:creationId xmlns:a16="http://schemas.microsoft.com/office/drawing/2014/main" id="{94CF9889-20F6-42B2-79E9-159A1C8CB1C0}"/>
              </a:ext>
            </a:extLst>
          </p:cNvPr>
          <p:cNvSpPr>
            <a:spLocks noGrp="1" noChangeArrowheads="1"/>
          </p:cNvSpPr>
          <p:nvPr>
            <p:ph type="body" idx="1"/>
          </p:nvPr>
        </p:nvSpPr>
        <p:spPr bwMode="auto">
          <a:xfrm>
            <a:off x="577850" y="5011738"/>
            <a:ext cx="35159950" cy="2361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0325" tIns="380325" rIns="380325" bIns="380325"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3080" name="Rectangle 8">
            <a:extLst>
              <a:ext uri="{FF2B5EF4-FFF2-40B4-BE49-F238E27FC236}">
                <a16:creationId xmlns:a16="http://schemas.microsoft.com/office/drawing/2014/main" id="{08235DE4-27D1-2102-2CCD-BCA5A72F3630}"/>
              </a:ext>
            </a:extLst>
          </p:cNvPr>
          <p:cNvSpPr>
            <a:spLocks noChangeArrowheads="1"/>
          </p:cNvSpPr>
          <p:nvPr userDrawn="1"/>
        </p:nvSpPr>
        <p:spPr bwMode="auto">
          <a:xfrm>
            <a:off x="0" y="0"/>
            <a:ext cx="36576000" cy="29260800"/>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76197" tIns="38098" rIns="76197" bIns="38098"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US"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0" fontAlgn="base" hangingPunct="0">
        <a:spcBef>
          <a:spcPct val="0"/>
        </a:spcBef>
        <a:spcAft>
          <a:spcPct val="0"/>
        </a:spcAft>
        <a:defRPr sz="7200">
          <a:solidFill>
            <a:schemeClr val="tx2"/>
          </a:solidFill>
          <a:latin typeface="+mj-lt"/>
          <a:ea typeface="+mj-ea"/>
          <a:cs typeface="+mj-cs"/>
        </a:defRPr>
      </a:lvl1pPr>
      <a:lvl2pPr algn="ctr" rtl="0" eaLnBrk="0" fontAlgn="base" hangingPunct="0">
        <a:spcBef>
          <a:spcPct val="0"/>
        </a:spcBef>
        <a:spcAft>
          <a:spcPct val="0"/>
        </a:spcAft>
        <a:defRPr sz="7200">
          <a:solidFill>
            <a:schemeClr val="tx2"/>
          </a:solidFill>
          <a:latin typeface="Arial Black" pitchFamily="34" charset="0"/>
        </a:defRPr>
      </a:lvl2pPr>
      <a:lvl3pPr algn="ctr" rtl="0" eaLnBrk="0" fontAlgn="base" hangingPunct="0">
        <a:spcBef>
          <a:spcPct val="0"/>
        </a:spcBef>
        <a:spcAft>
          <a:spcPct val="0"/>
        </a:spcAft>
        <a:defRPr sz="7200">
          <a:solidFill>
            <a:schemeClr val="tx2"/>
          </a:solidFill>
          <a:latin typeface="Arial Black" pitchFamily="34" charset="0"/>
        </a:defRPr>
      </a:lvl3pPr>
      <a:lvl4pPr algn="ctr" rtl="0" eaLnBrk="0" fontAlgn="base" hangingPunct="0">
        <a:spcBef>
          <a:spcPct val="0"/>
        </a:spcBef>
        <a:spcAft>
          <a:spcPct val="0"/>
        </a:spcAft>
        <a:defRPr sz="7200">
          <a:solidFill>
            <a:schemeClr val="tx2"/>
          </a:solidFill>
          <a:latin typeface="Arial Black" pitchFamily="34" charset="0"/>
        </a:defRPr>
      </a:lvl4pPr>
      <a:lvl5pPr algn="ctr" rtl="0" eaLnBrk="0" fontAlgn="base" hangingPunct="0">
        <a:spcBef>
          <a:spcPct val="0"/>
        </a:spcBef>
        <a:spcAft>
          <a:spcPct val="0"/>
        </a:spcAft>
        <a:defRPr sz="7200">
          <a:solidFill>
            <a:schemeClr val="tx2"/>
          </a:solidFill>
          <a:latin typeface="Arial Black" pitchFamily="34" charset="0"/>
        </a:defRPr>
      </a:lvl5pPr>
      <a:lvl6pPr marL="380985" algn="ctr" rtl="0" fontAlgn="base">
        <a:spcBef>
          <a:spcPct val="0"/>
        </a:spcBef>
        <a:spcAft>
          <a:spcPct val="0"/>
        </a:spcAft>
        <a:defRPr sz="7200">
          <a:solidFill>
            <a:schemeClr val="tx2"/>
          </a:solidFill>
          <a:latin typeface="Arial Black" pitchFamily="34" charset="0"/>
        </a:defRPr>
      </a:lvl6pPr>
      <a:lvl7pPr marL="761970" algn="ctr" rtl="0" fontAlgn="base">
        <a:spcBef>
          <a:spcPct val="0"/>
        </a:spcBef>
        <a:spcAft>
          <a:spcPct val="0"/>
        </a:spcAft>
        <a:defRPr sz="7200">
          <a:solidFill>
            <a:schemeClr val="tx2"/>
          </a:solidFill>
          <a:latin typeface="Arial Black" pitchFamily="34" charset="0"/>
        </a:defRPr>
      </a:lvl7pPr>
      <a:lvl8pPr marL="1142954" algn="ctr" rtl="0" fontAlgn="base">
        <a:spcBef>
          <a:spcPct val="0"/>
        </a:spcBef>
        <a:spcAft>
          <a:spcPct val="0"/>
        </a:spcAft>
        <a:defRPr sz="7200">
          <a:solidFill>
            <a:schemeClr val="tx2"/>
          </a:solidFill>
          <a:latin typeface="Arial Black" pitchFamily="34" charset="0"/>
        </a:defRPr>
      </a:lvl8pPr>
      <a:lvl9pPr marL="1523939" algn="ctr" rtl="0" fontAlgn="base">
        <a:spcBef>
          <a:spcPct val="0"/>
        </a:spcBef>
        <a:spcAft>
          <a:spcPct val="0"/>
        </a:spcAft>
        <a:defRPr sz="7200">
          <a:solidFill>
            <a:schemeClr val="tx2"/>
          </a:solidFill>
          <a:latin typeface="Arial Black" pitchFamily="34" charset="0"/>
        </a:defRPr>
      </a:lvl9pPr>
    </p:titleStyle>
    <p:bodyStyle>
      <a:lvl1pPr marL="284163" indent="-284163" algn="l" rtl="0" eaLnBrk="0" fontAlgn="base" hangingPunct="0">
        <a:spcBef>
          <a:spcPct val="20000"/>
        </a:spcBef>
        <a:spcAft>
          <a:spcPct val="0"/>
        </a:spcAft>
        <a:buChar char="•"/>
        <a:defRPr sz="2400">
          <a:solidFill>
            <a:schemeClr val="tx1"/>
          </a:solidFill>
          <a:latin typeface="+mn-lt"/>
          <a:ea typeface="+mn-ea"/>
          <a:cs typeface="+mn-cs"/>
        </a:defRPr>
      </a:lvl1pPr>
      <a:lvl2pPr marL="615950" indent="-234950" algn="l" rtl="0" eaLnBrk="0" fontAlgn="base" hangingPunct="0">
        <a:spcBef>
          <a:spcPct val="20000"/>
        </a:spcBef>
        <a:spcAft>
          <a:spcPct val="0"/>
        </a:spcAft>
        <a:buChar char="–"/>
        <a:defRPr sz="2400">
          <a:solidFill>
            <a:schemeClr val="tx1"/>
          </a:solidFill>
          <a:latin typeface="+mn-lt"/>
        </a:defRPr>
      </a:lvl2pPr>
      <a:lvl3pPr marL="950913" indent="-188913" algn="l" rtl="0" eaLnBrk="0" fontAlgn="base" hangingPunct="0">
        <a:spcBef>
          <a:spcPct val="20000"/>
        </a:spcBef>
        <a:spcAft>
          <a:spcPct val="0"/>
        </a:spcAft>
        <a:buChar char="•"/>
        <a:defRPr sz="2000">
          <a:solidFill>
            <a:schemeClr val="tx1"/>
          </a:solidFill>
          <a:latin typeface="+mn-lt"/>
        </a:defRPr>
      </a:lvl3pPr>
      <a:lvl4pPr marL="1331913" indent="-188913" algn="l" rtl="0" eaLnBrk="0" fontAlgn="base" hangingPunct="0">
        <a:spcBef>
          <a:spcPct val="20000"/>
        </a:spcBef>
        <a:spcAft>
          <a:spcPct val="0"/>
        </a:spcAft>
        <a:buChar char="–"/>
        <a:defRPr sz="1600">
          <a:solidFill>
            <a:schemeClr val="tx1"/>
          </a:solidFill>
          <a:latin typeface="+mn-lt"/>
        </a:defRPr>
      </a:lvl4pPr>
      <a:lvl5pPr marL="1712913" indent="-188913" algn="l" rtl="0" eaLnBrk="0" fontAlgn="base" hangingPunct="0">
        <a:spcBef>
          <a:spcPct val="20000"/>
        </a:spcBef>
        <a:spcAft>
          <a:spcPct val="0"/>
        </a:spcAft>
        <a:buChar char="»"/>
        <a:defRPr sz="1600">
          <a:solidFill>
            <a:schemeClr val="tx1"/>
          </a:solidFill>
          <a:latin typeface="+mn-lt"/>
        </a:defRPr>
      </a:lvl5pPr>
      <a:lvl6pPr marL="2095416" indent="-190492" algn="l" rtl="0" fontAlgn="base">
        <a:spcBef>
          <a:spcPct val="20000"/>
        </a:spcBef>
        <a:spcAft>
          <a:spcPct val="0"/>
        </a:spcAft>
        <a:buChar char="»"/>
        <a:defRPr sz="1600">
          <a:solidFill>
            <a:schemeClr val="tx1"/>
          </a:solidFill>
          <a:latin typeface="+mn-lt"/>
        </a:defRPr>
      </a:lvl6pPr>
      <a:lvl7pPr marL="2476401" indent="-190492" algn="l" rtl="0" fontAlgn="base">
        <a:spcBef>
          <a:spcPct val="20000"/>
        </a:spcBef>
        <a:spcAft>
          <a:spcPct val="0"/>
        </a:spcAft>
        <a:buChar char="»"/>
        <a:defRPr sz="1600">
          <a:solidFill>
            <a:schemeClr val="tx1"/>
          </a:solidFill>
          <a:latin typeface="+mn-lt"/>
        </a:defRPr>
      </a:lvl7pPr>
      <a:lvl8pPr marL="2857386" indent="-190492" algn="l" rtl="0" fontAlgn="base">
        <a:spcBef>
          <a:spcPct val="20000"/>
        </a:spcBef>
        <a:spcAft>
          <a:spcPct val="0"/>
        </a:spcAft>
        <a:buChar char="»"/>
        <a:defRPr sz="1600">
          <a:solidFill>
            <a:schemeClr val="tx1"/>
          </a:solidFill>
          <a:latin typeface="+mn-lt"/>
        </a:defRPr>
      </a:lvl8pPr>
      <a:lvl9pPr marL="3238370" indent="-190492" algn="l" rtl="0" fontAlgn="base">
        <a:spcBef>
          <a:spcPct val="20000"/>
        </a:spcBef>
        <a:spcAft>
          <a:spcPct val="0"/>
        </a:spcAft>
        <a:buChar char="»"/>
        <a:defRPr sz="1600">
          <a:solidFill>
            <a:schemeClr val="tx1"/>
          </a:solidFill>
          <a:latin typeface="+mn-lt"/>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customXml" Target="../ink/ink5.xml"/><Relationship Id="rId18" Type="http://schemas.openxmlformats.org/officeDocument/2006/relationships/customXml" Target="../ink/ink8.xml"/><Relationship Id="rId26" Type="http://schemas.openxmlformats.org/officeDocument/2006/relationships/image" Target="../media/image15.png"/><Relationship Id="rId3" Type="http://schemas.openxmlformats.org/officeDocument/2006/relationships/image" Target="../media/image1.png"/><Relationship Id="rId21" Type="http://schemas.openxmlformats.org/officeDocument/2006/relationships/image" Target="../media/image11.png"/><Relationship Id="rId7" Type="http://schemas.openxmlformats.org/officeDocument/2006/relationships/image" Target="../media/image4.png"/><Relationship Id="rId12" Type="http://schemas.openxmlformats.org/officeDocument/2006/relationships/customXml" Target="../ink/ink4.xml"/><Relationship Id="rId17" Type="http://schemas.openxmlformats.org/officeDocument/2006/relationships/image" Target="../media/image8.png"/><Relationship Id="rId25" Type="http://schemas.openxmlformats.org/officeDocument/2006/relationships/chart" Target="../charts/chart1.xml"/><Relationship Id="rId2" Type="http://schemas.openxmlformats.org/officeDocument/2006/relationships/notesSlide" Target="../notesSlides/notesSlide1.xml"/><Relationship Id="rId16" Type="http://schemas.openxmlformats.org/officeDocument/2006/relationships/image" Target="../media/image7.png"/><Relationship Id="rId20" Type="http://schemas.openxmlformats.org/officeDocument/2006/relationships/image" Target="../media/image10.png"/><Relationship Id="rId29"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customXml" Target="../ink/ink1.xml"/><Relationship Id="rId11" Type="http://schemas.openxmlformats.org/officeDocument/2006/relationships/image" Target="../media/image6.png"/><Relationship Id="rId24" Type="http://schemas.openxmlformats.org/officeDocument/2006/relationships/image" Target="../media/image14.png"/><Relationship Id="rId5" Type="http://schemas.openxmlformats.org/officeDocument/2006/relationships/image" Target="../media/image3.png"/><Relationship Id="rId15" Type="http://schemas.openxmlformats.org/officeDocument/2006/relationships/customXml" Target="../ink/ink7.xml"/><Relationship Id="rId23" Type="http://schemas.openxmlformats.org/officeDocument/2006/relationships/image" Target="../media/image13.png"/><Relationship Id="rId28" Type="http://schemas.openxmlformats.org/officeDocument/2006/relationships/image" Target="../media/image17.png"/><Relationship Id="rId10" Type="http://schemas.openxmlformats.org/officeDocument/2006/relationships/customXml" Target="../ink/ink3.xml"/><Relationship Id="rId19"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customXml" Target="../ink/ink6.xml"/><Relationship Id="rId22" Type="http://schemas.openxmlformats.org/officeDocument/2006/relationships/image" Target="../media/image12.png"/><Relationship Id="rId27" Type="http://schemas.openxmlformats.org/officeDocument/2006/relationships/image" Target="../media/image16.png"/><Relationship Id="rId30"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a:extLst>
              <a:ext uri="{FF2B5EF4-FFF2-40B4-BE49-F238E27FC236}">
                <a16:creationId xmlns:a16="http://schemas.microsoft.com/office/drawing/2014/main" id="{7CE4FDD2-BAC9-A234-78D9-EDF4BFF8F01A}"/>
              </a:ext>
            </a:extLst>
          </p:cNvPr>
          <p:cNvSpPr>
            <a:spLocks noChangeArrowheads="1"/>
          </p:cNvSpPr>
          <p:nvPr/>
        </p:nvSpPr>
        <p:spPr bwMode="auto">
          <a:xfrm>
            <a:off x="4846320" y="687327"/>
            <a:ext cx="31335980" cy="2646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033" tIns="38010" rIns="76033" bIns="38010" anchor="t">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FontTx/>
              <a:buNone/>
            </a:pPr>
            <a:r>
              <a:rPr lang="en-US" altLang="en-US" sz="6700" dirty="0">
                <a:solidFill>
                  <a:srgbClr val="FFFFFF"/>
                </a:solidFill>
                <a:latin typeface="Arial Black" panose="020B0A04020102020204" pitchFamily="34" charset="0"/>
              </a:rPr>
              <a:t>Classifying Benign and Malignant Masses in Mammograms </a:t>
            </a:r>
          </a:p>
          <a:p>
            <a:pPr algn="ctr" eaLnBrk="1" hangingPunct="1">
              <a:spcBef>
                <a:spcPct val="50000"/>
              </a:spcBef>
              <a:buFontTx/>
              <a:buNone/>
            </a:pPr>
            <a:r>
              <a:rPr lang="en-US" altLang="en-US" sz="4000" b="1" dirty="0">
                <a:solidFill>
                  <a:srgbClr val="FFFFFF"/>
                </a:solidFill>
                <a:latin typeface="Arial"/>
                <a:cs typeface="Arial"/>
              </a:rPr>
              <a:t>Ahmad </a:t>
            </a:r>
            <a:r>
              <a:rPr lang="en-US" altLang="en-US" sz="4000" b="1" dirty="0" err="1">
                <a:solidFill>
                  <a:srgbClr val="FFFFFF"/>
                </a:solidFill>
                <a:latin typeface="Arial"/>
                <a:cs typeface="Arial"/>
              </a:rPr>
              <a:t>Abdal</a:t>
            </a:r>
            <a:r>
              <a:rPr lang="en-US" altLang="en-US" sz="4000" b="1" dirty="0">
                <a:solidFill>
                  <a:srgbClr val="FFFFFF"/>
                </a:solidFill>
                <a:latin typeface="Arial"/>
                <a:cs typeface="Arial"/>
              </a:rPr>
              <a:t> Qader, Anna Pritchard, Pranav </a:t>
            </a:r>
            <a:r>
              <a:rPr lang="en-US" altLang="en-US" sz="4000" b="1" dirty="0" err="1">
                <a:solidFill>
                  <a:srgbClr val="FFFFFF"/>
                </a:solidFill>
                <a:latin typeface="Arial"/>
                <a:cs typeface="Arial"/>
              </a:rPr>
              <a:t>Premdas</a:t>
            </a:r>
            <a:br>
              <a:rPr lang="en-US" altLang="en-US" sz="4000" b="1" dirty="0"/>
            </a:br>
            <a:r>
              <a:rPr lang="en-US" altLang="en-US" sz="4000" b="1" dirty="0">
                <a:solidFill>
                  <a:srgbClr val="FFFFFF"/>
                </a:solidFill>
                <a:latin typeface="Arial"/>
                <a:cs typeface="Arial"/>
              </a:rPr>
              <a:t>Georgia Institute of Technology</a:t>
            </a:r>
            <a:endParaRPr lang="en-US" altLang="en-US" sz="3000" b="1" dirty="0">
              <a:solidFill>
                <a:srgbClr val="FFFFFF"/>
              </a:solidFill>
              <a:latin typeface="Arial"/>
              <a:cs typeface="Arial"/>
            </a:endParaRPr>
          </a:p>
        </p:txBody>
      </p:sp>
      <p:sp>
        <p:nvSpPr>
          <p:cNvPr id="5123" name="Text Box 7">
            <a:extLst>
              <a:ext uri="{FF2B5EF4-FFF2-40B4-BE49-F238E27FC236}">
                <a16:creationId xmlns:a16="http://schemas.microsoft.com/office/drawing/2014/main" id="{75A0AA80-F970-2F69-FD0C-9664020229B3}"/>
              </a:ext>
            </a:extLst>
          </p:cNvPr>
          <p:cNvSpPr txBox="1">
            <a:spLocks noChangeArrowheads="1"/>
          </p:cNvSpPr>
          <p:nvPr/>
        </p:nvSpPr>
        <p:spPr bwMode="auto">
          <a:xfrm>
            <a:off x="571500" y="5011738"/>
            <a:ext cx="8318500" cy="4921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6053" tIns="38018" rIns="76053" bIns="38018" anchor="t">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50000"/>
              </a:spcBef>
              <a:buNone/>
            </a:pPr>
            <a:r>
              <a:rPr lang="en-US" altLang="en-US" sz="2700" b="1">
                <a:solidFill>
                  <a:srgbClr val="F8F8F8"/>
                </a:solidFill>
                <a:latin typeface="Arial Narrow"/>
              </a:rPr>
              <a:t>Introduction</a:t>
            </a:r>
            <a:endParaRPr lang="en-US"/>
          </a:p>
        </p:txBody>
      </p:sp>
      <p:sp>
        <p:nvSpPr>
          <p:cNvPr id="5124" name="Text Box 14">
            <a:extLst>
              <a:ext uri="{FF2B5EF4-FFF2-40B4-BE49-F238E27FC236}">
                <a16:creationId xmlns:a16="http://schemas.microsoft.com/office/drawing/2014/main" id="{DF88B425-30FE-50DA-FEE8-9F6AB994D20B}"/>
              </a:ext>
            </a:extLst>
          </p:cNvPr>
          <p:cNvSpPr txBox="1">
            <a:spLocks noChangeArrowheads="1"/>
          </p:cNvSpPr>
          <p:nvPr/>
        </p:nvSpPr>
        <p:spPr bwMode="auto">
          <a:xfrm>
            <a:off x="577850" y="6165901"/>
            <a:ext cx="8318500" cy="15388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0985" tIns="380985" rIns="380985" bIns="380985" anchor="t">
            <a:spAutoFit/>
          </a:bodyPr>
          <a:lstStyle>
            <a:lvl1pPr defTabSz="4389438">
              <a:spcBef>
                <a:spcPct val="20000"/>
              </a:spcBef>
              <a:buChar char="•"/>
              <a:defRPr sz="2400">
                <a:solidFill>
                  <a:schemeClr val="tx1"/>
                </a:solidFill>
                <a:latin typeface="Arial" panose="020B0604020202020204" pitchFamily="34" charset="0"/>
              </a:defRPr>
            </a:lvl1pPr>
            <a:lvl2pPr marL="742950" indent="-285750" defTabSz="4389438">
              <a:spcBef>
                <a:spcPct val="20000"/>
              </a:spcBef>
              <a:buChar char="–"/>
              <a:defRPr sz="2400">
                <a:solidFill>
                  <a:schemeClr val="tx1"/>
                </a:solidFill>
                <a:latin typeface="Arial" panose="020B0604020202020204" pitchFamily="34" charset="0"/>
              </a:defRPr>
            </a:lvl2pPr>
            <a:lvl3pPr marL="1143000" indent="-228600" defTabSz="4389438">
              <a:spcBef>
                <a:spcPct val="20000"/>
              </a:spcBef>
              <a:buChar char="•"/>
              <a:defRPr sz="2000">
                <a:solidFill>
                  <a:schemeClr val="tx1"/>
                </a:solidFill>
                <a:latin typeface="Arial" panose="020B0604020202020204" pitchFamily="34" charset="0"/>
              </a:defRPr>
            </a:lvl3pPr>
            <a:lvl4pPr marL="1600200" indent="-228600" defTabSz="4389438">
              <a:spcBef>
                <a:spcPct val="20000"/>
              </a:spcBef>
              <a:buChar char="–"/>
              <a:defRPr sz="1600">
                <a:solidFill>
                  <a:schemeClr val="tx1"/>
                </a:solidFill>
                <a:latin typeface="Arial" panose="020B0604020202020204" pitchFamily="34" charset="0"/>
              </a:defRPr>
            </a:lvl4pPr>
            <a:lvl5pPr marL="2057400" indent="-228600" defTabSz="4389438">
              <a:spcBef>
                <a:spcPct val="20000"/>
              </a:spcBef>
              <a:buChar char="»"/>
              <a:defRPr sz="16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buChar char="»"/>
              <a:defRPr sz="1600">
                <a:solidFill>
                  <a:schemeClr val="tx1"/>
                </a:solidFill>
                <a:latin typeface="Arial" panose="020B0604020202020204" pitchFamily="34" charset="0"/>
              </a:defRPr>
            </a:lvl9pPr>
          </a:lstStyle>
          <a:p>
            <a:pPr algn="just" eaLnBrk="1" hangingPunct="1">
              <a:spcBef>
                <a:spcPct val="0"/>
              </a:spcBef>
              <a:buFontTx/>
              <a:buNone/>
            </a:pPr>
            <a:r>
              <a:rPr lang="en-US" altLang="en-US" sz="2500" dirty="0">
                <a:latin typeface="Arial Narrow" panose="020B0606020202030204" pitchFamily="34" charset="0"/>
              </a:rPr>
              <a:t>With approximately </a:t>
            </a:r>
            <a:r>
              <a:rPr lang="en-US" altLang="en-US" sz="2500" b="1" dirty="0">
                <a:latin typeface="Arial Narrow" panose="020B0606020202030204" pitchFamily="34" charset="0"/>
              </a:rPr>
              <a:t>2.3 million cases </a:t>
            </a:r>
            <a:r>
              <a:rPr lang="en-US" altLang="en-US" sz="2500" dirty="0">
                <a:latin typeface="Arial Narrow" panose="020B0606020202030204" pitchFamily="34" charset="0"/>
              </a:rPr>
              <a:t>and almost </a:t>
            </a:r>
            <a:r>
              <a:rPr lang="en-US" altLang="en-US" sz="2500" b="1" dirty="0">
                <a:latin typeface="Arial Narrow" panose="020B0606020202030204" pitchFamily="34" charset="0"/>
              </a:rPr>
              <a:t>700,000 deaths</a:t>
            </a:r>
            <a:r>
              <a:rPr lang="en-US" altLang="en-US" sz="2500" dirty="0">
                <a:latin typeface="Arial Narrow" panose="020B0606020202030204" pitchFamily="34" charset="0"/>
              </a:rPr>
              <a:t> recorded in 2020 alone, breast cancer is one of the most prevalent types of cancers in women around the world (WHO). Early detection has been shown critical to the success of delivered treatments. Mammography is a low-dose radiation imaging technique and is the most commonly used screening tool for breast cancer (Nelson et al 2016).</a:t>
            </a:r>
          </a:p>
          <a:p>
            <a:pPr algn="just" eaLnBrk="1" hangingPunct="1">
              <a:spcBef>
                <a:spcPct val="0"/>
              </a:spcBef>
              <a:buFontTx/>
              <a:buNone/>
            </a:pPr>
            <a:endParaRPr lang="en-US" altLang="en-US" sz="2500" dirty="0">
              <a:latin typeface="Arial Narrow" panose="020B0606020202030204" pitchFamily="34" charset="0"/>
            </a:endParaRPr>
          </a:p>
          <a:p>
            <a:pPr algn="just" eaLnBrk="1" hangingPunct="1">
              <a:spcBef>
                <a:spcPct val="0"/>
              </a:spcBef>
              <a:buFontTx/>
              <a:buNone/>
            </a:pPr>
            <a:r>
              <a:rPr lang="en-US" altLang="en-US" sz="2500" dirty="0">
                <a:latin typeface="Arial Narrow" panose="020B0606020202030204" pitchFamily="34" charset="0"/>
              </a:rPr>
              <a:t>While mammographs show abnormalities which could be masses or calcifications, </a:t>
            </a:r>
            <a:r>
              <a:rPr lang="en-US" altLang="en-US" sz="2500" b="1" dirty="0">
                <a:latin typeface="Arial Narrow" panose="020B0606020202030204" pitchFamily="34" charset="0"/>
              </a:rPr>
              <a:t>a radiologist cannot tell malignant from benign tumors solely on the mammograph</a:t>
            </a:r>
            <a:r>
              <a:rPr lang="en-US" altLang="en-US" sz="2500" dirty="0">
                <a:latin typeface="Arial Narrow" panose="020B0606020202030204" pitchFamily="34" charset="0"/>
              </a:rPr>
              <a:t>, and a biopsy is usually required for verification which takes time, is costly, and involves numerous risks. </a:t>
            </a:r>
          </a:p>
          <a:p>
            <a:pPr algn="just" eaLnBrk="1" hangingPunct="1">
              <a:spcBef>
                <a:spcPct val="0"/>
              </a:spcBef>
              <a:buFontTx/>
              <a:buNone/>
            </a:pPr>
            <a:endParaRPr lang="en-US" altLang="en-US" sz="2500" dirty="0">
              <a:latin typeface="Arial Narrow" panose="020B0606020202030204" pitchFamily="34" charset="0"/>
            </a:endParaRPr>
          </a:p>
          <a:p>
            <a:pPr algn="just" eaLnBrk="1" hangingPunct="1">
              <a:spcBef>
                <a:spcPct val="0"/>
              </a:spcBef>
              <a:buFontTx/>
              <a:buNone/>
            </a:pPr>
            <a:endParaRPr lang="en-US" altLang="en-US" sz="2500" dirty="0">
              <a:latin typeface="Arial Narrow" panose="020B0606020202030204" pitchFamily="34" charset="0"/>
            </a:endParaRPr>
          </a:p>
          <a:p>
            <a:pPr algn="just" eaLnBrk="1" hangingPunct="1">
              <a:spcBef>
                <a:spcPct val="0"/>
              </a:spcBef>
              <a:buFontTx/>
              <a:buNone/>
            </a:pPr>
            <a:endParaRPr lang="en-US" altLang="en-US" sz="2500" dirty="0">
              <a:latin typeface="Arial Narrow" panose="020B0606020202030204" pitchFamily="34" charset="0"/>
            </a:endParaRPr>
          </a:p>
          <a:p>
            <a:pPr algn="just" eaLnBrk="1" hangingPunct="1">
              <a:spcBef>
                <a:spcPct val="0"/>
              </a:spcBef>
              <a:buFontTx/>
              <a:buNone/>
            </a:pPr>
            <a:r>
              <a:rPr lang="en-US" altLang="en-US" sz="2500" dirty="0">
                <a:latin typeface="Arial Narrow" panose="020B0606020202030204" pitchFamily="34" charset="0"/>
              </a:rPr>
              <a:t>In recent years, there has been </a:t>
            </a:r>
            <a:r>
              <a:rPr lang="en-US" altLang="en-US" sz="2500" b="1" dirty="0">
                <a:latin typeface="Arial Narrow" panose="020B0606020202030204" pitchFamily="34" charset="0"/>
              </a:rPr>
              <a:t>increasing interest in automating breast cancer detection </a:t>
            </a:r>
            <a:r>
              <a:rPr lang="en-US" altLang="en-US" sz="2500" dirty="0">
                <a:latin typeface="Arial Narrow" panose="020B0606020202030204" pitchFamily="34" charset="0"/>
              </a:rPr>
              <a:t>in mammograms. These efforts have been successful at segmenting out abnormalities in the mammographs, however they do not provide any further insights about the nature and seriousness of these abnormalities. </a:t>
            </a:r>
          </a:p>
          <a:p>
            <a:pPr algn="just" eaLnBrk="1" hangingPunct="1">
              <a:spcBef>
                <a:spcPct val="0"/>
              </a:spcBef>
              <a:buFontTx/>
              <a:buNone/>
            </a:pPr>
            <a:endParaRPr lang="en-US" altLang="en-US" sz="2500" dirty="0">
              <a:latin typeface="Arial Narrow" panose="020B0606020202030204" pitchFamily="34" charset="0"/>
            </a:endParaRPr>
          </a:p>
          <a:p>
            <a:pPr algn="just" eaLnBrk="1" hangingPunct="1">
              <a:spcBef>
                <a:spcPct val="0"/>
              </a:spcBef>
              <a:buFontTx/>
              <a:buNone/>
            </a:pPr>
            <a:r>
              <a:rPr lang="en-US" altLang="en-US" sz="2500" dirty="0">
                <a:latin typeface="Arial Narrow" panose="020B0606020202030204" pitchFamily="34" charset="0"/>
              </a:rPr>
              <a:t>In this study, we propose a Convolutional Neural Network-based method to classify mammographs containing masses into benign and malignant. We first use a VGG16 model to extract features from cropped bounding boxes containing the mass, then compare the performance of a dense neural network and a gradient-boosted tree at classifying those features into benign and malignant. </a:t>
            </a:r>
          </a:p>
          <a:p>
            <a:pPr algn="just" eaLnBrk="1" hangingPunct="1">
              <a:spcBef>
                <a:spcPct val="0"/>
              </a:spcBef>
              <a:buFontTx/>
              <a:buNone/>
            </a:pPr>
            <a:endParaRPr lang="en-US" altLang="en-US" sz="2500" dirty="0">
              <a:latin typeface="Arial Narrow" panose="020B0606020202030204" pitchFamily="34" charset="0"/>
            </a:endParaRPr>
          </a:p>
          <a:p>
            <a:pPr algn="just" eaLnBrk="1" hangingPunct="1">
              <a:spcBef>
                <a:spcPct val="0"/>
              </a:spcBef>
              <a:buFontTx/>
              <a:buNone/>
            </a:pPr>
            <a:r>
              <a:rPr lang="en-US" altLang="en-US" sz="2500" dirty="0">
                <a:latin typeface="Arial Narrow" panose="020B0606020202030204" pitchFamily="34" charset="0"/>
              </a:rPr>
              <a:t>Our results show that a dense neural network is able to achieve a classification accuracy of </a:t>
            </a:r>
            <a:r>
              <a:rPr lang="en-US" altLang="en-US" sz="2500" b="1" dirty="0">
                <a:latin typeface="Arial Narrow" panose="020B0606020202030204" pitchFamily="34" charset="0"/>
              </a:rPr>
              <a:t>69.8% </a:t>
            </a:r>
            <a:r>
              <a:rPr lang="en-US" altLang="en-US" sz="2500" dirty="0">
                <a:latin typeface="Arial Narrow" panose="020B0606020202030204" pitchFamily="34" charset="0"/>
              </a:rPr>
              <a:t>compared to </a:t>
            </a:r>
            <a:r>
              <a:rPr lang="en-US" altLang="en-US" sz="2500" b="1" dirty="0">
                <a:latin typeface="Arial Narrow" panose="020B0606020202030204" pitchFamily="34" charset="0"/>
              </a:rPr>
              <a:t>67.5%</a:t>
            </a:r>
            <a:r>
              <a:rPr lang="en-US" altLang="en-US" sz="2500" dirty="0">
                <a:latin typeface="Arial Narrow" panose="020B0606020202030204" pitchFamily="34" charset="0"/>
              </a:rPr>
              <a:t> achieved by a gradient-boosted tree (</a:t>
            </a:r>
            <a:r>
              <a:rPr lang="en-US" altLang="en-US" sz="2500" b="1" dirty="0">
                <a:latin typeface="Arial Narrow" panose="020B0606020202030204" pitchFamily="34" charset="0"/>
              </a:rPr>
              <a:t>71.5% </a:t>
            </a:r>
            <a:r>
              <a:rPr lang="en-US" altLang="en-US" sz="2500" dirty="0">
                <a:latin typeface="Arial Narrow" panose="020B0606020202030204" pitchFamily="34" charset="0"/>
              </a:rPr>
              <a:t>when using ResNet50). Overfitting seems to be a critical hurdle due to the nature of the features extracted by the VGG16 model. Further work is needed to better extract and compress features from the cropped images before the use of machine learning or deep learning techniques for the classification.</a:t>
            </a:r>
          </a:p>
        </p:txBody>
      </p:sp>
      <p:sp>
        <p:nvSpPr>
          <p:cNvPr id="5125" name="Text Box 388">
            <a:extLst>
              <a:ext uri="{FF2B5EF4-FFF2-40B4-BE49-F238E27FC236}">
                <a16:creationId xmlns:a16="http://schemas.microsoft.com/office/drawing/2014/main" id="{7EE82E88-2060-CCF6-8989-18099D0547EB}"/>
              </a:ext>
            </a:extLst>
          </p:cNvPr>
          <p:cNvSpPr txBox="1">
            <a:spLocks noChangeArrowheads="1"/>
          </p:cNvSpPr>
          <p:nvPr/>
        </p:nvSpPr>
        <p:spPr bwMode="auto">
          <a:xfrm>
            <a:off x="571500" y="21140838"/>
            <a:ext cx="8318500" cy="4921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6053" tIns="38018" rIns="76053" bIns="38018" anchor="t">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50000"/>
              </a:spcBef>
              <a:buNone/>
            </a:pPr>
            <a:r>
              <a:rPr lang="en-US" altLang="en-US" sz="2700" b="1">
                <a:solidFill>
                  <a:srgbClr val="F8F8F8"/>
                </a:solidFill>
                <a:latin typeface="Arial Narrow"/>
              </a:rPr>
              <a:t>Mammography Dataset</a:t>
            </a:r>
            <a:endParaRPr lang="en-US"/>
          </a:p>
        </p:txBody>
      </p:sp>
      <p:sp>
        <p:nvSpPr>
          <p:cNvPr id="5127" name="Text Box 405">
            <a:extLst>
              <a:ext uri="{FF2B5EF4-FFF2-40B4-BE49-F238E27FC236}">
                <a16:creationId xmlns:a16="http://schemas.microsoft.com/office/drawing/2014/main" id="{471E618A-27AC-AC8A-A210-B963C40294E7}"/>
              </a:ext>
            </a:extLst>
          </p:cNvPr>
          <p:cNvSpPr txBox="1">
            <a:spLocks noChangeArrowheads="1"/>
          </p:cNvSpPr>
          <p:nvPr/>
        </p:nvSpPr>
        <p:spPr bwMode="auto">
          <a:xfrm>
            <a:off x="9575800" y="5000625"/>
            <a:ext cx="8318500" cy="4921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6053" tIns="38018" rIns="76053" bIns="38018" anchor="t">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50000"/>
              </a:spcBef>
              <a:buNone/>
            </a:pPr>
            <a:r>
              <a:rPr lang="en-US" altLang="en-US" sz="2700" b="1">
                <a:solidFill>
                  <a:srgbClr val="F8F8F8"/>
                </a:solidFill>
                <a:latin typeface="Arial Narrow"/>
              </a:rPr>
              <a:t>Methods: Overall Model Architecture</a:t>
            </a:r>
            <a:endParaRPr lang="en-US"/>
          </a:p>
        </p:txBody>
      </p:sp>
      <p:sp>
        <p:nvSpPr>
          <p:cNvPr id="5130" name="Text Box 410">
            <a:extLst>
              <a:ext uri="{FF2B5EF4-FFF2-40B4-BE49-F238E27FC236}">
                <a16:creationId xmlns:a16="http://schemas.microsoft.com/office/drawing/2014/main" id="{A1841998-10CA-27BA-EBED-025E4C6D16BC}"/>
              </a:ext>
            </a:extLst>
          </p:cNvPr>
          <p:cNvSpPr txBox="1">
            <a:spLocks noChangeArrowheads="1"/>
          </p:cNvSpPr>
          <p:nvPr/>
        </p:nvSpPr>
        <p:spPr bwMode="auto">
          <a:xfrm>
            <a:off x="9575800" y="15593214"/>
            <a:ext cx="8318500" cy="4921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6053" tIns="38018" rIns="76053" bIns="38018" anchor="t">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50000"/>
              </a:spcBef>
              <a:buNone/>
            </a:pPr>
            <a:r>
              <a:rPr lang="en-US" altLang="en-US" sz="2700" b="1">
                <a:solidFill>
                  <a:srgbClr val="F8F8F8"/>
                </a:solidFill>
                <a:latin typeface="Arial Narrow"/>
              </a:rPr>
              <a:t>Methods: VGG16 + Dense network  </a:t>
            </a:r>
            <a:endParaRPr lang="en-US"/>
          </a:p>
        </p:txBody>
      </p:sp>
      <p:sp>
        <p:nvSpPr>
          <p:cNvPr id="5133" name="Text Box 417">
            <a:extLst>
              <a:ext uri="{FF2B5EF4-FFF2-40B4-BE49-F238E27FC236}">
                <a16:creationId xmlns:a16="http://schemas.microsoft.com/office/drawing/2014/main" id="{2A1CD222-FB09-4DB7-33A0-D334D87F0251}"/>
              </a:ext>
            </a:extLst>
          </p:cNvPr>
          <p:cNvSpPr txBox="1">
            <a:spLocks noChangeArrowheads="1"/>
          </p:cNvSpPr>
          <p:nvPr/>
        </p:nvSpPr>
        <p:spPr bwMode="auto">
          <a:xfrm>
            <a:off x="9575800" y="22829821"/>
            <a:ext cx="8318500" cy="4921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6053" tIns="38018" rIns="76053" bIns="38018" anchor="t">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50000"/>
              </a:spcBef>
              <a:buNone/>
            </a:pPr>
            <a:r>
              <a:rPr lang="en-US" altLang="en-US" sz="2700" b="1">
                <a:solidFill>
                  <a:srgbClr val="F8F8F8"/>
                </a:solidFill>
                <a:latin typeface="Arial Narrow"/>
              </a:rPr>
              <a:t>Methods: ResNet50/VGG16 + </a:t>
            </a:r>
            <a:r>
              <a:rPr lang="en-US" altLang="en-US" sz="2700" b="1" err="1">
                <a:solidFill>
                  <a:srgbClr val="F8F8F8"/>
                </a:solidFill>
                <a:latin typeface="Arial Narrow"/>
              </a:rPr>
              <a:t>XGBoost</a:t>
            </a:r>
            <a:endParaRPr lang="en-US" altLang="en-US" sz="2700" b="1">
              <a:solidFill>
                <a:srgbClr val="F8F8F8"/>
              </a:solidFill>
              <a:latin typeface="Arial Narrow"/>
            </a:endParaRPr>
          </a:p>
        </p:txBody>
      </p:sp>
      <p:sp>
        <p:nvSpPr>
          <p:cNvPr id="5180" name="Text Box 478">
            <a:extLst>
              <a:ext uri="{FF2B5EF4-FFF2-40B4-BE49-F238E27FC236}">
                <a16:creationId xmlns:a16="http://schemas.microsoft.com/office/drawing/2014/main" id="{40BDDEFF-48F8-6D45-31B3-E9C1471047FD}"/>
              </a:ext>
            </a:extLst>
          </p:cNvPr>
          <p:cNvSpPr txBox="1">
            <a:spLocks noChangeArrowheads="1"/>
          </p:cNvSpPr>
          <p:nvPr/>
        </p:nvSpPr>
        <p:spPr bwMode="auto">
          <a:xfrm>
            <a:off x="27565350" y="5011738"/>
            <a:ext cx="8318500" cy="4921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6053" tIns="38018" rIns="76053" bIns="38018" anchor="t">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50000"/>
              </a:spcBef>
              <a:buNone/>
            </a:pPr>
            <a:r>
              <a:rPr lang="en-US" altLang="en-US" sz="2700" b="1">
                <a:solidFill>
                  <a:srgbClr val="F8F8F8"/>
                </a:solidFill>
                <a:latin typeface="Arial Narrow"/>
              </a:rPr>
              <a:t>Discussion</a:t>
            </a:r>
            <a:endParaRPr lang="en-US"/>
          </a:p>
        </p:txBody>
      </p:sp>
      <p:sp>
        <p:nvSpPr>
          <p:cNvPr id="5181" name="Text Box 479">
            <a:extLst>
              <a:ext uri="{FF2B5EF4-FFF2-40B4-BE49-F238E27FC236}">
                <a16:creationId xmlns:a16="http://schemas.microsoft.com/office/drawing/2014/main" id="{5844FC15-8456-3BC7-1A16-F4DA5D764EDF}"/>
              </a:ext>
            </a:extLst>
          </p:cNvPr>
          <p:cNvSpPr txBox="1">
            <a:spLocks noChangeArrowheads="1"/>
          </p:cNvSpPr>
          <p:nvPr/>
        </p:nvSpPr>
        <p:spPr bwMode="auto">
          <a:xfrm>
            <a:off x="27560699" y="17755058"/>
            <a:ext cx="8318500" cy="4921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6053" tIns="38018" rIns="76053" bIns="38018" anchor="t">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50000"/>
              </a:spcBef>
              <a:buNone/>
            </a:pPr>
            <a:r>
              <a:rPr lang="en-US" altLang="en-US" sz="2700" b="1">
                <a:solidFill>
                  <a:srgbClr val="F8F8F8"/>
                </a:solidFill>
                <a:latin typeface="Arial Narrow"/>
              </a:rPr>
              <a:t>Future Directions</a:t>
            </a:r>
            <a:endParaRPr lang="en-US"/>
          </a:p>
        </p:txBody>
      </p:sp>
      <p:sp>
        <p:nvSpPr>
          <p:cNvPr id="5182" name="Text Box 480">
            <a:extLst>
              <a:ext uri="{FF2B5EF4-FFF2-40B4-BE49-F238E27FC236}">
                <a16:creationId xmlns:a16="http://schemas.microsoft.com/office/drawing/2014/main" id="{A95D3C93-148A-4AD9-0B25-4B8530ECC351}"/>
              </a:ext>
            </a:extLst>
          </p:cNvPr>
          <p:cNvSpPr txBox="1">
            <a:spLocks noChangeArrowheads="1"/>
          </p:cNvSpPr>
          <p:nvPr/>
        </p:nvSpPr>
        <p:spPr bwMode="auto">
          <a:xfrm>
            <a:off x="18574982" y="17428857"/>
            <a:ext cx="8295740" cy="49227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76053" tIns="38018" rIns="76053" bIns="38018" anchor="t">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buNone/>
            </a:pPr>
            <a:r>
              <a:rPr lang="en-US" sz="2700" b="1">
                <a:solidFill>
                  <a:srgbClr val="F8F8F8"/>
                </a:solidFill>
                <a:latin typeface="Arial Narrow"/>
              </a:rPr>
              <a:t>Results: ResNet50/VGG16 + </a:t>
            </a:r>
            <a:r>
              <a:rPr lang="en-US" sz="2700" b="1" err="1">
                <a:solidFill>
                  <a:srgbClr val="F8F8F8"/>
                </a:solidFill>
                <a:latin typeface="Arial Narrow"/>
              </a:rPr>
              <a:t>XGBoost</a:t>
            </a:r>
            <a:endParaRPr lang="en-US" sz="2700" err="1">
              <a:solidFill>
                <a:srgbClr val="F8F8F8"/>
              </a:solidFill>
              <a:latin typeface="Arial Narrow"/>
            </a:endParaRPr>
          </a:p>
        </p:txBody>
      </p:sp>
      <p:sp>
        <p:nvSpPr>
          <p:cNvPr id="5184" name="Text Box 482">
            <a:extLst>
              <a:ext uri="{FF2B5EF4-FFF2-40B4-BE49-F238E27FC236}">
                <a16:creationId xmlns:a16="http://schemas.microsoft.com/office/drawing/2014/main" id="{0309F293-15DC-BE35-F155-8634EE1923FF}"/>
              </a:ext>
            </a:extLst>
          </p:cNvPr>
          <p:cNvSpPr txBox="1">
            <a:spLocks noChangeArrowheads="1"/>
          </p:cNvSpPr>
          <p:nvPr/>
        </p:nvSpPr>
        <p:spPr bwMode="auto">
          <a:xfrm>
            <a:off x="27445312" y="18060042"/>
            <a:ext cx="8318500" cy="8079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0985" tIns="380985" rIns="380985" bIns="380985" anchor="t">
            <a:spAutoFit/>
          </a:bodyPr>
          <a:lstStyle>
            <a:lvl1pPr defTabSz="4389438">
              <a:spcBef>
                <a:spcPct val="20000"/>
              </a:spcBef>
              <a:buChar char="•"/>
              <a:defRPr sz="2400">
                <a:solidFill>
                  <a:schemeClr val="tx1"/>
                </a:solidFill>
                <a:latin typeface="Arial" panose="020B0604020202020204" pitchFamily="34" charset="0"/>
              </a:defRPr>
            </a:lvl1pPr>
            <a:lvl2pPr marL="742950" indent="-285750" defTabSz="4389438">
              <a:spcBef>
                <a:spcPct val="20000"/>
              </a:spcBef>
              <a:buChar char="–"/>
              <a:defRPr sz="2400">
                <a:solidFill>
                  <a:schemeClr val="tx1"/>
                </a:solidFill>
                <a:latin typeface="Arial" panose="020B0604020202020204" pitchFamily="34" charset="0"/>
              </a:defRPr>
            </a:lvl2pPr>
            <a:lvl3pPr marL="1143000" indent="-228600" defTabSz="4389438">
              <a:spcBef>
                <a:spcPct val="20000"/>
              </a:spcBef>
              <a:buChar char="•"/>
              <a:defRPr sz="2000">
                <a:solidFill>
                  <a:schemeClr val="tx1"/>
                </a:solidFill>
                <a:latin typeface="Arial" panose="020B0604020202020204" pitchFamily="34" charset="0"/>
              </a:defRPr>
            </a:lvl3pPr>
            <a:lvl4pPr marL="1600200" indent="-228600" defTabSz="4389438">
              <a:spcBef>
                <a:spcPct val="20000"/>
              </a:spcBef>
              <a:buChar char="–"/>
              <a:defRPr sz="1600">
                <a:solidFill>
                  <a:schemeClr val="tx1"/>
                </a:solidFill>
                <a:latin typeface="Arial" panose="020B0604020202020204" pitchFamily="34" charset="0"/>
              </a:defRPr>
            </a:lvl4pPr>
            <a:lvl5pPr marL="2057400" indent="-228600" defTabSz="4389438">
              <a:spcBef>
                <a:spcPct val="20000"/>
              </a:spcBef>
              <a:buChar char="»"/>
              <a:defRPr sz="16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None/>
            </a:pPr>
            <a:r>
              <a:rPr lang="en-US" altLang="en-US" sz="2500">
                <a:latin typeface="Arial Narrow"/>
              </a:rPr>
              <a:t>To further improve model accuracy, we could try to augment the mammography data prior to training our models. These augmentations would include:</a:t>
            </a:r>
            <a:endParaRPr lang="en-US" altLang="en-US" sz="2500">
              <a:latin typeface="Arial Narrow" panose="020B0606020202030204" pitchFamily="34" charset="0"/>
            </a:endParaRPr>
          </a:p>
          <a:p>
            <a:pPr marL="342900" indent="-342900">
              <a:spcBef>
                <a:spcPct val="0"/>
              </a:spcBef>
              <a:buFont typeface="Calibri"/>
              <a:buChar char="-"/>
            </a:pPr>
            <a:r>
              <a:rPr lang="en-US" altLang="en-US" sz="2500">
                <a:latin typeface="Arial Narrow"/>
              </a:rPr>
              <a:t>Adding gaussian noise</a:t>
            </a:r>
          </a:p>
          <a:p>
            <a:pPr marL="342900" indent="-342900">
              <a:spcBef>
                <a:spcPct val="0"/>
              </a:spcBef>
              <a:buFont typeface="Calibri"/>
              <a:buChar char="-"/>
            </a:pPr>
            <a:r>
              <a:rPr lang="en-US" altLang="en-US" sz="2500">
                <a:latin typeface="Arial Narrow"/>
              </a:rPr>
              <a:t>Rotating images</a:t>
            </a:r>
          </a:p>
          <a:p>
            <a:pPr marL="342900" indent="-342900">
              <a:spcBef>
                <a:spcPct val="0"/>
              </a:spcBef>
              <a:buFont typeface="Calibri"/>
              <a:buChar char="-"/>
            </a:pPr>
            <a:r>
              <a:rPr lang="en-US" altLang="en-US" sz="2500">
                <a:latin typeface="Arial Narrow"/>
              </a:rPr>
              <a:t>Flipping images</a:t>
            </a:r>
            <a:endParaRPr lang="en-US" altLang="en-US" sz="2500">
              <a:latin typeface="Arial Narrow" panose="020B0606020202030204" pitchFamily="34" charset="0"/>
            </a:endParaRPr>
          </a:p>
          <a:p>
            <a:pPr marL="342900" indent="-342900">
              <a:spcBef>
                <a:spcPct val="0"/>
              </a:spcBef>
              <a:buFont typeface="Calibri"/>
              <a:buChar char="-"/>
            </a:pPr>
            <a:r>
              <a:rPr lang="en-US" altLang="en-US" sz="2500">
                <a:latin typeface="Arial Narrow"/>
              </a:rPr>
              <a:t>Decreasing contrast</a:t>
            </a:r>
          </a:p>
          <a:p>
            <a:pPr marL="342900" indent="-342900">
              <a:spcBef>
                <a:spcPct val="0"/>
              </a:spcBef>
              <a:buFont typeface="Calibri"/>
              <a:buChar char="-"/>
            </a:pPr>
            <a:endParaRPr lang="en-US" altLang="en-US" sz="2500">
              <a:latin typeface="Arial Narrow"/>
            </a:endParaRPr>
          </a:p>
          <a:p>
            <a:pPr>
              <a:spcBef>
                <a:spcPct val="0"/>
              </a:spcBef>
              <a:buNone/>
            </a:pPr>
            <a:r>
              <a:rPr lang="en-US" altLang="en-US" sz="2500">
                <a:latin typeface="Arial Narrow"/>
              </a:rPr>
              <a:t>We could also incorporate non-image features to see if classification accuracy is improved. For example, we could incorporate patient age and breast tissue density. </a:t>
            </a:r>
          </a:p>
          <a:p>
            <a:pPr marL="342900" indent="-342900">
              <a:spcBef>
                <a:spcPct val="0"/>
              </a:spcBef>
              <a:buFont typeface="Calibri"/>
              <a:buChar char="-"/>
            </a:pPr>
            <a:endParaRPr lang="en-US" altLang="en-US" sz="2500">
              <a:latin typeface="Arial Narrow"/>
            </a:endParaRPr>
          </a:p>
          <a:p>
            <a:pPr>
              <a:spcBef>
                <a:spcPct val="0"/>
              </a:spcBef>
              <a:buNone/>
            </a:pPr>
            <a:r>
              <a:rPr lang="en-US" altLang="en-US" sz="2500">
                <a:latin typeface="Arial Narrow"/>
              </a:rPr>
              <a:t>More tuning of the VGG16 and dense network could further improve model accuracy. For example, we could try SGD instead of Adam as the optimizer or vary number of trainable layers.</a:t>
            </a:r>
            <a:endParaRPr lang="en-US" altLang="en-US" sz="2500">
              <a:latin typeface="Arial Narrow" panose="020B0606020202030204" pitchFamily="34" charset="0"/>
            </a:endParaRPr>
          </a:p>
          <a:p>
            <a:pPr>
              <a:spcBef>
                <a:spcPct val="0"/>
              </a:spcBef>
              <a:buNone/>
            </a:pPr>
            <a:endParaRPr lang="en-US" altLang="en-US" sz="2500">
              <a:latin typeface="Arial Narrow" panose="020B0606020202030204" pitchFamily="34" charset="0"/>
            </a:endParaRPr>
          </a:p>
          <a:p>
            <a:pPr>
              <a:spcBef>
                <a:spcPct val="0"/>
              </a:spcBef>
              <a:buNone/>
            </a:pPr>
            <a:r>
              <a:rPr lang="en-US" altLang="en-US" sz="2500">
                <a:latin typeface="Arial Narrow" panose="020B0606020202030204" pitchFamily="34" charset="0"/>
              </a:rPr>
              <a:t>We would also like to try on larger datasets. We were limited in data storage capacity, so chose a smaller dataset. </a:t>
            </a:r>
          </a:p>
          <a:p>
            <a:pPr eaLnBrk="1" hangingPunct="1">
              <a:spcBef>
                <a:spcPct val="0"/>
              </a:spcBef>
              <a:buNone/>
            </a:pPr>
            <a:endParaRPr lang="en-US" altLang="en-US" sz="2500">
              <a:latin typeface="Arial Narrow" panose="020B0606020202030204" pitchFamily="34" charset="0"/>
            </a:endParaRPr>
          </a:p>
        </p:txBody>
      </p:sp>
      <p:sp>
        <p:nvSpPr>
          <p:cNvPr id="5189" name="Text Box 389">
            <a:extLst>
              <a:ext uri="{FF2B5EF4-FFF2-40B4-BE49-F238E27FC236}">
                <a16:creationId xmlns:a16="http://schemas.microsoft.com/office/drawing/2014/main" id="{7F157217-1751-2F89-AED4-986ADF36CEF2}"/>
              </a:ext>
            </a:extLst>
          </p:cNvPr>
          <p:cNvSpPr txBox="1">
            <a:spLocks noChangeArrowheads="1"/>
          </p:cNvSpPr>
          <p:nvPr/>
        </p:nvSpPr>
        <p:spPr bwMode="auto">
          <a:xfrm>
            <a:off x="571500" y="21816957"/>
            <a:ext cx="8318500" cy="3847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0985" tIns="380985" rIns="380985" bIns="380985" anchor="t">
            <a:spAutoFit/>
          </a:bodyPr>
          <a:lstStyle>
            <a:lvl1pPr defTabSz="4389438">
              <a:spcBef>
                <a:spcPct val="20000"/>
              </a:spcBef>
              <a:buChar char="•"/>
              <a:defRPr sz="2400">
                <a:solidFill>
                  <a:schemeClr val="tx1"/>
                </a:solidFill>
                <a:latin typeface="Arial" panose="020B0604020202020204" pitchFamily="34" charset="0"/>
              </a:defRPr>
            </a:lvl1pPr>
            <a:lvl2pPr marL="742950" indent="-285750" defTabSz="4389438">
              <a:spcBef>
                <a:spcPct val="20000"/>
              </a:spcBef>
              <a:buChar char="–"/>
              <a:defRPr sz="2400">
                <a:solidFill>
                  <a:schemeClr val="tx1"/>
                </a:solidFill>
                <a:latin typeface="Arial" panose="020B0604020202020204" pitchFamily="34" charset="0"/>
              </a:defRPr>
            </a:lvl2pPr>
            <a:lvl3pPr marL="1143000" indent="-228600" defTabSz="4389438">
              <a:spcBef>
                <a:spcPct val="20000"/>
              </a:spcBef>
              <a:buChar char="•"/>
              <a:defRPr sz="2000">
                <a:solidFill>
                  <a:schemeClr val="tx1"/>
                </a:solidFill>
                <a:latin typeface="Arial" panose="020B0604020202020204" pitchFamily="34" charset="0"/>
              </a:defRPr>
            </a:lvl3pPr>
            <a:lvl4pPr marL="1600200" indent="-228600" defTabSz="4389438">
              <a:spcBef>
                <a:spcPct val="20000"/>
              </a:spcBef>
              <a:buChar char="–"/>
              <a:defRPr sz="1600">
                <a:solidFill>
                  <a:schemeClr val="tx1"/>
                </a:solidFill>
                <a:latin typeface="Arial" panose="020B0604020202020204" pitchFamily="34" charset="0"/>
              </a:defRPr>
            </a:lvl4pPr>
            <a:lvl5pPr marL="2057400" indent="-228600" defTabSz="4389438">
              <a:spcBef>
                <a:spcPct val="20000"/>
              </a:spcBef>
              <a:buChar char="»"/>
              <a:defRPr sz="1600">
                <a:solidFill>
                  <a:schemeClr val="tx1"/>
                </a:solidFill>
                <a:latin typeface="Arial" panose="020B0604020202020204" pitchFamily="34" charset="0"/>
              </a:defRPr>
            </a:lvl5pPr>
            <a:lvl6pPr marL="2514600" indent="-228600" defTabSz="4389438"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4389438"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4389438"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4389438" eaLnBrk="0" fontAlgn="base" hangingPunct="0">
              <a:spcBef>
                <a:spcPct val="20000"/>
              </a:spcBef>
              <a:spcAft>
                <a:spcPct val="0"/>
              </a:spcAft>
              <a:buChar char="»"/>
              <a:defRPr sz="1600">
                <a:solidFill>
                  <a:schemeClr val="tx1"/>
                </a:solidFill>
                <a:latin typeface="Arial" panose="020B0604020202020204" pitchFamily="34" charset="0"/>
              </a:defRPr>
            </a:lvl9pPr>
          </a:lstStyle>
          <a:p>
            <a:pPr algn="just" eaLnBrk="1" hangingPunct="1">
              <a:spcBef>
                <a:spcPct val="0"/>
              </a:spcBef>
              <a:buFontTx/>
              <a:buNone/>
            </a:pPr>
            <a:r>
              <a:rPr lang="en-US" altLang="en-US" sz="2500">
                <a:latin typeface="Arial Narrow" panose="020B0606020202030204" pitchFamily="34" charset="0"/>
              </a:rPr>
              <a:t>We use a standardized subset of the Digital Database for Screening Mammography (DDSM) called the Curated Breast Imaging Subset (CBIS) provided publicly on Kaggle. The set contains full mammographs, cropped images containing the abnormality, along with the ground truth validation. Further, the training dataset used in this work had a split of 48% Malignant and 51% Benign cancer.</a:t>
            </a:r>
          </a:p>
          <a:p>
            <a:pPr algn="just" eaLnBrk="1" hangingPunct="1">
              <a:spcBef>
                <a:spcPct val="0"/>
              </a:spcBef>
              <a:buFontTx/>
              <a:buNone/>
            </a:pPr>
            <a:endParaRPr lang="en-US" altLang="en-US" sz="2500">
              <a:latin typeface="Arial Narrow" panose="020B0606020202030204" pitchFamily="34" charset="0"/>
            </a:endParaRPr>
          </a:p>
        </p:txBody>
      </p:sp>
      <p:sp>
        <p:nvSpPr>
          <p:cNvPr id="10" name="Oval 9">
            <a:extLst>
              <a:ext uri="{FF2B5EF4-FFF2-40B4-BE49-F238E27FC236}">
                <a16:creationId xmlns:a16="http://schemas.microsoft.com/office/drawing/2014/main" id="{C753BD7D-48F1-5BD8-750D-4EB8530A44DC}"/>
              </a:ext>
            </a:extLst>
          </p:cNvPr>
          <p:cNvSpPr/>
          <p:nvPr/>
        </p:nvSpPr>
        <p:spPr bwMode="auto">
          <a:xfrm>
            <a:off x="2220686" y="24335948"/>
            <a:ext cx="921207" cy="792590"/>
          </a:xfrm>
          <a:prstGeom prst="ellipse">
            <a:avLst/>
          </a:prstGeom>
          <a:noFill/>
          <a:ln w="9525" cap="flat" cmpd="sng" algn="ctr">
            <a:noFill/>
            <a:prstDash val="solid"/>
            <a:round/>
            <a:headEnd type="none" w="med" len="med"/>
            <a:tailEnd type="none" w="med" len="med"/>
          </a:ln>
          <a:effectLst/>
        </p:spPr>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a:ln>
                <a:noFill/>
              </a:ln>
              <a:solidFill>
                <a:schemeClr val="tx1"/>
              </a:solidFill>
              <a:effectLst/>
              <a:latin typeface="Arial Narrow" pitchFamily="34" charset="0"/>
            </a:endParaRPr>
          </a:p>
        </p:txBody>
      </p:sp>
      <p:grpSp>
        <p:nvGrpSpPr>
          <p:cNvPr id="21" name="Group 20">
            <a:extLst>
              <a:ext uri="{FF2B5EF4-FFF2-40B4-BE49-F238E27FC236}">
                <a16:creationId xmlns:a16="http://schemas.microsoft.com/office/drawing/2014/main" id="{ED7A104E-DFE5-BE7F-41D8-6B30D533178B}"/>
              </a:ext>
            </a:extLst>
          </p:cNvPr>
          <p:cNvGrpSpPr/>
          <p:nvPr/>
        </p:nvGrpSpPr>
        <p:grpSpPr>
          <a:xfrm>
            <a:off x="-656435" y="24507280"/>
            <a:ext cx="7310956" cy="4389129"/>
            <a:chOff x="-1121422" y="23267495"/>
            <a:chExt cx="7310956" cy="4389129"/>
          </a:xfrm>
        </p:grpSpPr>
        <p:pic>
          <p:nvPicPr>
            <p:cNvPr id="7" name="Picture 6" descr="A picture containing text, night sky&#10;&#10;Description automatically generated">
              <a:extLst>
                <a:ext uri="{FF2B5EF4-FFF2-40B4-BE49-F238E27FC236}">
                  <a16:creationId xmlns:a16="http://schemas.microsoft.com/office/drawing/2014/main" id="{19CC6E6D-C848-0C45-5C00-20D85AB0F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422" y="23267495"/>
              <a:ext cx="5852172" cy="4389129"/>
            </a:xfrm>
            <a:prstGeom prst="rect">
              <a:avLst/>
            </a:prstGeom>
          </p:spPr>
        </p:pic>
        <p:pic>
          <p:nvPicPr>
            <p:cNvPr id="9" name="Picture 8" descr="A picture containing monitor, screen&#10;&#10;Description automatically generated">
              <a:extLst>
                <a:ext uri="{FF2B5EF4-FFF2-40B4-BE49-F238E27FC236}">
                  <a16:creationId xmlns:a16="http://schemas.microsoft.com/office/drawing/2014/main" id="{884ED04F-FF46-CB01-DCDD-8BAFD06F5F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3136" y="23777031"/>
              <a:ext cx="2736398" cy="2052299"/>
            </a:xfrm>
            <a:prstGeom prst="rect">
              <a:avLst/>
            </a:prstGeom>
          </p:spPr>
        </p:pic>
        <p:sp>
          <p:nvSpPr>
            <p:cNvPr id="13" name="Oval 12">
              <a:extLst>
                <a:ext uri="{FF2B5EF4-FFF2-40B4-BE49-F238E27FC236}">
                  <a16:creationId xmlns:a16="http://schemas.microsoft.com/office/drawing/2014/main" id="{E1AE4AF2-DE50-0455-465F-5EF270E16536}"/>
                </a:ext>
              </a:extLst>
            </p:cNvPr>
            <p:cNvSpPr/>
            <p:nvPr/>
          </p:nvSpPr>
          <p:spPr bwMode="auto">
            <a:xfrm>
              <a:off x="1909443" y="24281300"/>
              <a:ext cx="729254" cy="792590"/>
            </a:xfrm>
            <a:prstGeom prst="ellipse">
              <a:avLst/>
            </a:prstGeom>
            <a:noFill/>
            <a:ln>
              <a:solidFill>
                <a:srgbClr val="FF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i="0" u="none" strike="noStrike" normalizeH="0" baseline="0">
                <a:ln w="0"/>
                <a:effectLst>
                  <a:outerShdw blurRad="38100" dist="19050" dir="2700000" algn="tl" rotWithShape="0">
                    <a:schemeClr val="dk1">
                      <a:alpha val="40000"/>
                    </a:schemeClr>
                  </a:outerShdw>
                </a:effectLst>
                <a:latin typeface="Arial Narrow" pitchFamily="34" charset="0"/>
              </a:endParaRPr>
            </a:p>
          </p:txBody>
        </p:sp>
        <p:cxnSp>
          <p:nvCxnSpPr>
            <p:cNvPr id="15" name="Straight Connector 14">
              <a:extLst>
                <a:ext uri="{FF2B5EF4-FFF2-40B4-BE49-F238E27FC236}">
                  <a16:creationId xmlns:a16="http://schemas.microsoft.com/office/drawing/2014/main" id="{E592B935-696B-03B5-1FB7-B75E149C72E2}"/>
                </a:ext>
              </a:extLst>
            </p:cNvPr>
            <p:cNvCxnSpPr>
              <a:cxnSpLocks/>
              <a:stCxn id="13" idx="0"/>
            </p:cNvCxnSpPr>
            <p:nvPr/>
          </p:nvCxnSpPr>
          <p:spPr bwMode="auto">
            <a:xfrm flipV="1">
              <a:off x="2274070" y="24084963"/>
              <a:ext cx="1747880" cy="196337"/>
            </a:xfrm>
            <a:prstGeom prst="line">
              <a:avLst/>
            </a:prstGeom>
            <a:ln>
              <a:solidFill>
                <a:srgbClr val="FF0000"/>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6" name="Straight Connector 15">
              <a:extLst>
                <a:ext uri="{FF2B5EF4-FFF2-40B4-BE49-F238E27FC236}">
                  <a16:creationId xmlns:a16="http://schemas.microsoft.com/office/drawing/2014/main" id="{075BFAB0-354C-9139-D71E-15972E1ABFE7}"/>
                </a:ext>
              </a:extLst>
            </p:cNvPr>
            <p:cNvCxnSpPr>
              <a:cxnSpLocks/>
            </p:cNvCxnSpPr>
            <p:nvPr/>
          </p:nvCxnSpPr>
          <p:spPr bwMode="auto">
            <a:xfrm>
              <a:off x="2227488" y="25064378"/>
              <a:ext cx="1794462" cy="513967"/>
            </a:xfrm>
            <a:prstGeom prst="line">
              <a:avLst/>
            </a:prstGeom>
            <a:ln>
              <a:solidFill>
                <a:srgbClr val="FF0000"/>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sp>
        <p:nvSpPr>
          <p:cNvPr id="22" name="TextBox 21">
            <a:extLst>
              <a:ext uri="{FF2B5EF4-FFF2-40B4-BE49-F238E27FC236}">
                <a16:creationId xmlns:a16="http://schemas.microsoft.com/office/drawing/2014/main" id="{EA1416CD-7901-1B67-D7DA-3E971C336051}"/>
              </a:ext>
            </a:extLst>
          </p:cNvPr>
          <p:cNvSpPr txBox="1"/>
          <p:nvPr/>
        </p:nvSpPr>
        <p:spPr>
          <a:xfrm>
            <a:off x="6812534" y="25686547"/>
            <a:ext cx="1146468" cy="461665"/>
          </a:xfrm>
          <a:prstGeom prst="rect">
            <a:avLst/>
          </a:prstGeom>
          <a:noFill/>
        </p:spPr>
        <p:txBody>
          <a:bodyPr wrap="none" rtlCol="0">
            <a:spAutoFit/>
          </a:bodyPr>
          <a:lstStyle/>
          <a:p>
            <a:r>
              <a:rPr lang="en-US"/>
              <a:t>“Benign”</a:t>
            </a:r>
          </a:p>
        </p:txBody>
      </p:sp>
      <p:sp>
        <p:nvSpPr>
          <p:cNvPr id="11" name="Text Box 410">
            <a:extLst>
              <a:ext uri="{FF2B5EF4-FFF2-40B4-BE49-F238E27FC236}">
                <a16:creationId xmlns:a16="http://schemas.microsoft.com/office/drawing/2014/main" id="{261EC933-2E07-4A68-0AC3-AAECC49F7BE7}"/>
              </a:ext>
            </a:extLst>
          </p:cNvPr>
          <p:cNvSpPr txBox="1">
            <a:spLocks noChangeArrowheads="1"/>
          </p:cNvSpPr>
          <p:nvPr/>
        </p:nvSpPr>
        <p:spPr bwMode="auto">
          <a:xfrm>
            <a:off x="18585906" y="5028459"/>
            <a:ext cx="8318500" cy="4921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6053" tIns="38018" rIns="76053" bIns="38018" anchor="t">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50000"/>
              </a:spcBef>
              <a:buNone/>
            </a:pPr>
            <a:r>
              <a:rPr lang="en-US" altLang="en-US" sz="2700" b="1">
                <a:solidFill>
                  <a:srgbClr val="F8F8F8"/>
                </a:solidFill>
                <a:latin typeface="Arial Narrow"/>
              </a:rPr>
              <a:t>Results: VGG16 + Dense Classification</a:t>
            </a:r>
            <a:endParaRPr lang="en-US"/>
          </a:p>
        </p:txBody>
      </p:sp>
      <p:pic>
        <p:nvPicPr>
          <p:cNvPr id="4" name="Picture 4">
            <a:extLst>
              <a:ext uri="{FF2B5EF4-FFF2-40B4-BE49-F238E27FC236}">
                <a16:creationId xmlns:a16="http://schemas.microsoft.com/office/drawing/2014/main" id="{22BCC7C4-1BC5-7F05-BFAC-84B5DD861601}"/>
              </a:ext>
            </a:extLst>
          </p:cNvPr>
          <p:cNvPicPr>
            <a:picLocks noChangeAspect="1"/>
          </p:cNvPicPr>
          <p:nvPr/>
        </p:nvPicPr>
        <p:blipFill>
          <a:blip r:embed="rId5"/>
          <a:stretch>
            <a:fillRect/>
          </a:stretch>
        </p:blipFill>
        <p:spPr>
          <a:xfrm>
            <a:off x="10122117" y="7879989"/>
            <a:ext cx="4341060" cy="2796405"/>
          </a:xfrm>
          <a:prstGeom prst="rect">
            <a:avLst/>
          </a:prstGeom>
        </p:spPr>
      </p:pic>
      <p:cxnSp>
        <p:nvCxnSpPr>
          <p:cNvPr id="14" name="Straight Arrow Connector 13">
            <a:extLst>
              <a:ext uri="{FF2B5EF4-FFF2-40B4-BE49-F238E27FC236}">
                <a16:creationId xmlns:a16="http://schemas.microsoft.com/office/drawing/2014/main" id="{6CF989C0-64CF-463E-05E1-6E95BA897032}"/>
              </a:ext>
            </a:extLst>
          </p:cNvPr>
          <p:cNvCxnSpPr/>
          <p:nvPr/>
        </p:nvCxnSpPr>
        <p:spPr bwMode="auto">
          <a:xfrm>
            <a:off x="17973675" y="14316075"/>
            <a:ext cx="914400" cy="914400"/>
          </a:xfrm>
          <a:prstGeom prst="straightConnector1">
            <a:avLst/>
          </a:prstGeom>
          <a:noFill/>
          <a:ln w="9525" cap="flat" cmpd="sng" algn="ctr">
            <a:noFill/>
            <a:prstDash val="solid"/>
            <a:round/>
            <a:headEnd type="none" w="med" len="med"/>
            <a:tailEnd type="triangle"/>
          </a:ln>
          <a:effectLst/>
        </p:spPr>
      </p:cxnSp>
      <p:cxnSp>
        <p:nvCxnSpPr>
          <p:cNvPr id="17" name="Straight Arrow Connector 16">
            <a:extLst>
              <a:ext uri="{FF2B5EF4-FFF2-40B4-BE49-F238E27FC236}">
                <a16:creationId xmlns:a16="http://schemas.microsoft.com/office/drawing/2014/main" id="{39E60FAD-4CE2-B13F-0F1B-1FEE591B9C6E}"/>
              </a:ext>
            </a:extLst>
          </p:cNvPr>
          <p:cNvCxnSpPr/>
          <p:nvPr/>
        </p:nvCxnSpPr>
        <p:spPr bwMode="auto">
          <a:xfrm>
            <a:off x="18116550" y="14458950"/>
            <a:ext cx="914400" cy="914400"/>
          </a:xfrm>
          <a:prstGeom prst="straightConnector1">
            <a:avLst/>
          </a:prstGeom>
          <a:noFill/>
          <a:ln w="9525" cap="flat" cmpd="sng" algn="ctr">
            <a:noFill/>
            <a:prstDash val="solid"/>
            <a:round/>
            <a:headEnd type="none" w="med" len="med"/>
            <a:tailEnd type="triangle"/>
          </a:ln>
          <a:effectLst/>
        </p:spPr>
      </p:cxnSp>
      <p:cxnSp>
        <p:nvCxnSpPr>
          <p:cNvPr id="18" name="Straight Arrow Connector 17">
            <a:extLst>
              <a:ext uri="{FF2B5EF4-FFF2-40B4-BE49-F238E27FC236}">
                <a16:creationId xmlns:a16="http://schemas.microsoft.com/office/drawing/2014/main" id="{62D4759B-53CA-F733-F221-30F51960FB50}"/>
              </a:ext>
            </a:extLst>
          </p:cNvPr>
          <p:cNvCxnSpPr/>
          <p:nvPr/>
        </p:nvCxnSpPr>
        <p:spPr bwMode="auto">
          <a:xfrm>
            <a:off x="18259425" y="14601825"/>
            <a:ext cx="914400" cy="914400"/>
          </a:xfrm>
          <a:prstGeom prst="straightConnector1">
            <a:avLst/>
          </a:prstGeom>
          <a:noFill/>
          <a:ln w="9525" cap="flat" cmpd="sng" algn="ctr">
            <a:noFill/>
            <a:prstDash val="solid"/>
            <a:round/>
            <a:headEnd type="none" w="med" len="med"/>
            <a:tailEnd type="triangle"/>
          </a:ln>
          <a:effectLst/>
        </p:spPr>
      </p:cxnSp>
      <p:cxnSp>
        <p:nvCxnSpPr>
          <p:cNvPr id="19" name="Straight Arrow Connector 18">
            <a:extLst>
              <a:ext uri="{FF2B5EF4-FFF2-40B4-BE49-F238E27FC236}">
                <a16:creationId xmlns:a16="http://schemas.microsoft.com/office/drawing/2014/main" id="{CBE57C44-88C4-15FB-3F98-4695D1EEA341}"/>
              </a:ext>
            </a:extLst>
          </p:cNvPr>
          <p:cNvCxnSpPr/>
          <p:nvPr/>
        </p:nvCxnSpPr>
        <p:spPr bwMode="auto">
          <a:xfrm>
            <a:off x="18402300" y="14744700"/>
            <a:ext cx="914400" cy="914400"/>
          </a:xfrm>
          <a:prstGeom prst="straightConnector1">
            <a:avLst/>
          </a:prstGeom>
          <a:noFill/>
          <a:ln w="9525" cap="flat" cmpd="sng" algn="ctr">
            <a:noFill/>
            <a:prstDash val="solid"/>
            <a:round/>
            <a:headEnd type="none" w="med" len="med"/>
            <a:tailEnd type="triangle"/>
          </a:ln>
          <a:effectLst/>
        </p:spPr>
      </p:cxnSp>
      <p:grpSp>
        <p:nvGrpSpPr>
          <p:cNvPr id="26" name="Group 25">
            <a:extLst>
              <a:ext uri="{FF2B5EF4-FFF2-40B4-BE49-F238E27FC236}">
                <a16:creationId xmlns:a16="http://schemas.microsoft.com/office/drawing/2014/main" id="{14345B63-31AD-8A91-0FC1-7C4B901EF595}"/>
              </a:ext>
            </a:extLst>
          </p:cNvPr>
          <p:cNvGrpSpPr/>
          <p:nvPr/>
        </p:nvGrpSpPr>
        <p:grpSpPr>
          <a:xfrm>
            <a:off x="9840802" y="11367004"/>
            <a:ext cx="2564264" cy="2279290"/>
            <a:chOff x="14042844" y="12317562"/>
            <a:chExt cx="2564264" cy="2279290"/>
          </a:xfrm>
        </p:grpSpPr>
        <p:sp>
          <p:nvSpPr>
            <p:cNvPr id="5" name="Oval 4">
              <a:extLst>
                <a:ext uri="{FF2B5EF4-FFF2-40B4-BE49-F238E27FC236}">
                  <a16:creationId xmlns:a16="http://schemas.microsoft.com/office/drawing/2014/main" id="{37CCB2B4-0DFD-2231-0800-9E02C0FA8F9A}"/>
                </a:ext>
              </a:extLst>
            </p:cNvPr>
            <p:cNvSpPr/>
            <p:nvPr/>
          </p:nvSpPr>
          <p:spPr bwMode="auto">
            <a:xfrm>
              <a:off x="14042845" y="12317562"/>
              <a:ext cx="699699" cy="669027"/>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a:ln>
                  <a:noFill/>
                </a:ln>
                <a:solidFill>
                  <a:schemeClr val="tx1"/>
                </a:solidFill>
                <a:effectLst/>
                <a:latin typeface="Arial Narrow" pitchFamily="34" charset="0"/>
              </a:endParaRPr>
            </a:p>
          </p:txBody>
        </p:sp>
        <p:sp>
          <p:nvSpPr>
            <p:cNvPr id="8" name="Oval 7">
              <a:extLst>
                <a:ext uri="{FF2B5EF4-FFF2-40B4-BE49-F238E27FC236}">
                  <a16:creationId xmlns:a16="http://schemas.microsoft.com/office/drawing/2014/main" id="{AAE1161C-7D7C-B4CD-239D-8ADDA46FDBCF}"/>
                </a:ext>
              </a:extLst>
            </p:cNvPr>
            <p:cNvSpPr/>
            <p:nvPr/>
          </p:nvSpPr>
          <p:spPr bwMode="auto">
            <a:xfrm>
              <a:off x="14042844" y="13927825"/>
              <a:ext cx="699699" cy="669027"/>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a:ln>
                  <a:noFill/>
                </a:ln>
                <a:solidFill>
                  <a:schemeClr val="tx1"/>
                </a:solidFill>
                <a:effectLst/>
                <a:latin typeface="Arial Narrow" pitchFamily="34" charset="0"/>
              </a:endParaRPr>
            </a:p>
          </p:txBody>
        </p:sp>
        <p:sp>
          <p:nvSpPr>
            <p:cNvPr id="12" name="Oval 11">
              <a:extLst>
                <a:ext uri="{FF2B5EF4-FFF2-40B4-BE49-F238E27FC236}">
                  <a16:creationId xmlns:a16="http://schemas.microsoft.com/office/drawing/2014/main" id="{2E76A06D-2CE8-96F2-5E6D-562D37FAB68E}"/>
                </a:ext>
              </a:extLst>
            </p:cNvPr>
            <p:cNvSpPr/>
            <p:nvPr/>
          </p:nvSpPr>
          <p:spPr bwMode="auto">
            <a:xfrm>
              <a:off x="15423072" y="13130362"/>
              <a:ext cx="699699" cy="669027"/>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a:ln>
                  <a:noFill/>
                </a:ln>
                <a:solidFill>
                  <a:schemeClr val="tx1"/>
                </a:solidFill>
                <a:effectLst/>
                <a:latin typeface="Arial Narrow" pitchFamily="34" charset="0"/>
              </a:endParaRPr>
            </a:p>
          </p:txBody>
        </p:sp>
        <p:cxnSp>
          <p:nvCxnSpPr>
            <p:cNvPr id="20" name="Straight Arrow Connector 19">
              <a:extLst>
                <a:ext uri="{FF2B5EF4-FFF2-40B4-BE49-F238E27FC236}">
                  <a16:creationId xmlns:a16="http://schemas.microsoft.com/office/drawing/2014/main" id="{9BEBDACC-AA18-4A2E-0ADD-BC057A430C52}"/>
                </a:ext>
              </a:extLst>
            </p:cNvPr>
            <p:cNvCxnSpPr/>
            <p:nvPr/>
          </p:nvCxnSpPr>
          <p:spPr bwMode="auto">
            <a:xfrm>
              <a:off x="14680541" y="12801901"/>
              <a:ext cx="791713" cy="377645"/>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23" name="Straight Arrow Connector 22">
              <a:extLst>
                <a:ext uri="{FF2B5EF4-FFF2-40B4-BE49-F238E27FC236}">
                  <a16:creationId xmlns:a16="http://schemas.microsoft.com/office/drawing/2014/main" id="{165A3FC0-E0F1-8897-BE59-385E238259C9}"/>
                </a:ext>
              </a:extLst>
            </p:cNvPr>
            <p:cNvCxnSpPr>
              <a:cxnSpLocks/>
            </p:cNvCxnSpPr>
            <p:nvPr/>
          </p:nvCxnSpPr>
          <p:spPr bwMode="auto">
            <a:xfrm flipV="1">
              <a:off x="14695877" y="13685628"/>
              <a:ext cx="776377" cy="465827"/>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24" name="Straight Arrow Connector 23">
              <a:extLst>
                <a:ext uri="{FF2B5EF4-FFF2-40B4-BE49-F238E27FC236}">
                  <a16:creationId xmlns:a16="http://schemas.microsoft.com/office/drawing/2014/main" id="{2DD87F70-4280-8FB0-A531-B3EA72EF9B1E}"/>
                </a:ext>
              </a:extLst>
            </p:cNvPr>
            <p:cNvCxnSpPr>
              <a:cxnSpLocks/>
            </p:cNvCxnSpPr>
            <p:nvPr/>
          </p:nvCxnSpPr>
          <p:spPr bwMode="auto">
            <a:xfrm flipV="1">
              <a:off x="16122111" y="13455591"/>
              <a:ext cx="484997" cy="5751"/>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grpSp>
      <p:sp>
        <p:nvSpPr>
          <p:cNvPr id="25" name="TextBox 24">
            <a:extLst>
              <a:ext uri="{FF2B5EF4-FFF2-40B4-BE49-F238E27FC236}">
                <a16:creationId xmlns:a16="http://schemas.microsoft.com/office/drawing/2014/main" id="{9A3EBC1D-4BF9-69F1-DCAF-1B49A0615B14}"/>
              </a:ext>
            </a:extLst>
          </p:cNvPr>
          <p:cNvSpPr txBox="1"/>
          <p:nvPr/>
        </p:nvSpPr>
        <p:spPr>
          <a:xfrm>
            <a:off x="12429384" y="12284761"/>
            <a:ext cx="103339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class</a:t>
            </a:r>
          </a:p>
        </p:txBody>
      </p:sp>
      <p:cxnSp>
        <p:nvCxnSpPr>
          <p:cNvPr id="27" name="Straight Arrow Connector 26">
            <a:extLst>
              <a:ext uri="{FF2B5EF4-FFF2-40B4-BE49-F238E27FC236}">
                <a16:creationId xmlns:a16="http://schemas.microsoft.com/office/drawing/2014/main" id="{94BC935B-E920-9AF0-0042-6B2F3B673C2F}"/>
              </a:ext>
            </a:extLst>
          </p:cNvPr>
          <p:cNvCxnSpPr/>
          <p:nvPr/>
        </p:nvCxnSpPr>
        <p:spPr bwMode="auto">
          <a:xfrm>
            <a:off x="18830925" y="15173325"/>
            <a:ext cx="914400" cy="914400"/>
          </a:xfrm>
          <a:prstGeom prst="straightConnector1">
            <a:avLst/>
          </a:prstGeom>
          <a:noFill/>
          <a:ln w="9525" cap="flat" cmpd="sng" algn="ctr">
            <a:noFill/>
            <a:prstDash val="solid"/>
            <a:round/>
            <a:headEnd type="none" w="med" len="med"/>
            <a:tailEnd type="none" w="med" len="med"/>
          </a:ln>
          <a:effectLst/>
        </p:spPr>
      </p:cxnSp>
      <p:sp>
        <p:nvSpPr>
          <p:cNvPr id="29" name="TextBox 28">
            <a:extLst>
              <a:ext uri="{FF2B5EF4-FFF2-40B4-BE49-F238E27FC236}">
                <a16:creationId xmlns:a16="http://schemas.microsoft.com/office/drawing/2014/main" id="{20806115-0539-D9FC-77B4-02F7E6048BF2}"/>
              </a:ext>
            </a:extLst>
          </p:cNvPr>
          <p:cNvSpPr txBox="1"/>
          <p:nvPr/>
        </p:nvSpPr>
        <p:spPr>
          <a:xfrm rot="5400000">
            <a:off x="9730275" y="12576141"/>
            <a:ext cx="103339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Narrow"/>
              </a:rPr>
              <a:t>. . .</a:t>
            </a:r>
            <a:endParaRPr lang="en-US"/>
          </a:p>
        </p:txBody>
      </p:sp>
      <p:sp>
        <p:nvSpPr>
          <p:cNvPr id="30" name="TextBox 29">
            <a:extLst>
              <a:ext uri="{FF2B5EF4-FFF2-40B4-BE49-F238E27FC236}">
                <a16:creationId xmlns:a16="http://schemas.microsoft.com/office/drawing/2014/main" id="{2699FF46-0BCE-A372-A6B7-8362DAAECE35}"/>
              </a:ext>
            </a:extLst>
          </p:cNvPr>
          <p:cNvSpPr txBox="1"/>
          <p:nvPr/>
        </p:nvSpPr>
        <p:spPr>
          <a:xfrm>
            <a:off x="9638260" y="13833681"/>
            <a:ext cx="153947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Narrow"/>
              </a:rPr>
              <a:t>64 units</a:t>
            </a:r>
            <a:endParaRPr lang="en-US"/>
          </a:p>
        </p:txBody>
      </p:sp>
      <mc:AlternateContent xmlns:mc="http://schemas.openxmlformats.org/markup-compatibility/2006" xmlns:p14="http://schemas.microsoft.com/office/powerpoint/2010/main">
        <mc:Choice Requires="p14">
          <p:contentPart p14:bwMode="auto" r:id="rId6">
            <p14:nvContentPartPr>
              <p14:cNvPr id="31" name="Ink 30">
                <a:extLst>
                  <a:ext uri="{FF2B5EF4-FFF2-40B4-BE49-F238E27FC236}">
                    <a16:creationId xmlns:a16="http://schemas.microsoft.com/office/drawing/2014/main" id="{3A9CA185-6F8B-7D99-5A16-388150C13BD5}"/>
                  </a:ext>
                </a:extLst>
              </p14:cNvPr>
              <p14:cNvContentPartPr/>
              <p14:nvPr/>
            </p14:nvContentPartPr>
            <p14:xfrm>
              <a:off x="10029098" y="11538611"/>
              <a:ext cx="344522" cy="205944"/>
            </p14:xfrm>
          </p:contentPart>
        </mc:Choice>
        <mc:Fallback xmlns="">
          <p:pic>
            <p:nvPicPr>
              <p:cNvPr id="31" name="Ink 30">
                <a:extLst>
                  <a:ext uri="{FF2B5EF4-FFF2-40B4-BE49-F238E27FC236}">
                    <a16:creationId xmlns:a16="http://schemas.microsoft.com/office/drawing/2014/main" id="{3A9CA185-6F8B-7D99-5A16-388150C13BD5}"/>
                  </a:ext>
                </a:extLst>
              </p:cNvPr>
              <p:cNvPicPr/>
              <p:nvPr/>
            </p:nvPicPr>
            <p:blipFill>
              <a:blip r:embed="rId7"/>
              <a:stretch>
                <a:fillRect/>
              </a:stretch>
            </p:blipFill>
            <p:spPr>
              <a:xfrm>
                <a:off x="10011117" y="11520640"/>
                <a:ext cx="380125" cy="241526"/>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 31">
                <a:extLst>
                  <a:ext uri="{FF2B5EF4-FFF2-40B4-BE49-F238E27FC236}">
                    <a16:creationId xmlns:a16="http://schemas.microsoft.com/office/drawing/2014/main" id="{327AB25F-4F2E-0415-EB62-0F6B081E9613}"/>
                  </a:ext>
                </a:extLst>
              </p14:cNvPr>
              <p14:cNvContentPartPr/>
              <p14:nvPr/>
            </p14:nvContentPartPr>
            <p14:xfrm>
              <a:off x="10004787" y="13176931"/>
              <a:ext cx="327592" cy="210499"/>
            </p14:xfrm>
          </p:contentPart>
        </mc:Choice>
        <mc:Fallback xmlns="">
          <p:pic>
            <p:nvPicPr>
              <p:cNvPr id="32" name="Ink 31">
                <a:extLst>
                  <a:ext uri="{FF2B5EF4-FFF2-40B4-BE49-F238E27FC236}">
                    <a16:creationId xmlns:a16="http://schemas.microsoft.com/office/drawing/2014/main" id="{327AB25F-4F2E-0415-EB62-0F6B081E9613}"/>
                  </a:ext>
                </a:extLst>
              </p:cNvPr>
              <p:cNvPicPr/>
              <p:nvPr/>
            </p:nvPicPr>
            <p:blipFill>
              <a:blip r:embed="rId9"/>
              <a:stretch>
                <a:fillRect/>
              </a:stretch>
            </p:blipFill>
            <p:spPr>
              <a:xfrm>
                <a:off x="9986807" y="13158940"/>
                <a:ext cx="363192" cy="246122"/>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B282BA65-4B17-47F7-B396-BDD95C8F523E}"/>
                  </a:ext>
                </a:extLst>
              </p14:cNvPr>
              <p14:cNvContentPartPr/>
              <p14:nvPr/>
            </p14:nvContentPartPr>
            <p14:xfrm>
              <a:off x="11374395" y="12366264"/>
              <a:ext cx="380034" cy="287846"/>
            </p14:xfrm>
          </p:contentPart>
        </mc:Choice>
        <mc:Fallback xmlns="">
          <p:pic>
            <p:nvPicPr>
              <p:cNvPr id="33" name="Ink 32">
                <a:extLst>
                  <a:ext uri="{FF2B5EF4-FFF2-40B4-BE49-F238E27FC236}">
                    <a16:creationId xmlns:a16="http://schemas.microsoft.com/office/drawing/2014/main" id="{B282BA65-4B17-47F7-B396-BDD95C8F523E}"/>
                  </a:ext>
                </a:extLst>
              </p:cNvPr>
              <p:cNvPicPr/>
              <p:nvPr/>
            </p:nvPicPr>
            <p:blipFill>
              <a:blip r:embed="rId11"/>
              <a:stretch>
                <a:fillRect/>
              </a:stretch>
            </p:blipFill>
            <p:spPr>
              <a:xfrm>
                <a:off x="11356418" y="12348274"/>
                <a:ext cx="415628" cy="323467"/>
              </a:xfrm>
              <a:prstGeom prst="rect">
                <a:avLst/>
              </a:prstGeom>
            </p:spPr>
          </p:pic>
        </mc:Fallback>
      </mc:AlternateContent>
      <p:sp>
        <p:nvSpPr>
          <p:cNvPr id="34" name="TextBox 33">
            <a:extLst>
              <a:ext uri="{FF2B5EF4-FFF2-40B4-BE49-F238E27FC236}">
                <a16:creationId xmlns:a16="http://schemas.microsoft.com/office/drawing/2014/main" id="{2E18E771-37B7-0CBA-2DC2-D381815AB755}"/>
              </a:ext>
            </a:extLst>
          </p:cNvPr>
          <p:cNvSpPr txBox="1"/>
          <p:nvPr/>
        </p:nvSpPr>
        <p:spPr>
          <a:xfrm>
            <a:off x="10244096" y="14800233"/>
            <a:ext cx="1917483" cy="4793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Narrow"/>
              </a:rPr>
              <a:t>Dense Network</a:t>
            </a:r>
            <a:endParaRPr lang="en-US"/>
          </a:p>
        </p:txBody>
      </p:sp>
      <p:sp>
        <p:nvSpPr>
          <p:cNvPr id="47" name="TextBox 46">
            <a:extLst>
              <a:ext uri="{FF2B5EF4-FFF2-40B4-BE49-F238E27FC236}">
                <a16:creationId xmlns:a16="http://schemas.microsoft.com/office/drawing/2014/main" id="{52639E72-A96F-40A0-928C-903EAA3BDD46}"/>
              </a:ext>
            </a:extLst>
          </p:cNvPr>
          <p:cNvSpPr txBox="1"/>
          <p:nvPr/>
        </p:nvSpPr>
        <p:spPr>
          <a:xfrm>
            <a:off x="14737500" y="14800233"/>
            <a:ext cx="1917483" cy="4793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latin typeface="Arial Narrow"/>
              </a:rPr>
              <a:t>XGBoost</a:t>
            </a:r>
            <a:endParaRPr lang="en-US" err="1"/>
          </a:p>
        </p:txBody>
      </p:sp>
      <p:sp>
        <p:nvSpPr>
          <p:cNvPr id="48" name="TextBox 47">
            <a:extLst>
              <a:ext uri="{FF2B5EF4-FFF2-40B4-BE49-F238E27FC236}">
                <a16:creationId xmlns:a16="http://schemas.microsoft.com/office/drawing/2014/main" id="{E327BDEC-1AD1-5659-8517-CD3C963B26E1}"/>
              </a:ext>
            </a:extLst>
          </p:cNvPr>
          <p:cNvSpPr txBox="1"/>
          <p:nvPr/>
        </p:nvSpPr>
        <p:spPr>
          <a:xfrm>
            <a:off x="9784040" y="6380586"/>
            <a:ext cx="402021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Narrow"/>
              </a:rPr>
              <a:t>VGG16: 13 convolutional layers, 5 max pool layers, 3 dense layers</a:t>
            </a:r>
            <a:endParaRPr lang="en-US"/>
          </a:p>
        </p:txBody>
      </p:sp>
      <p:sp>
        <p:nvSpPr>
          <p:cNvPr id="49" name="Text Box 405">
            <a:extLst>
              <a:ext uri="{FF2B5EF4-FFF2-40B4-BE49-F238E27FC236}">
                <a16:creationId xmlns:a16="http://schemas.microsoft.com/office/drawing/2014/main" id="{0AC52677-4013-2F59-9883-825D8DC36941}"/>
              </a:ext>
            </a:extLst>
          </p:cNvPr>
          <p:cNvSpPr txBox="1">
            <a:spLocks noChangeArrowheads="1"/>
          </p:cNvSpPr>
          <p:nvPr/>
        </p:nvSpPr>
        <p:spPr bwMode="auto">
          <a:xfrm>
            <a:off x="11338449" y="5675403"/>
            <a:ext cx="4484538" cy="492277"/>
          </a:xfrm>
          <a:prstGeom prst="rect">
            <a:avLst/>
          </a:prstGeom>
          <a:ln/>
          <a:extLs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wrap="square" lIns="76053" tIns="38018" rIns="76053" bIns="38018" anchor="t">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50000"/>
              </a:spcBef>
              <a:buNone/>
            </a:pPr>
            <a:r>
              <a:rPr lang="en-US" altLang="en-US" sz="2700" b="1">
                <a:solidFill>
                  <a:srgbClr val="F8F8F8"/>
                </a:solidFill>
                <a:latin typeface="Arial Narrow"/>
              </a:rPr>
              <a:t>Feature Selection</a:t>
            </a:r>
          </a:p>
        </p:txBody>
      </p:sp>
      <p:sp>
        <p:nvSpPr>
          <p:cNvPr id="50" name="Text Box 405">
            <a:extLst>
              <a:ext uri="{FF2B5EF4-FFF2-40B4-BE49-F238E27FC236}">
                <a16:creationId xmlns:a16="http://schemas.microsoft.com/office/drawing/2014/main" id="{FBED745D-FDCA-4B62-4FA3-5773FD955165}"/>
              </a:ext>
            </a:extLst>
          </p:cNvPr>
          <p:cNvSpPr txBox="1">
            <a:spLocks noChangeArrowheads="1"/>
          </p:cNvSpPr>
          <p:nvPr/>
        </p:nvSpPr>
        <p:spPr bwMode="auto">
          <a:xfrm>
            <a:off x="11368146" y="10688041"/>
            <a:ext cx="4484538" cy="492277"/>
          </a:xfrm>
          <a:prstGeom prst="rect">
            <a:avLst/>
          </a:prstGeom>
          <a:ln/>
          <a:extLs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wrap="square" lIns="76053" tIns="38018" rIns="76053" bIns="38018" anchor="t">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50000"/>
              </a:spcBef>
              <a:buNone/>
            </a:pPr>
            <a:r>
              <a:rPr lang="en-US" altLang="en-US" sz="2700" b="1">
                <a:solidFill>
                  <a:srgbClr val="F8F8F8"/>
                </a:solidFill>
                <a:latin typeface="Arial Narrow"/>
              </a:rPr>
              <a:t>Classification</a:t>
            </a:r>
          </a:p>
        </p:txBody>
      </p:sp>
      <p:sp>
        <p:nvSpPr>
          <p:cNvPr id="2" name="TextBox 1">
            <a:extLst>
              <a:ext uri="{FF2B5EF4-FFF2-40B4-BE49-F238E27FC236}">
                <a16:creationId xmlns:a16="http://schemas.microsoft.com/office/drawing/2014/main" id="{1826E4C0-9D04-2B53-B71C-B1EA7F8887EB}"/>
              </a:ext>
            </a:extLst>
          </p:cNvPr>
          <p:cNvSpPr txBox="1"/>
          <p:nvPr/>
        </p:nvSpPr>
        <p:spPr>
          <a:xfrm>
            <a:off x="9783616" y="16162663"/>
            <a:ext cx="7878672"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Calibri"/>
              <a:buChar char="-"/>
            </a:pPr>
            <a:r>
              <a:rPr lang="en-US">
                <a:latin typeface="Arial Narrow"/>
              </a:rPr>
              <a:t>K-fold cross validation to decide how many units in the dense network </a:t>
            </a:r>
          </a:p>
          <a:p>
            <a:pPr marL="342900" indent="-342900">
              <a:buFont typeface="Calibri"/>
              <a:buChar char="-"/>
            </a:pPr>
            <a:r>
              <a:rPr lang="en-US" b="1">
                <a:latin typeface="Arial Narrow"/>
              </a:rPr>
              <a:t>50 % dropout layer</a:t>
            </a:r>
            <a:r>
              <a:rPr lang="en-US">
                <a:latin typeface="Arial Narrow"/>
              </a:rPr>
              <a:t> used before first dense layer</a:t>
            </a:r>
          </a:p>
          <a:p>
            <a:pPr marL="342900" indent="-342900">
              <a:buFont typeface="Calibri"/>
              <a:buChar char="-"/>
            </a:pPr>
            <a:endParaRPr lang="en-US">
              <a:latin typeface="Arial Narrow"/>
            </a:endParaRPr>
          </a:p>
          <a:p>
            <a:pPr marL="342900" indent="-342900">
              <a:buFont typeface="Calibri"/>
              <a:buChar char="-"/>
            </a:pPr>
            <a:r>
              <a:rPr lang="en-US">
                <a:latin typeface="Arial Narrow"/>
              </a:rPr>
              <a:t>Same dense network architecture used with </a:t>
            </a:r>
            <a:r>
              <a:rPr lang="en-US" b="1">
                <a:latin typeface="Arial Narrow"/>
              </a:rPr>
              <a:t>pre-trained VGG16</a:t>
            </a:r>
            <a:r>
              <a:rPr lang="en-US">
                <a:latin typeface="Arial Narrow"/>
              </a:rPr>
              <a:t> and </a:t>
            </a:r>
            <a:r>
              <a:rPr lang="en-US" b="1">
                <a:latin typeface="Arial Narrow"/>
              </a:rPr>
              <a:t>fine-tuned VGG16</a:t>
            </a:r>
            <a:endParaRPr lang="en-US" b="1"/>
          </a:p>
          <a:p>
            <a:pPr marL="721995" lvl="1" indent="-342900">
              <a:buFont typeface="Calibri"/>
              <a:buChar char="-"/>
            </a:pPr>
            <a:r>
              <a:rPr lang="en-US">
                <a:latin typeface="Arial Narrow"/>
              </a:rPr>
              <a:t>VGG16 fine tuning: make last 4 layers trainable</a:t>
            </a:r>
          </a:p>
        </p:txBody>
      </p:sp>
      <p:sp>
        <p:nvSpPr>
          <p:cNvPr id="3" name="TextBox 2">
            <a:extLst>
              <a:ext uri="{FF2B5EF4-FFF2-40B4-BE49-F238E27FC236}">
                <a16:creationId xmlns:a16="http://schemas.microsoft.com/office/drawing/2014/main" id="{223C29D2-C995-41D4-90F5-457691EDA1A0}"/>
              </a:ext>
            </a:extLst>
          </p:cNvPr>
          <p:cNvSpPr txBox="1"/>
          <p:nvPr/>
        </p:nvSpPr>
        <p:spPr>
          <a:xfrm>
            <a:off x="31614511" y="23752828"/>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Text Box 479">
            <a:extLst>
              <a:ext uri="{FF2B5EF4-FFF2-40B4-BE49-F238E27FC236}">
                <a16:creationId xmlns:a16="http://schemas.microsoft.com/office/drawing/2014/main" id="{66ED48DA-104A-6B20-A208-9B9ECB9962BA}"/>
              </a:ext>
            </a:extLst>
          </p:cNvPr>
          <p:cNvSpPr txBox="1">
            <a:spLocks noChangeArrowheads="1"/>
          </p:cNvSpPr>
          <p:nvPr/>
        </p:nvSpPr>
        <p:spPr bwMode="auto">
          <a:xfrm>
            <a:off x="27565350" y="25610192"/>
            <a:ext cx="8318500" cy="4921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6053" tIns="38018" rIns="76053" bIns="38018" anchor="t">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50000"/>
              </a:spcBef>
              <a:buNone/>
            </a:pPr>
            <a:r>
              <a:rPr lang="en-US" altLang="en-US" sz="2700" b="1">
                <a:solidFill>
                  <a:srgbClr val="F8F8F8"/>
                </a:solidFill>
                <a:latin typeface="Arial Narrow"/>
              </a:rPr>
              <a:t>References</a:t>
            </a:r>
            <a:endParaRPr lang="en-US"/>
          </a:p>
        </p:txBody>
      </p:sp>
      <p:sp>
        <p:nvSpPr>
          <p:cNvPr id="41" name="TextBox 40">
            <a:extLst>
              <a:ext uri="{FF2B5EF4-FFF2-40B4-BE49-F238E27FC236}">
                <a16:creationId xmlns:a16="http://schemas.microsoft.com/office/drawing/2014/main" id="{3FD537C4-551E-2299-C766-DCCCE5A5AB2D}"/>
              </a:ext>
            </a:extLst>
          </p:cNvPr>
          <p:cNvSpPr txBox="1"/>
          <p:nvPr/>
        </p:nvSpPr>
        <p:spPr>
          <a:xfrm>
            <a:off x="17181424" y="21367158"/>
            <a:ext cx="103339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class</a:t>
            </a:r>
          </a:p>
        </p:txBody>
      </p:sp>
      <p:sp>
        <p:nvSpPr>
          <p:cNvPr id="43" name="TextBox 42">
            <a:extLst>
              <a:ext uri="{FF2B5EF4-FFF2-40B4-BE49-F238E27FC236}">
                <a16:creationId xmlns:a16="http://schemas.microsoft.com/office/drawing/2014/main" id="{15B89279-4FB2-7DF5-4DB1-99F236951C24}"/>
              </a:ext>
            </a:extLst>
          </p:cNvPr>
          <p:cNvSpPr txBox="1"/>
          <p:nvPr/>
        </p:nvSpPr>
        <p:spPr>
          <a:xfrm>
            <a:off x="9763174" y="23614690"/>
            <a:ext cx="772965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Calibri"/>
              <a:buChar char="-"/>
            </a:pPr>
            <a:r>
              <a:rPr lang="en-US">
                <a:latin typeface="Arial Narrow"/>
              </a:rPr>
              <a:t>K-fold cross validation along with </a:t>
            </a:r>
            <a:r>
              <a:rPr lang="en-US" err="1">
                <a:latin typeface="Arial Narrow"/>
              </a:rPr>
              <a:t>RandomsearchCV</a:t>
            </a:r>
            <a:r>
              <a:rPr lang="en-US">
                <a:latin typeface="Arial Narrow"/>
              </a:rPr>
              <a:t> was used for hyper parameter tuning of the classifier.</a:t>
            </a:r>
          </a:p>
          <a:p>
            <a:pPr marL="342900" indent="-342900">
              <a:buFont typeface="Calibri"/>
              <a:buChar char="-"/>
            </a:pPr>
            <a:endParaRPr lang="en-US">
              <a:latin typeface="Arial Narrow"/>
            </a:endParaRPr>
          </a:p>
        </p:txBody>
      </p:sp>
      <p:grpSp>
        <p:nvGrpSpPr>
          <p:cNvPr id="5149" name="Group 5148">
            <a:extLst>
              <a:ext uri="{FF2B5EF4-FFF2-40B4-BE49-F238E27FC236}">
                <a16:creationId xmlns:a16="http://schemas.microsoft.com/office/drawing/2014/main" id="{5DF186B6-86C5-C3FB-81F7-EA1DFAA32131}"/>
              </a:ext>
            </a:extLst>
          </p:cNvPr>
          <p:cNvGrpSpPr/>
          <p:nvPr/>
        </p:nvGrpSpPr>
        <p:grpSpPr>
          <a:xfrm>
            <a:off x="14651714" y="20466866"/>
            <a:ext cx="2564264" cy="2279290"/>
            <a:chOff x="14596442" y="16307175"/>
            <a:chExt cx="2564264" cy="2279290"/>
          </a:xfrm>
        </p:grpSpPr>
        <p:grpSp>
          <p:nvGrpSpPr>
            <p:cNvPr id="28" name="Group 27">
              <a:extLst>
                <a:ext uri="{FF2B5EF4-FFF2-40B4-BE49-F238E27FC236}">
                  <a16:creationId xmlns:a16="http://schemas.microsoft.com/office/drawing/2014/main" id="{A9809720-AB28-8085-1634-B67551365214}"/>
                </a:ext>
              </a:extLst>
            </p:cNvPr>
            <p:cNvGrpSpPr/>
            <p:nvPr/>
          </p:nvGrpSpPr>
          <p:grpSpPr>
            <a:xfrm>
              <a:off x="14596442" y="16307175"/>
              <a:ext cx="2564264" cy="2279290"/>
              <a:chOff x="14042844" y="12317562"/>
              <a:chExt cx="2564264" cy="2279290"/>
            </a:xfrm>
          </p:grpSpPr>
          <p:sp>
            <p:nvSpPr>
              <p:cNvPr id="35" name="Oval 34">
                <a:extLst>
                  <a:ext uri="{FF2B5EF4-FFF2-40B4-BE49-F238E27FC236}">
                    <a16:creationId xmlns:a16="http://schemas.microsoft.com/office/drawing/2014/main" id="{E3AA328E-1823-A6C1-F379-99DDA8F5BC1A}"/>
                  </a:ext>
                </a:extLst>
              </p:cNvPr>
              <p:cNvSpPr/>
              <p:nvPr/>
            </p:nvSpPr>
            <p:spPr bwMode="auto">
              <a:xfrm>
                <a:off x="14042845" y="12317562"/>
                <a:ext cx="699699" cy="669027"/>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a:ln>
                    <a:noFill/>
                  </a:ln>
                  <a:solidFill>
                    <a:schemeClr val="tx1"/>
                  </a:solidFill>
                  <a:effectLst/>
                  <a:latin typeface="Arial Narrow" pitchFamily="34" charset="0"/>
                </a:endParaRPr>
              </a:p>
            </p:txBody>
          </p:sp>
          <p:sp>
            <p:nvSpPr>
              <p:cNvPr id="36" name="Oval 35">
                <a:extLst>
                  <a:ext uri="{FF2B5EF4-FFF2-40B4-BE49-F238E27FC236}">
                    <a16:creationId xmlns:a16="http://schemas.microsoft.com/office/drawing/2014/main" id="{12C6DB29-F52F-28EF-2A5F-760E04AF49AC}"/>
                  </a:ext>
                </a:extLst>
              </p:cNvPr>
              <p:cNvSpPr/>
              <p:nvPr/>
            </p:nvSpPr>
            <p:spPr bwMode="auto">
              <a:xfrm>
                <a:off x="14042844" y="13927825"/>
                <a:ext cx="699699" cy="669027"/>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a:ln>
                    <a:noFill/>
                  </a:ln>
                  <a:solidFill>
                    <a:schemeClr val="tx1"/>
                  </a:solidFill>
                  <a:effectLst/>
                  <a:latin typeface="Arial Narrow" pitchFamily="34" charset="0"/>
                </a:endParaRPr>
              </a:p>
            </p:txBody>
          </p:sp>
          <p:sp>
            <p:nvSpPr>
              <p:cNvPr id="37" name="Oval 36">
                <a:extLst>
                  <a:ext uri="{FF2B5EF4-FFF2-40B4-BE49-F238E27FC236}">
                    <a16:creationId xmlns:a16="http://schemas.microsoft.com/office/drawing/2014/main" id="{A72AEE5F-B4EB-24D9-1B44-8D549CED99A4}"/>
                  </a:ext>
                </a:extLst>
              </p:cNvPr>
              <p:cNvSpPr/>
              <p:nvPr/>
            </p:nvSpPr>
            <p:spPr bwMode="auto">
              <a:xfrm>
                <a:off x="15423072" y="13130362"/>
                <a:ext cx="699699" cy="669027"/>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a:ln>
                    <a:noFill/>
                  </a:ln>
                  <a:solidFill>
                    <a:schemeClr val="tx1"/>
                  </a:solidFill>
                  <a:effectLst/>
                  <a:latin typeface="Arial Narrow" pitchFamily="34" charset="0"/>
                </a:endParaRPr>
              </a:p>
            </p:txBody>
          </p:sp>
          <p:cxnSp>
            <p:nvCxnSpPr>
              <p:cNvPr id="38" name="Straight Arrow Connector 37">
                <a:extLst>
                  <a:ext uri="{FF2B5EF4-FFF2-40B4-BE49-F238E27FC236}">
                    <a16:creationId xmlns:a16="http://schemas.microsoft.com/office/drawing/2014/main" id="{FB02E390-31EF-5708-AEA9-7EED14E102F0}"/>
                  </a:ext>
                </a:extLst>
              </p:cNvPr>
              <p:cNvCxnSpPr>
                <a:cxnSpLocks/>
              </p:cNvCxnSpPr>
              <p:nvPr/>
            </p:nvCxnSpPr>
            <p:spPr bwMode="auto">
              <a:xfrm>
                <a:off x="14680541" y="12801901"/>
                <a:ext cx="791713" cy="377645"/>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39" name="Straight Arrow Connector 38">
                <a:extLst>
                  <a:ext uri="{FF2B5EF4-FFF2-40B4-BE49-F238E27FC236}">
                    <a16:creationId xmlns:a16="http://schemas.microsoft.com/office/drawing/2014/main" id="{20DCB127-208C-28F1-071E-965C94505615}"/>
                  </a:ext>
                </a:extLst>
              </p:cNvPr>
              <p:cNvCxnSpPr>
                <a:cxnSpLocks/>
              </p:cNvCxnSpPr>
              <p:nvPr/>
            </p:nvCxnSpPr>
            <p:spPr bwMode="auto">
              <a:xfrm flipV="1">
                <a:off x="14695877" y="13685628"/>
                <a:ext cx="776377" cy="465827"/>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40" name="Straight Arrow Connector 39">
                <a:extLst>
                  <a:ext uri="{FF2B5EF4-FFF2-40B4-BE49-F238E27FC236}">
                    <a16:creationId xmlns:a16="http://schemas.microsoft.com/office/drawing/2014/main" id="{E9C19753-0011-6C62-F3C0-F06951F9CA7E}"/>
                  </a:ext>
                </a:extLst>
              </p:cNvPr>
              <p:cNvCxnSpPr>
                <a:cxnSpLocks/>
              </p:cNvCxnSpPr>
              <p:nvPr/>
            </p:nvCxnSpPr>
            <p:spPr bwMode="auto">
              <a:xfrm flipV="1">
                <a:off x="16122111" y="13455591"/>
                <a:ext cx="484997" cy="5751"/>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grpSp>
        <p:sp>
          <p:nvSpPr>
            <p:cNvPr id="42" name="TextBox 41">
              <a:extLst>
                <a:ext uri="{FF2B5EF4-FFF2-40B4-BE49-F238E27FC236}">
                  <a16:creationId xmlns:a16="http://schemas.microsoft.com/office/drawing/2014/main" id="{FF5799BE-8FD7-E1F5-0DE0-B0AD8384A4EC}"/>
                </a:ext>
              </a:extLst>
            </p:cNvPr>
            <p:cNvSpPr txBox="1"/>
            <p:nvPr/>
          </p:nvSpPr>
          <p:spPr>
            <a:xfrm rot="5400000">
              <a:off x="14423147" y="17574016"/>
              <a:ext cx="103339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Narrow"/>
                </a:rPr>
                <a:t>. . .</a:t>
              </a:r>
              <a:endParaRPr lang="en-US"/>
            </a:p>
          </p:txBody>
        </p:sp>
        <mc:AlternateContent xmlns:mc="http://schemas.openxmlformats.org/markup-compatibility/2006" xmlns:p14="http://schemas.microsoft.com/office/powerpoint/2010/main">
          <mc:Choice Requires="p14">
            <p:contentPart p14:bwMode="auto" r:id="rId12">
              <p14:nvContentPartPr>
                <p14:cNvPr id="55" name="Ink 54">
                  <a:extLst>
                    <a:ext uri="{FF2B5EF4-FFF2-40B4-BE49-F238E27FC236}">
                      <a16:creationId xmlns:a16="http://schemas.microsoft.com/office/drawing/2014/main" id="{F3807419-9715-F7F3-5C15-355893AF4E81}"/>
                    </a:ext>
                  </a:extLst>
                </p14:cNvPr>
                <p14:cNvContentPartPr/>
                <p14:nvPr/>
              </p14:nvContentPartPr>
              <p14:xfrm>
                <a:off x="14767581" y="18177781"/>
                <a:ext cx="344522" cy="205944"/>
              </p14:xfrm>
            </p:contentPart>
          </mc:Choice>
          <mc:Fallback xmlns="">
            <p:pic>
              <p:nvPicPr>
                <p:cNvPr id="55" name="Ink 54">
                  <a:extLst>
                    <a:ext uri="{FF2B5EF4-FFF2-40B4-BE49-F238E27FC236}">
                      <a16:creationId xmlns:a16="http://schemas.microsoft.com/office/drawing/2014/main" id="{F3807419-9715-F7F3-5C15-355893AF4E81}"/>
                    </a:ext>
                  </a:extLst>
                </p:cNvPr>
                <p:cNvPicPr/>
                <p:nvPr/>
              </p:nvPicPr>
              <p:blipFill>
                <a:blip r:embed="rId7"/>
                <a:stretch>
                  <a:fillRect/>
                </a:stretch>
              </p:blipFill>
              <p:spPr>
                <a:xfrm>
                  <a:off x="14749600" y="18159810"/>
                  <a:ext cx="380125" cy="241526"/>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6" name="Ink 55">
                  <a:extLst>
                    <a:ext uri="{FF2B5EF4-FFF2-40B4-BE49-F238E27FC236}">
                      <a16:creationId xmlns:a16="http://schemas.microsoft.com/office/drawing/2014/main" id="{4CCFCFAB-2FD9-3F0A-4B22-9238F0059B9D}"/>
                    </a:ext>
                  </a:extLst>
                </p14:cNvPr>
                <p14:cNvContentPartPr/>
                <p14:nvPr/>
              </p14:nvContentPartPr>
              <p14:xfrm>
                <a:off x="16107686" y="17294377"/>
                <a:ext cx="380034" cy="287846"/>
              </p14:xfrm>
            </p:contentPart>
          </mc:Choice>
          <mc:Fallback xmlns="">
            <p:pic>
              <p:nvPicPr>
                <p:cNvPr id="56" name="Ink 55">
                  <a:extLst>
                    <a:ext uri="{FF2B5EF4-FFF2-40B4-BE49-F238E27FC236}">
                      <a16:creationId xmlns:a16="http://schemas.microsoft.com/office/drawing/2014/main" id="{4CCFCFAB-2FD9-3F0A-4B22-9238F0059B9D}"/>
                    </a:ext>
                  </a:extLst>
                </p:cNvPr>
                <p:cNvPicPr/>
                <p:nvPr/>
              </p:nvPicPr>
              <p:blipFill>
                <a:blip r:embed="rId11"/>
                <a:stretch>
                  <a:fillRect/>
                </a:stretch>
              </p:blipFill>
              <p:spPr>
                <a:xfrm>
                  <a:off x="16089709" y="17276387"/>
                  <a:ext cx="415628" cy="323467"/>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7" name="Ink 56">
                  <a:extLst>
                    <a:ext uri="{FF2B5EF4-FFF2-40B4-BE49-F238E27FC236}">
                      <a16:creationId xmlns:a16="http://schemas.microsoft.com/office/drawing/2014/main" id="{E6946F1A-CB4C-CECE-1BD1-D23F29A0EF3F}"/>
                    </a:ext>
                  </a:extLst>
                </p14:cNvPr>
                <p14:cNvContentPartPr/>
                <p14:nvPr/>
              </p14:nvContentPartPr>
              <p14:xfrm>
                <a:off x="14826860" y="16557736"/>
                <a:ext cx="344522" cy="205944"/>
              </p14:xfrm>
            </p:contentPart>
          </mc:Choice>
          <mc:Fallback xmlns="">
            <p:pic>
              <p:nvPicPr>
                <p:cNvPr id="57" name="Ink 56">
                  <a:extLst>
                    <a:ext uri="{FF2B5EF4-FFF2-40B4-BE49-F238E27FC236}">
                      <a16:creationId xmlns:a16="http://schemas.microsoft.com/office/drawing/2014/main" id="{E6946F1A-CB4C-CECE-1BD1-D23F29A0EF3F}"/>
                    </a:ext>
                  </a:extLst>
                </p:cNvPr>
                <p:cNvPicPr/>
                <p:nvPr/>
              </p:nvPicPr>
              <p:blipFill>
                <a:blip r:embed="rId7"/>
                <a:stretch>
                  <a:fillRect/>
                </a:stretch>
              </p:blipFill>
              <p:spPr>
                <a:xfrm>
                  <a:off x="14808879" y="16539765"/>
                  <a:ext cx="380125" cy="241526"/>
                </a:xfrm>
                <a:prstGeom prst="rect">
                  <a:avLst/>
                </a:prstGeom>
              </p:spPr>
            </p:pic>
          </mc:Fallback>
        </mc:AlternateContent>
      </p:grpSp>
      <p:sp>
        <p:nvSpPr>
          <p:cNvPr id="58" name="TextBox 57">
            <a:extLst>
              <a:ext uri="{FF2B5EF4-FFF2-40B4-BE49-F238E27FC236}">
                <a16:creationId xmlns:a16="http://schemas.microsoft.com/office/drawing/2014/main" id="{496D5E57-4ADC-0A72-CB09-8DF642A1B341}"/>
              </a:ext>
            </a:extLst>
          </p:cNvPr>
          <p:cNvSpPr txBox="1"/>
          <p:nvPr/>
        </p:nvSpPr>
        <p:spPr>
          <a:xfrm>
            <a:off x="9666422" y="20634947"/>
            <a:ext cx="4805220" cy="1938992"/>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rial Narrow"/>
              </a:rPr>
              <a:t>Dense Network Architecture:</a:t>
            </a:r>
          </a:p>
          <a:p>
            <a:r>
              <a:rPr lang="en-US">
                <a:latin typeface="Arial Narrow"/>
              </a:rPr>
              <a:t>Flatten Layer</a:t>
            </a:r>
          </a:p>
          <a:p>
            <a:r>
              <a:rPr lang="en-US">
                <a:latin typeface="Arial Narrow"/>
              </a:rPr>
              <a:t>Dropout Layer</a:t>
            </a:r>
          </a:p>
          <a:p>
            <a:r>
              <a:rPr lang="en-US">
                <a:latin typeface="Arial Narrow"/>
              </a:rPr>
              <a:t>Dense Layer 1: 64 units, </a:t>
            </a:r>
            <a:r>
              <a:rPr lang="en-US" err="1">
                <a:latin typeface="Arial Narrow"/>
              </a:rPr>
              <a:t>relu</a:t>
            </a:r>
            <a:r>
              <a:rPr lang="en-US">
                <a:latin typeface="Arial Narrow"/>
              </a:rPr>
              <a:t> activation</a:t>
            </a:r>
            <a:endParaRPr lang="en-US"/>
          </a:p>
          <a:p>
            <a:r>
              <a:rPr lang="en-US">
                <a:latin typeface="Arial Narrow"/>
              </a:rPr>
              <a:t>Dense Layer 2: 1 unit, sigmoid activation</a:t>
            </a:r>
            <a:endParaRPr lang="en-US"/>
          </a:p>
        </p:txBody>
      </p:sp>
      <p:sp>
        <p:nvSpPr>
          <p:cNvPr id="45" name="Rectangle 44">
            <a:extLst>
              <a:ext uri="{FF2B5EF4-FFF2-40B4-BE49-F238E27FC236}">
                <a16:creationId xmlns:a16="http://schemas.microsoft.com/office/drawing/2014/main" id="{B7A9D390-EA9B-BAF5-596F-31F24B390F07}"/>
              </a:ext>
            </a:extLst>
          </p:cNvPr>
          <p:cNvSpPr/>
          <p:nvPr/>
        </p:nvSpPr>
        <p:spPr bwMode="auto">
          <a:xfrm>
            <a:off x="14901633" y="12593871"/>
            <a:ext cx="914400" cy="9144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a:ln>
                <a:noFill/>
              </a:ln>
              <a:solidFill>
                <a:schemeClr val="tx1"/>
              </a:solidFill>
              <a:effectLst/>
              <a:latin typeface="Arial Narrow" pitchFamily="34" charset="0"/>
            </a:endParaRPr>
          </a:p>
        </p:txBody>
      </p:sp>
      <p:sp>
        <p:nvSpPr>
          <p:cNvPr id="46" name="Rectangle 45">
            <a:extLst>
              <a:ext uri="{FF2B5EF4-FFF2-40B4-BE49-F238E27FC236}">
                <a16:creationId xmlns:a16="http://schemas.microsoft.com/office/drawing/2014/main" id="{984D3AF0-C86C-5AB1-9200-F88A0386C449}"/>
              </a:ext>
            </a:extLst>
          </p:cNvPr>
          <p:cNvSpPr/>
          <p:nvPr/>
        </p:nvSpPr>
        <p:spPr bwMode="auto">
          <a:xfrm>
            <a:off x="16803277" y="12593870"/>
            <a:ext cx="914400" cy="9144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a:ln>
                <a:noFill/>
              </a:ln>
              <a:solidFill>
                <a:schemeClr val="tx1"/>
              </a:solidFill>
              <a:effectLst/>
              <a:latin typeface="Arial Narrow" pitchFamily="34" charset="0"/>
            </a:endParaRPr>
          </a:p>
        </p:txBody>
      </p:sp>
      <p:cxnSp>
        <p:nvCxnSpPr>
          <p:cNvPr id="51" name="Straight Arrow Connector 50">
            <a:extLst>
              <a:ext uri="{FF2B5EF4-FFF2-40B4-BE49-F238E27FC236}">
                <a16:creationId xmlns:a16="http://schemas.microsoft.com/office/drawing/2014/main" id="{A302BB5C-56DE-4F73-35B8-7D6F41E0C39E}"/>
              </a:ext>
            </a:extLst>
          </p:cNvPr>
          <p:cNvCxnSpPr/>
          <p:nvPr/>
        </p:nvCxnSpPr>
        <p:spPr bwMode="auto">
          <a:xfrm flipV="1">
            <a:off x="14277716" y="13099057"/>
            <a:ext cx="515668" cy="575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15">
            <p14:nvContentPartPr>
              <p14:cNvPr id="53" name="Ink 52">
                <a:extLst>
                  <a:ext uri="{FF2B5EF4-FFF2-40B4-BE49-F238E27FC236}">
                    <a16:creationId xmlns:a16="http://schemas.microsoft.com/office/drawing/2014/main" id="{82FFB7C0-39A3-4621-F6EF-1E71C567DED6}"/>
                  </a:ext>
                </a:extLst>
              </p14:cNvPr>
              <p14:cNvContentPartPr/>
              <p14:nvPr/>
            </p14:nvContentPartPr>
            <p14:xfrm>
              <a:off x="13311081" y="16143489"/>
              <a:ext cx="19174" cy="19174"/>
            </p14:xfrm>
          </p:contentPart>
        </mc:Choice>
        <mc:Fallback xmlns="">
          <p:pic>
            <p:nvPicPr>
              <p:cNvPr id="53" name="Ink 52">
                <a:extLst>
                  <a:ext uri="{FF2B5EF4-FFF2-40B4-BE49-F238E27FC236}">
                    <a16:creationId xmlns:a16="http://schemas.microsoft.com/office/drawing/2014/main" id="{82FFB7C0-39A3-4621-F6EF-1E71C567DED6}"/>
                  </a:ext>
                </a:extLst>
              </p:cNvPr>
              <p:cNvPicPr/>
              <p:nvPr/>
            </p:nvPicPr>
            <p:blipFill>
              <a:blip r:embed="rId16"/>
              <a:stretch>
                <a:fillRect/>
              </a:stretch>
            </p:blipFill>
            <p:spPr>
              <a:xfrm>
                <a:off x="12352381" y="15184789"/>
                <a:ext cx="1917400" cy="1917400"/>
              </a:xfrm>
              <a:prstGeom prst="rect">
                <a:avLst/>
              </a:prstGeom>
            </p:spPr>
          </p:pic>
        </mc:Fallback>
      </mc:AlternateContent>
      <p:cxnSp>
        <p:nvCxnSpPr>
          <p:cNvPr id="54" name="Straight Arrow Connector 53">
            <a:extLst>
              <a:ext uri="{FF2B5EF4-FFF2-40B4-BE49-F238E27FC236}">
                <a16:creationId xmlns:a16="http://schemas.microsoft.com/office/drawing/2014/main" id="{D048EEB3-B8E1-918A-05AE-928856201A6F}"/>
              </a:ext>
            </a:extLst>
          </p:cNvPr>
          <p:cNvCxnSpPr>
            <a:cxnSpLocks/>
          </p:cNvCxnSpPr>
          <p:nvPr/>
        </p:nvCxnSpPr>
        <p:spPr bwMode="auto">
          <a:xfrm flipV="1">
            <a:off x="16133353" y="13114392"/>
            <a:ext cx="515668" cy="575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grpSp>
        <p:nvGrpSpPr>
          <p:cNvPr id="5155" name="Group 5154">
            <a:extLst>
              <a:ext uri="{FF2B5EF4-FFF2-40B4-BE49-F238E27FC236}">
                <a16:creationId xmlns:a16="http://schemas.microsoft.com/office/drawing/2014/main" id="{10C79765-6EE4-3264-CC8B-3DB1B7D04685}"/>
              </a:ext>
            </a:extLst>
          </p:cNvPr>
          <p:cNvGrpSpPr>
            <a:grpSpLocks noChangeAspect="1"/>
          </p:cNvGrpSpPr>
          <p:nvPr/>
        </p:nvGrpSpPr>
        <p:grpSpPr>
          <a:xfrm>
            <a:off x="9965383" y="19108740"/>
            <a:ext cx="4207297" cy="1461871"/>
            <a:chOff x="9956973" y="20344106"/>
            <a:chExt cx="3699991" cy="1285602"/>
          </a:xfrm>
        </p:grpSpPr>
        <p:pic>
          <p:nvPicPr>
            <p:cNvPr id="59" name="Picture 59">
              <a:extLst>
                <a:ext uri="{FF2B5EF4-FFF2-40B4-BE49-F238E27FC236}">
                  <a16:creationId xmlns:a16="http://schemas.microsoft.com/office/drawing/2014/main" id="{02A52838-9460-B56F-7E13-574A38DA7184}"/>
                </a:ext>
              </a:extLst>
            </p:cNvPr>
            <p:cNvPicPr>
              <a:picLocks noChangeAspect="1"/>
            </p:cNvPicPr>
            <p:nvPr/>
          </p:nvPicPr>
          <p:blipFill>
            <a:blip r:embed="rId17"/>
            <a:stretch>
              <a:fillRect/>
            </a:stretch>
          </p:blipFill>
          <p:spPr>
            <a:xfrm>
              <a:off x="9956973" y="20344106"/>
              <a:ext cx="3699991" cy="1012657"/>
            </a:xfrm>
            <a:prstGeom prst="rect">
              <a:avLst/>
            </a:prstGeom>
          </p:spPr>
        </p:pic>
        <mc:AlternateContent xmlns:mc="http://schemas.openxmlformats.org/markup-compatibility/2006" xmlns:p14="http://schemas.microsoft.com/office/powerpoint/2010/main">
          <mc:Choice Requires="p14">
            <p:contentPart p14:bwMode="auto" r:id="rId18">
              <p14:nvContentPartPr>
                <p14:cNvPr id="52" name="Ink 51">
                  <a:extLst>
                    <a:ext uri="{FF2B5EF4-FFF2-40B4-BE49-F238E27FC236}">
                      <a16:creationId xmlns:a16="http://schemas.microsoft.com/office/drawing/2014/main" id="{4F3E6B82-3762-8CF6-55DD-D508C2085FC1}"/>
                    </a:ext>
                  </a:extLst>
                </p14:cNvPr>
                <p14:cNvContentPartPr/>
                <p14:nvPr/>
              </p14:nvContentPartPr>
              <p14:xfrm>
                <a:off x="12901406" y="20379240"/>
                <a:ext cx="431561" cy="1052224"/>
              </p14:xfrm>
            </p:contentPart>
          </mc:Choice>
          <mc:Fallback xmlns="">
            <p:pic>
              <p:nvPicPr>
                <p:cNvPr id="52" name="Ink 51">
                  <a:extLst>
                    <a:ext uri="{FF2B5EF4-FFF2-40B4-BE49-F238E27FC236}">
                      <a16:creationId xmlns:a16="http://schemas.microsoft.com/office/drawing/2014/main" id="{4F3E6B82-3762-8CF6-55DD-D508C2085FC1}"/>
                    </a:ext>
                  </a:extLst>
                </p:cNvPr>
                <p:cNvPicPr/>
                <p:nvPr/>
              </p:nvPicPr>
              <p:blipFill>
                <a:blip r:embed="rId19"/>
                <a:stretch>
                  <a:fillRect/>
                </a:stretch>
              </p:blipFill>
              <p:spPr>
                <a:xfrm>
                  <a:off x="12885586" y="20363417"/>
                  <a:ext cx="462884" cy="1083553"/>
                </a:xfrm>
                <a:prstGeom prst="rect">
                  <a:avLst/>
                </a:prstGeom>
              </p:spPr>
            </p:pic>
          </mc:Fallback>
        </mc:AlternateContent>
        <p:sp>
          <p:nvSpPr>
            <p:cNvPr id="62" name="TextBox 61">
              <a:extLst>
                <a:ext uri="{FF2B5EF4-FFF2-40B4-BE49-F238E27FC236}">
                  <a16:creationId xmlns:a16="http://schemas.microsoft.com/office/drawing/2014/main" id="{D6E5E8B1-267F-C3EA-14A7-0D4D9D4A2942}"/>
                </a:ext>
              </a:extLst>
            </p:cNvPr>
            <p:cNvSpPr txBox="1"/>
            <p:nvPr/>
          </p:nvSpPr>
          <p:spPr>
            <a:xfrm>
              <a:off x="12158219" y="21260376"/>
              <a:ext cx="9931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800">
                  <a:latin typeface="Arial Narrow"/>
                </a:rPr>
                <a:t>trainable</a:t>
              </a:r>
              <a:endParaRPr lang="en-US" sz="1800"/>
            </a:p>
          </p:txBody>
        </p:sp>
      </p:grpSp>
      <p:sp>
        <p:nvSpPr>
          <p:cNvPr id="60" name="TextBox 59">
            <a:extLst>
              <a:ext uri="{FF2B5EF4-FFF2-40B4-BE49-F238E27FC236}">
                <a16:creationId xmlns:a16="http://schemas.microsoft.com/office/drawing/2014/main" id="{00122A32-F897-A693-A029-3533EF27F02E}"/>
              </a:ext>
            </a:extLst>
          </p:cNvPr>
          <p:cNvSpPr txBox="1"/>
          <p:nvPr/>
        </p:nvSpPr>
        <p:spPr>
          <a:xfrm>
            <a:off x="15772733" y="12832549"/>
            <a:ext cx="4382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Arial Narrow"/>
              </a:rPr>
              <a:t>...</a:t>
            </a:r>
            <a:endParaRPr lang="en-US"/>
          </a:p>
        </p:txBody>
      </p:sp>
      <p:sp>
        <p:nvSpPr>
          <p:cNvPr id="5120" name="TextBox 5119">
            <a:extLst>
              <a:ext uri="{FF2B5EF4-FFF2-40B4-BE49-F238E27FC236}">
                <a16:creationId xmlns:a16="http://schemas.microsoft.com/office/drawing/2014/main" id="{DD1EF1D1-581F-1376-A899-5A57E3DF5CAD}"/>
              </a:ext>
            </a:extLst>
          </p:cNvPr>
          <p:cNvSpPr txBox="1"/>
          <p:nvPr/>
        </p:nvSpPr>
        <p:spPr>
          <a:xfrm>
            <a:off x="14946515" y="12908648"/>
            <a:ext cx="91321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Arial Narrow"/>
              </a:rPr>
              <a:t>Tree 2</a:t>
            </a:r>
            <a:endParaRPr lang="en-US" sz="2000"/>
          </a:p>
        </p:txBody>
      </p:sp>
      <p:sp>
        <p:nvSpPr>
          <p:cNvPr id="5121" name="Rectangle 5120">
            <a:extLst>
              <a:ext uri="{FF2B5EF4-FFF2-40B4-BE49-F238E27FC236}">
                <a16:creationId xmlns:a16="http://schemas.microsoft.com/office/drawing/2014/main" id="{9F4627AF-46FF-E6BE-AFBD-D0CB2D41BEE5}"/>
              </a:ext>
            </a:extLst>
          </p:cNvPr>
          <p:cNvSpPr/>
          <p:nvPr/>
        </p:nvSpPr>
        <p:spPr bwMode="auto">
          <a:xfrm>
            <a:off x="13306704" y="12624542"/>
            <a:ext cx="914400" cy="9144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a:ln>
                <a:noFill/>
              </a:ln>
              <a:solidFill>
                <a:schemeClr val="tx1"/>
              </a:solidFill>
              <a:effectLst/>
              <a:latin typeface="Arial Narrow" pitchFamily="34" charset="0"/>
            </a:endParaRPr>
          </a:p>
        </p:txBody>
      </p:sp>
      <p:sp>
        <p:nvSpPr>
          <p:cNvPr id="5126" name="TextBox 5125">
            <a:extLst>
              <a:ext uri="{FF2B5EF4-FFF2-40B4-BE49-F238E27FC236}">
                <a16:creationId xmlns:a16="http://schemas.microsoft.com/office/drawing/2014/main" id="{6C728AA0-CAE5-F32E-80D2-24F919645CA3}"/>
              </a:ext>
            </a:extLst>
          </p:cNvPr>
          <p:cNvSpPr txBox="1"/>
          <p:nvPr/>
        </p:nvSpPr>
        <p:spPr>
          <a:xfrm>
            <a:off x="13351586" y="12939319"/>
            <a:ext cx="91321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Arial Narrow"/>
              </a:rPr>
              <a:t>Tree 1</a:t>
            </a:r>
            <a:endParaRPr lang="en-US" sz="2000"/>
          </a:p>
        </p:txBody>
      </p:sp>
      <p:sp>
        <p:nvSpPr>
          <p:cNvPr id="5128" name="TextBox 5127">
            <a:extLst>
              <a:ext uri="{FF2B5EF4-FFF2-40B4-BE49-F238E27FC236}">
                <a16:creationId xmlns:a16="http://schemas.microsoft.com/office/drawing/2014/main" id="{4418D080-3AEF-DF00-3EC6-F6013343D682}"/>
              </a:ext>
            </a:extLst>
          </p:cNvPr>
          <p:cNvSpPr txBox="1"/>
          <p:nvPr/>
        </p:nvSpPr>
        <p:spPr>
          <a:xfrm>
            <a:off x="16832823" y="12908647"/>
            <a:ext cx="91321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Arial Narrow"/>
              </a:rPr>
              <a:t>Tree N</a:t>
            </a:r>
            <a:endParaRPr lang="en-US" sz="2000"/>
          </a:p>
        </p:txBody>
      </p:sp>
      <p:cxnSp>
        <p:nvCxnSpPr>
          <p:cNvPr id="5131" name="Straight Arrow Connector 5130">
            <a:extLst>
              <a:ext uri="{FF2B5EF4-FFF2-40B4-BE49-F238E27FC236}">
                <a16:creationId xmlns:a16="http://schemas.microsoft.com/office/drawing/2014/main" id="{FE7092B5-B480-D530-ADD3-20DF186E44A3}"/>
              </a:ext>
            </a:extLst>
          </p:cNvPr>
          <p:cNvCxnSpPr/>
          <p:nvPr/>
        </p:nvCxnSpPr>
        <p:spPr bwMode="auto">
          <a:xfrm>
            <a:off x="15335112" y="11769810"/>
            <a:ext cx="1635184" cy="745707"/>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132" name="Straight Arrow Connector 5131">
            <a:extLst>
              <a:ext uri="{FF2B5EF4-FFF2-40B4-BE49-F238E27FC236}">
                <a16:creationId xmlns:a16="http://schemas.microsoft.com/office/drawing/2014/main" id="{961C05BC-21BC-2E97-B7FA-C3E7422F77D4}"/>
              </a:ext>
            </a:extLst>
          </p:cNvPr>
          <p:cNvCxnSpPr>
            <a:cxnSpLocks/>
          </p:cNvCxnSpPr>
          <p:nvPr/>
        </p:nvCxnSpPr>
        <p:spPr bwMode="auto">
          <a:xfrm flipH="1">
            <a:off x="13688423" y="11769809"/>
            <a:ext cx="1416650" cy="745707"/>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134" name="Straight Arrow Connector 5133">
            <a:extLst>
              <a:ext uri="{FF2B5EF4-FFF2-40B4-BE49-F238E27FC236}">
                <a16:creationId xmlns:a16="http://schemas.microsoft.com/office/drawing/2014/main" id="{86EF1F72-74BB-A600-7885-21FA3C71A50E}"/>
              </a:ext>
            </a:extLst>
          </p:cNvPr>
          <p:cNvCxnSpPr>
            <a:cxnSpLocks/>
          </p:cNvCxnSpPr>
          <p:nvPr/>
        </p:nvCxnSpPr>
        <p:spPr bwMode="auto">
          <a:xfrm>
            <a:off x="15212424" y="11815815"/>
            <a:ext cx="9584" cy="684364"/>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5135" name="TextBox 5134">
            <a:extLst>
              <a:ext uri="{FF2B5EF4-FFF2-40B4-BE49-F238E27FC236}">
                <a16:creationId xmlns:a16="http://schemas.microsoft.com/office/drawing/2014/main" id="{0FBCDF39-E537-5A7F-55CD-7FAA2E40DF88}"/>
              </a:ext>
            </a:extLst>
          </p:cNvPr>
          <p:cNvSpPr txBox="1"/>
          <p:nvPr/>
        </p:nvSpPr>
        <p:spPr>
          <a:xfrm>
            <a:off x="15007857" y="11344390"/>
            <a:ext cx="91321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err="1">
                <a:latin typeface="Arial Narrow"/>
              </a:rPr>
              <a:t>x,y</a:t>
            </a:r>
            <a:endParaRPr lang="en-US" sz="2000" err="1"/>
          </a:p>
        </p:txBody>
      </p:sp>
      <p:cxnSp>
        <p:nvCxnSpPr>
          <p:cNvPr id="5136" name="Straight Arrow Connector 5135">
            <a:extLst>
              <a:ext uri="{FF2B5EF4-FFF2-40B4-BE49-F238E27FC236}">
                <a16:creationId xmlns:a16="http://schemas.microsoft.com/office/drawing/2014/main" id="{0EE4943E-C298-17BE-D0F4-018734FDE020}"/>
              </a:ext>
            </a:extLst>
          </p:cNvPr>
          <p:cNvCxnSpPr>
            <a:cxnSpLocks/>
          </p:cNvCxnSpPr>
          <p:nvPr/>
        </p:nvCxnSpPr>
        <p:spPr bwMode="auto">
          <a:xfrm>
            <a:off x="13663504" y="13594773"/>
            <a:ext cx="9584" cy="454327"/>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137" name="Straight Arrow Connector 5136">
            <a:extLst>
              <a:ext uri="{FF2B5EF4-FFF2-40B4-BE49-F238E27FC236}">
                <a16:creationId xmlns:a16="http://schemas.microsoft.com/office/drawing/2014/main" id="{BD170C53-28EB-8104-2C6C-A622AD574B36}"/>
              </a:ext>
            </a:extLst>
          </p:cNvPr>
          <p:cNvCxnSpPr>
            <a:cxnSpLocks/>
          </p:cNvCxnSpPr>
          <p:nvPr/>
        </p:nvCxnSpPr>
        <p:spPr bwMode="auto">
          <a:xfrm>
            <a:off x="15381119" y="13594772"/>
            <a:ext cx="9584" cy="454327"/>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138" name="Straight Arrow Connector 5137">
            <a:extLst>
              <a:ext uri="{FF2B5EF4-FFF2-40B4-BE49-F238E27FC236}">
                <a16:creationId xmlns:a16="http://schemas.microsoft.com/office/drawing/2014/main" id="{2EED1F6D-575A-8BE1-C67F-CFB3B68AB508}"/>
              </a:ext>
            </a:extLst>
          </p:cNvPr>
          <p:cNvCxnSpPr>
            <a:cxnSpLocks/>
          </p:cNvCxnSpPr>
          <p:nvPr/>
        </p:nvCxnSpPr>
        <p:spPr bwMode="auto">
          <a:xfrm>
            <a:off x="17252092" y="13548764"/>
            <a:ext cx="9584" cy="454327"/>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5139" name="Rectangle 5138">
            <a:extLst>
              <a:ext uri="{FF2B5EF4-FFF2-40B4-BE49-F238E27FC236}">
                <a16:creationId xmlns:a16="http://schemas.microsoft.com/office/drawing/2014/main" id="{770C3EDA-97A8-663A-EFB2-4E4C4379D3D4}"/>
              </a:ext>
            </a:extLst>
          </p:cNvPr>
          <p:cNvSpPr/>
          <p:nvPr/>
        </p:nvSpPr>
        <p:spPr bwMode="auto">
          <a:xfrm>
            <a:off x="13045995" y="14096783"/>
            <a:ext cx="1313130" cy="39298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a:ln>
                <a:noFill/>
              </a:ln>
              <a:solidFill>
                <a:schemeClr val="tx1"/>
              </a:solidFill>
              <a:effectLst/>
              <a:latin typeface="Arial Narrow" pitchFamily="34" charset="0"/>
            </a:endParaRPr>
          </a:p>
        </p:txBody>
      </p:sp>
      <p:sp>
        <p:nvSpPr>
          <p:cNvPr id="5140" name="TextBox 5139">
            <a:extLst>
              <a:ext uri="{FF2B5EF4-FFF2-40B4-BE49-F238E27FC236}">
                <a16:creationId xmlns:a16="http://schemas.microsoft.com/office/drawing/2014/main" id="{E5A4CB1D-D50E-5D86-2A90-E90F435211C6}"/>
              </a:ext>
            </a:extLst>
          </p:cNvPr>
          <p:cNvSpPr txBox="1"/>
          <p:nvPr/>
        </p:nvSpPr>
        <p:spPr>
          <a:xfrm>
            <a:off x="13213563" y="14104842"/>
            <a:ext cx="10358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Arial Narrow"/>
              </a:rPr>
              <a:t>Result 1</a:t>
            </a:r>
            <a:endParaRPr lang="en-US"/>
          </a:p>
        </p:txBody>
      </p:sp>
      <p:sp>
        <p:nvSpPr>
          <p:cNvPr id="5141" name="Rectangle 5140">
            <a:extLst>
              <a:ext uri="{FF2B5EF4-FFF2-40B4-BE49-F238E27FC236}">
                <a16:creationId xmlns:a16="http://schemas.microsoft.com/office/drawing/2014/main" id="{78C5B608-C967-9317-5BD6-2E2AB7DDA125}"/>
              </a:ext>
            </a:extLst>
          </p:cNvPr>
          <p:cNvSpPr/>
          <p:nvPr/>
        </p:nvSpPr>
        <p:spPr bwMode="auto">
          <a:xfrm>
            <a:off x="14748274" y="14096782"/>
            <a:ext cx="1313130" cy="39298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a:ln>
                <a:noFill/>
              </a:ln>
              <a:solidFill>
                <a:schemeClr val="tx1"/>
              </a:solidFill>
              <a:effectLst/>
              <a:latin typeface="Arial Narrow" pitchFamily="34" charset="0"/>
            </a:endParaRPr>
          </a:p>
        </p:txBody>
      </p:sp>
      <p:sp>
        <p:nvSpPr>
          <p:cNvPr id="5142" name="TextBox 5141">
            <a:extLst>
              <a:ext uri="{FF2B5EF4-FFF2-40B4-BE49-F238E27FC236}">
                <a16:creationId xmlns:a16="http://schemas.microsoft.com/office/drawing/2014/main" id="{2A7BEFC7-3761-89E8-8455-A40AF57244F5}"/>
              </a:ext>
            </a:extLst>
          </p:cNvPr>
          <p:cNvSpPr txBox="1"/>
          <p:nvPr/>
        </p:nvSpPr>
        <p:spPr>
          <a:xfrm>
            <a:off x="14885171" y="14104841"/>
            <a:ext cx="103589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Arial Narrow"/>
              </a:rPr>
              <a:t>Result 2</a:t>
            </a:r>
            <a:endParaRPr lang="en-US"/>
          </a:p>
        </p:txBody>
      </p:sp>
      <p:sp>
        <p:nvSpPr>
          <p:cNvPr id="5143" name="Rectangle 5142">
            <a:extLst>
              <a:ext uri="{FF2B5EF4-FFF2-40B4-BE49-F238E27FC236}">
                <a16:creationId xmlns:a16="http://schemas.microsoft.com/office/drawing/2014/main" id="{B504E0E3-6742-B42D-B7FC-487BEE2DA150}"/>
              </a:ext>
            </a:extLst>
          </p:cNvPr>
          <p:cNvSpPr/>
          <p:nvPr/>
        </p:nvSpPr>
        <p:spPr bwMode="auto">
          <a:xfrm>
            <a:off x="16481225" y="14096783"/>
            <a:ext cx="1313130" cy="39298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a:ln>
                <a:noFill/>
              </a:ln>
              <a:solidFill>
                <a:schemeClr val="tx1"/>
              </a:solidFill>
              <a:effectLst/>
              <a:latin typeface="Arial Narrow" pitchFamily="34" charset="0"/>
            </a:endParaRPr>
          </a:p>
        </p:txBody>
      </p:sp>
      <p:sp>
        <p:nvSpPr>
          <p:cNvPr id="5144" name="TextBox 5143">
            <a:extLst>
              <a:ext uri="{FF2B5EF4-FFF2-40B4-BE49-F238E27FC236}">
                <a16:creationId xmlns:a16="http://schemas.microsoft.com/office/drawing/2014/main" id="{7DD3E86A-FB84-B94C-EA27-3CCB5B795F79}"/>
              </a:ext>
            </a:extLst>
          </p:cNvPr>
          <p:cNvSpPr txBox="1"/>
          <p:nvPr/>
        </p:nvSpPr>
        <p:spPr>
          <a:xfrm>
            <a:off x="16648793" y="14104842"/>
            <a:ext cx="10358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Arial Narrow"/>
              </a:rPr>
              <a:t>Result N</a:t>
            </a:r>
            <a:endParaRPr lang="en-US"/>
          </a:p>
        </p:txBody>
      </p:sp>
      <p:pic>
        <p:nvPicPr>
          <p:cNvPr id="44" name="Picture 62" descr="Chart, treemap chart&#10;&#10;Description automatically generated">
            <a:extLst>
              <a:ext uri="{FF2B5EF4-FFF2-40B4-BE49-F238E27FC236}">
                <a16:creationId xmlns:a16="http://schemas.microsoft.com/office/drawing/2014/main" id="{D8605199-5FCC-47C6-9381-CE78BAAE2560}"/>
              </a:ext>
            </a:extLst>
          </p:cNvPr>
          <p:cNvPicPr>
            <a:picLocks noChangeAspect="1"/>
          </p:cNvPicPr>
          <p:nvPr/>
        </p:nvPicPr>
        <p:blipFill rotWithShape="1">
          <a:blip r:embed="rId20"/>
          <a:srcRect l="1108" r="831" b="699"/>
          <a:stretch/>
        </p:blipFill>
        <p:spPr>
          <a:xfrm>
            <a:off x="18744549" y="23965506"/>
            <a:ext cx="5535207" cy="4376311"/>
          </a:xfrm>
          <a:prstGeom prst="rect">
            <a:avLst/>
          </a:prstGeom>
        </p:spPr>
      </p:pic>
      <p:sp>
        <p:nvSpPr>
          <p:cNvPr id="5129" name="TextBox 5128">
            <a:extLst>
              <a:ext uri="{FF2B5EF4-FFF2-40B4-BE49-F238E27FC236}">
                <a16:creationId xmlns:a16="http://schemas.microsoft.com/office/drawing/2014/main" id="{225AB25C-9A83-1709-57AB-4C09A53726AB}"/>
              </a:ext>
            </a:extLst>
          </p:cNvPr>
          <p:cNvSpPr txBox="1"/>
          <p:nvPr/>
        </p:nvSpPr>
        <p:spPr>
          <a:xfrm>
            <a:off x="20106605" y="18035838"/>
            <a:ext cx="35473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Narrow"/>
              </a:rPr>
              <a:t>VGG16 + </a:t>
            </a:r>
            <a:r>
              <a:rPr lang="en-US" err="1">
                <a:latin typeface="Arial Narrow"/>
              </a:rPr>
              <a:t>XGBoost</a:t>
            </a:r>
            <a:endParaRPr lang="en-US" err="1"/>
          </a:p>
        </p:txBody>
      </p:sp>
      <p:graphicFrame>
        <p:nvGraphicFramePr>
          <p:cNvPr id="5145" name="Table 5144">
            <a:extLst>
              <a:ext uri="{FF2B5EF4-FFF2-40B4-BE49-F238E27FC236}">
                <a16:creationId xmlns:a16="http://schemas.microsoft.com/office/drawing/2014/main" id="{01A2CC07-BB4A-8BC4-434A-7E8F7EA59860}"/>
              </a:ext>
            </a:extLst>
          </p:cNvPr>
          <p:cNvGraphicFramePr>
            <a:graphicFrameLocks noGrp="1"/>
          </p:cNvGraphicFramePr>
          <p:nvPr>
            <p:extLst>
              <p:ext uri="{D42A27DB-BD31-4B8C-83A1-F6EECF244321}">
                <p14:modId xmlns:p14="http://schemas.microsoft.com/office/powerpoint/2010/main" val="667926852"/>
              </p:ext>
            </p:extLst>
          </p:nvPr>
        </p:nvGraphicFramePr>
        <p:xfrm>
          <a:off x="19927378" y="6309446"/>
          <a:ext cx="5590948" cy="1216591"/>
        </p:xfrm>
        <a:graphic>
          <a:graphicData uri="http://schemas.openxmlformats.org/drawingml/2006/table">
            <a:tbl>
              <a:tblPr firstCol="1">
                <a:tableStyleId>{21E4AEA4-8DFA-4A89-87EB-49C32662AFE0}</a:tableStyleId>
              </a:tblPr>
              <a:tblGrid>
                <a:gridCol w="1397737">
                  <a:extLst>
                    <a:ext uri="{9D8B030D-6E8A-4147-A177-3AD203B41FA5}">
                      <a16:colId xmlns:a16="http://schemas.microsoft.com/office/drawing/2014/main" val="2182060314"/>
                    </a:ext>
                  </a:extLst>
                </a:gridCol>
                <a:gridCol w="1397737">
                  <a:extLst>
                    <a:ext uri="{9D8B030D-6E8A-4147-A177-3AD203B41FA5}">
                      <a16:colId xmlns:a16="http://schemas.microsoft.com/office/drawing/2014/main" val="180649503"/>
                    </a:ext>
                  </a:extLst>
                </a:gridCol>
                <a:gridCol w="1397737">
                  <a:extLst>
                    <a:ext uri="{9D8B030D-6E8A-4147-A177-3AD203B41FA5}">
                      <a16:colId xmlns:a16="http://schemas.microsoft.com/office/drawing/2014/main" val="2862106172"/>
                    </a:ext>
                  </a:extLst>
                </a:gridCol>
                <a:gridCol w="1397737">
                  <a:extLst>
                    <a:ext uri="{9D8B030D-6E8A-4147-A177-3AD203B41FA5}">
                      <a16:colId xmlns:a16="http://schemas.microsoft.com/office/drawing/2014/main" val="3508912777"/>
                    </a:ext>
                  </a:extLst>
                </a:gridCol>
              </a:tblGrid>
              <a:tr h="393631">
                <a:tc>
                  <a:txBody>
                    <a:bodyPr/>
                    <a:lstStyle/>
                    <a:p>
                      <a:pPr algn="ctr"/>
                      <a:r>
                        <a:rPr lang="en-US" sz="1600"/>
                        <a:t>Num layers</a:t>
                      </a:r>
                    </a:p>
                  </a:txBody>
                  <a:tcPr/>
                </a:tc>
                <a:tc>
                  <a:txBody>
                    <a:bodyPr/>
                    <a:lstStyle/>
                    <a:p>
                      <a:pPr algn="ctr"/>
                      <a:r>
                        <a:rPr lang="en-US" sz="1600"/>
                        <a:t>256</a:t>
                      </a:r>
                    </a:p>
                  </a:txBody>
                  <a:tcPr/>
                </a:tc>
                <a:tc>
                  <a:txBody>
                    <a:bodyPr/>
                    <a:lstStyle/>
                    <a:p>
                      <a:pPr algn="ctr"/>
                      <a:r>
                        <a:rPr lang="en-US" sz="1600"/>
                        <a:t>128</a:t>
                      </a:r>
                    </a:p>
                  </a:txBody>
                  <a:tcPr/>
                </a:tc>
                <a:tc>
                  <a:txBody>
                    <a:bodyPr/>
                    <a:lstStyle/>
                    <a:p>
                      <a:pPr algn="ctr"/>
                      <a:r>
                        <a:rPr lang="en-US" sz="1600"/>
                        <a:t>64</a:t>
                      </a:r>
                    </a:p>
                  </a:txBody>
                  <a:tcPr/>
                </a:tc>
                <a:extLst>
                  <a:ext uri="{0D108BD9-81ED-4DB2-BD59-A6C34878D82A}">
                    <a16:rowId xmlns:a16="http://schemas.microsoft.com/office/drawing/2014/main" val="1036762"/>
                  </a:ext>
                </a:extLst>
              </a:tr>
              <a:tr h="787265">
                <a:tc>
                  <a:txBody>
                    <a:bodyPr/>
                    <a:lstStyle/>
                    <a:p>
                      <a:pPr algn="ctr"/>
                      <a:r>
                        <a:rPr lang="en-US" sz="1600"/>
                        <a:t>Average k-fold accuracy</a:t>
                      </a:r>
                    </a:p>
                  </a:txBody>
                  <a:tcPr/>
                </a:tc>
                <a:tc>
                  <a:txBody>
                    <a:bodyPr/>
                    <a:lstStyle/>
                    <a:p>
                      <a:pPr algn="ctr"/>
                      <a:endParaRPr lang="en-US" sz="1600"/>
                    </a:p>
                    <a:p>
                      <a:pPr algn="ctr"/>
                      <a:r>
                        <a:rPr lang="en-US" sz="1600"/>
                        <a:t>63.89</a:t>
                      </a:r>
                    </a:p>
                  </a:txBody>
                  <a:tcPr/>
                </a:tc>
                <a:tc>
                  <a:txBody>
                    <a:bodyPr/>
                    <a:lstStyle/>
                    <a:p>
                      <a:pPr algn="ctr"/>
                      <a:endParaRPr lang="en-US" sz="1600"/>
                    </a:p>
                    <a:p>
                      <a:pPr algn="ctr"/>
                      <a:r>
                        <a:rPr lang="en-US" sz="1600"/>
                        <a:t>64.27</a:t>
                      </a:r>
                    </a:p>
                  </a:txBody>
                  <a:tcPr/>
                </a:tc>
                <a:tc>
                  <a:txBody>
                    <a:bodyPr/>
                    <a:lstStyle/>
                    <a:p>
                      <a:pPr algn="ctr"/>
                      <a:endParaRPr lang="en-US" sz="1600"/>
                    </a:p>
                    <a:p>
                      <a:pPr algn="ctr"/>
                      <a:r>
                        <a:rPr lang="en-US" sz="1600"/>
                        <a:t>64.57</a:t>
                      </a:r>
                    </a:p>
                    <a:p>
                      <a:pPr algn="ctr"/>
                      <a:endParaRPr lang="en-US" sz="1600"/>
                    </a:p>
                  </a:txBody>
                  <a:tcPr/>
                </a:tc>
                <a:extLst>
                  <a:ext uri="{0D108BD9-81ED-4DB2-BD59-A6C34878D82A}">
                    <a16:rowId xmlns:a16="http://schemas.microsoft.com/office/drawing/2014/main" val="846054254"/>
                  </a:ext>
                </a:extLst>
              </a:tr>
            </a:tbl>
          </a:graphicData>
        </a:graphic>
      </p:graphicFrame>
      <p:sp>
        <p:nvSpPr>
          <p:cNvPr id="5146" name="TextBox 5145">
            <a:extLst>
              <a:ext uri="{FF2B5EF4-FFF2-40B4-BE49-F238E27FC236}">
                <a16:creationId xmlns:a16="http://schemas.microsoft.com/office/drawing/2014/main" id="{E930B5BC-402E-2C8D-D4A2-E5B1DD09D7E4}"/>
              </a:ext>
            </a:extLst>
          </p:cNvPr>
          <p:cNvSpPr txBox="1"/>
          <p:nvPr/>
        </p:nvSpPr>
        <p:spPr>
          <a:xfrm>
            <a:off x="20170182" y="23549933"/>
            <a:ext cx="35473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Narrow"/>
              </a:rPr>
              <a:t>ResNet50 + </a:t>
            </a:r>
            <a:r>
              <a:rPr lang="en-US" err="1">
                <a:latin typeface="Arial Narrow"/>
              </a:rPr>
              <a:t>XGBoost</a:t>
            </a:r>
            <a:endParaRPr lang="en-US" err="1"/>
          </a:p>
        </p:txBody>
      </p:sp>
      <p:sp>
        <p:nvSpPr>
          <p:cNvPr id="5147" name="TextBox 5146">
            <a:extLst>
              <a:ext uri="{FF2B5EF4-FFF2-40B4-BE49-F238E27FC236}">
                <a16:creationId xmlns:a16="http://schemas.microsoft.com/office/drawing/2014/main" id="{90F3FB92-D4C3-5EC9-FA73-8946019084EF}"/>
              </a:ext>
            </a:extLst>
          </p:cNvPr>
          <p:cNvSpPr txBox="1"/>
          <p:nvPr/>
        </p:nvSpPr>
        <p:spPr>
          <a:xfrm>
            <a:off x="24341075" y="19125254"/>
            <a:ext cx="35473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rial Narrow"/>
              </a:rPr>
              <a:t>Accuracy: 67.5%</a:t>
            </a:r>
            <a:endParaRPr lang="en-US" b="1"/>
          </a:p>
        </p:txBody>
      </p:sp>
      <p:pic>
        <p:nvPicPr>
          <p:cNvPr id="5148" name="Picture 5148" descr="Chart, treemap chart&#10;&#10;Description automatically generated">
            <a:extLst>
              <a:ext uri="{FF2B5EF4-FFF2-40B4-BE49-F238E27FC236}">
                <a16:creationId xmlns:a16="http://schemas.microsoft.com/office/drawing/2014/main" id="{8845DF78-85D6-A5F1-143F-982F6EF964DF}"/>
              </a:ext>
            </a:extLst>
          </p:cNvPr>
          <p:cNvPicPr>
            <a:picLocks noChangeAspect="1"/>
          </p:cNvPicPr>
          <p:nvPr/>
        </p:nvPicPr>
        <p:blipFill rotWithShape="1">
          <a:blip r:embed="rId21"/>
          <a:srcRect l="2117" r="-59" b="-342"/>
          <a:stretch/>
        </p:blipFill>
        <p:spPr>
          <a:xfrm>
            <a:off x="18679374" y="18583695"/>
            <a:ext cx="5601584" cy="4506656"/>
          </a:xfrm>
          <a:prstGeom prst="rect">
            <a:avLst/>
          </a:prstGeom>
        </p:spPr>
      </p:pic>
      <p:sp>
        <p:nvSpPr>
          <p:cNvPr id="5150" name="Text Box 405">
            <a:extLst>
              <a:ext uri="{FF2B5EF4-FFF2-40B4-BE49-F238E27FC236}">
                <a16:creationId xmlns:a16="http://schemas.microsoft.com/office/drawing/2014/main" id="{B60B9A2B-351E-DCCD-319F-C5EA5F34EBE9}"/>
              </a:ext>
            </a:extLst>
          </p:cNvPr>
          <p:cNvSpPr txBox="1">
            <a:spLocks noChangeArrowheads="1"/>
          </p:cNvSpPr>
          <p:nvPr/>
        </p:nvSpPr>
        <p:spPr bwMode="auto">
          <a:xfrm>
            <a:off x="20604451" y="7745332"/>
            <a:ext cx="4484538" cy="492277"/>
          </a:xfrm>
          <a:prstGeom prst="rect">
            <a:avLst/>
          </a:prstGeom>
          <a:ln/>
          <a:extLs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wrap="square" lIns="76053" tIns="38018" rIns="76053" bIns="38018" anchor="t">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50000"/>
              </a:spcBef>
              <a:buNone/>
            </a:pPr>
            <a:r>
              <a:rPr lang="en-US" altLang="en-US" sz="2700" b="1">
                <a:solidFill>
                  <a:srgbClr val="F8F8F8"/>
                </a:solidFill>
                <a:latin typeface="Arial Narrow"/>
              </a:rPr>
              <a:t>Model Performance</a:t>
            </a:r>
            <a:endParaRPr lang="en-US"/>
          </a:p>
        </p:txBody>
      </p:sp>
      <p:sp>
        <p:nvSpPr>
          <p:cNvPr id="5151" name="Text Box 405">
            <a:extLst>
              <a:ext uri="{FF2B5EF4-FFF2-40B4-BE49-F238E27FC236}">
                <a16:creationId xmlns:a16="http://schemas.microsoft.com/office/drawing/2014/main" id="{BC43BFBF-E24E-8B70-823A-35238A7610F4}"/>
              </a:ext>
            </a:extLst>
          </p:cNvPr>
          <p:cNvSpPr txBox="1">
            <a:spLocks noChangeArrowheads="1"/>
          </p:cNvSpPr>
          <p:nvPr/>
        </p:nvSpPr>
        <p:spPr bwMode="auto">
          <a:xfrm>
            <a:off x="20480583" y="5686448"/>
            <a:ext cx="4484538" cy="492277"/>
          </a:xfrm>
          <a:prstGeom prst="rect">
            <a:avLst/>
          </a:prstGeom>
          <a:ln/>
          <a:extLs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wrap="square" lIns="76053" tIns="38018" rIns="76053" bIns="38018" anchor="t">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50000"/>
              </a:spcBef>
              <a:buNone/>
            </a:pPr>
            <a:r>
              <a:rPr lang="en-US" altLang="en-US" sz="2700" b="1">
                <a:solidFill>
                  <a:srgbClr val="F8F8F8"/>
                </a:solidFill>
                <a:latin typeface="Arial Narrow"/>
              </a:rPr>
              <a:t>Cross-Validation </a:t>
            </a:r>
            <a:endParaRPr lang="en-US"/>
          </a:p>
        </p:txBody>
      </p:sp>
      <p:sp>
        <p:nvSpPr>
          <p:cNvPr id="5152" name="TextBox 5151">
            <a:extLst>
              <a:ext uri="{FF2B5EF4-FFF2-40B4-BE49-F238E27FC236}">
                <a16:creationId xmlns:a16="http://schemas.microsoft.com/office/drawing/2014/main" id="{C0EE6DA6-8D79-0FE9-1D86-FBFD57F5103F}"/>
              </a:ext>
            </a:extLst>
          </p:cNvPr>
          <p:cNvSpPr txBox="1"/>
          <p:nvPr/>
        </p:nvSpPr>
        <p:spPr>
          <a:xfrm>
            <a:off x="24343641" y="24829094"/>
            <a:ext cx="35473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rial Narrow"/>
              </a:rPr>
              <a:t>Accuracy: 71.5%</a:t>
            </a:r>
            <a:endParaRPr lang="en-US" b="1"/>
          </a:p>
        </p:txBody>
      </p:sp>
      <p:pic>
        <p:nvPicPr>
          <p:cNvPr id="5160" name="Picture 5160" descr="A picture containing text, monitor, screen, display&#10;&#10;Description automatically generated">
            <a:extLst>
              <a:ext uri="{FF2B5EF4-FFF2-40B4-BE49-F238E27FC236}">
                <a16:creationId xmlns:a16="http://schemas.microsoft.com/office/drawing/2014/main" id="{10615ABE-6772-3E7F-A72A-EE23493DB6F5}"/>
              </a:ext>
            </a:extLst>
          </p:cNvPr>
          <p:cNvPicPr>
            <a:picLocks noChangeAspect="1"/>
          </p:cNvPicPr>
          <p:nvPr/>
        </p:nvPicPr>
        <p:blipFill>
          <a:blip r:embed="rId22"/>
          <a:stretch>
            <a:fillRect/>
          </a:stretch>
        </p:blipFill>
        <p:spPr>
          <a:xfrm>
            <a:off x="9078540" y="25273366"/>
            <a:ext cx="2741761" cy="2076419"/>
          </a:xfrm>
          <a:prstGeom prst="rect">
            <a:avLst/>
          </a:prstGeom>
        </p:spPr>
      </p:pic>
      <p:pic>
        <p:nvPicPr>
          <p:cNvPr id="5161" name="Picture 5160" descr="A picture containing text, monitor, screen, display&#10;&#10;Description automatically generated">
            <a:extLst>
              <a:ext uri="{FF2B5EF4-FFF2-40B4-BE49-F238E27FC236}">
                <a16:creationId xmlns:a16="http://schemas.microsoft.com/office/drawing/2014/main" id="{AC7D1373-8939-CCD2-3424-810A08700BB3}"/>
              </a:ext>
            </a:extLst>
          </p:cNvPr>
          <p:cNvPicPr>
            <a:picLocks noChangeAspect="1"/>
          </p:cNvPicPr>
          <p:nvPr/>
        </p:nvPicPr>
        <p:blipFill>
          <a:blip r:embed="rId22"/>
          <a:stretch>
            <a:fillRect/>
          </a:stretch>
        </p:blipFill>
        <p:spPr>
          <a:xfrm>
            <a:off x="9217623" y="25411461"/>
            <a:ext cx="2741761" cy="2076419"/>
          </a:xfrm>
          <a:prstGeom prst="rect">
            <a:avLst/>
          </a:prstGeom>
        </p:spPr>
      </p:pic>
      <p:sp>
        <p:nvSpPr>
          <p:cNvPr id="63" name="TextBox 62">
            <a:extLst>
              <a:ext uri="{FF2B5EF4-FFF2-40B4-BE49-F238E27FC236}">
                <a16:creationId xmlns:a16="http://schemas.microsoft.com/office/drawing/2014/main" id="{BFC62259-0AA8-EFD1-41DF-3CE332BDEF67}"/>
              </a:ext>
            </a:extLst>
          </p:cNvPr>
          <p:cNvSpPr txBox="1"/>
          <p:nvPr/>
        </p:nvSpPr>
        <p:spPr>
          <a:xfrm>
            <a:off x="14522588" y="19022277"/>
            <a:ext cx="3162104" cy="1200329"/>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rial Narrow"/>
              </a:rPr>
              <a:t>Training Strategy:</a:t>
            </a:r>
          </a:p>
          <a:p>
            <a:r>
              <a:rPr lang="en-US" err="1">
                <a:latin typeface="Arial Narrow"/>
              </a:rPr>
              <a:t>adam</a:t>
            </a:r>
            <a:r>
              <a:rPr lang="en-US">
                <a:latin typeface="Arial Narrow"/>
              </a:rPr>
              <a:t> optimizer (1e-5 </a:t>
            </a:r>
            <a:r>
              <a:rPr lang="en-US" err="1">
                <a:latin typeface="Arial Narrow"/>
              </a:rPr>
              <a:t>lr</a:t>
            </a:r>
            <a:r>
              <a:rPr lang="en-US">
                <a:latin typeface="Arial Narrow"/>
              </a:rPr>
              <a:t>)</a:t>
            </a:r>
          </a:p>
          <a:p>
            <a:r>
              <a:rPr lang="en-US">
                <a:latin typeface="Arial Narrow"/>
              </a:rPr>
              <a:t>binary cross entropy loss</a:t>
            </a:r>
          </a:p>
        </p:txBody>
      </p:sp>
      <p:pic>
        <p:nvPicPr>
          <p:cNvPr id="5162" name="Picture 5161" descr="A picture containing text, monitor, screen, display&#10;&#10;Description automatically generated">
            <a:extLst>
              <a:ext uri="{FF2B5EF4-FFF2-40B4-BE49-F238E27FC236}">
                <a16:creationId xmlns:a16="http://schemas.microsoft.com/office/drawing/2014/main" id="{8CF85249-B625-0B7E-FC21-12AEFE65CC62}"/>
              </a:ext>
            </a:extLst>
          </p:cNvPr>
          <p:cNvPicPr>
            <a:picLocks noChangeAspect="1"/>
          </p:cNvPicPr>
          <p:nvPr/>
        </p:nvPicPr>
        <p:blipFill>
          <a:blip r:embed="rId22"/>
          <a:stretch>
            <a:fillRect/>
          </a:stretch>
        </p:blipFill>
        <p:spPr>
          <a:xfrm>
            <a:off x="9356720" y="25549556"/>
            <a:ext cx="2741761" cy="2076419"/>
          </a:xfrm>
          <a:prstGeom prst="rect">
            <a:avLst/>
          </a:prstGeom>
        </p:spPr>
      </p:pic>
      <p:cxnSp>
        <p:nvCxnSpPr>
          <p:cNvPr id="5153" name="Straight Arrow Connector 5152">
            <a:extLst>
              <a:ext uri="{FF2B5EF4-FFF2-40B4-BE49-F238E27FC236}">
                <a16:creationId xmlns:a16="http://schemas.microsoft.com/office/drawing/2014/main" id="{21F5868B-AF1D-BE71-9B3F-C8712060782F}"/>
              </a:ext>
            </a:extLst>
          </p:cNvPr>
          <p:cNvCxnSpPr>
            <a:cxnSpLocks/>
          </p:cNvCxnSpPr>
          <p:nvPr/>
        </p:nvCxnSpPr>
        <p:spPr bwMode="auto">
          <a:xfrm flipV="1">
            <a:off x="11368146" y="25557176"/>
            <a:ext cx="1120853" cy="892494"/>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164" name="Straight Arrow Connector 5163">
            <a:extLst>
              <a:ext uri="{FF2B5EF4-FFF2-40B4-BE49-F238E27FC236}">
                <a16:creationId xmlns:a16="http://schemas.microsoft.com/office/drawing/2014/main" id="{3DCED22F-722D-BEA1-0832-79FE9532ADC1}"/>
              </a:ext>
            </a:extLst>
          </p:cNvPr>
          <p:cNvCxnSpPr>
            <a:cxnSpLocks/>
          </p:cNvCxnSpPr>
          <p:nvPr/>
        </p:nvCxnSpPr>
        <p:spPr bwMode="auto">
          <a:xfrm>
            <a:off x="11368146" y="26521770"/>
            <a:ext cx="1120853" cy="910322"/>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5154" name="Rectangle 5153">
            <a:extLst>
              <a:ext uri="{FF2B5EF4-FFF2-40B4-BE49-F238E27FC236}">
                <a16:creationId xmlns:a16="http://schemas.microsoft.com/office/drawing/2014/main" id="{30E2DA41-510A-71A1-DDF2-AEDADEF365F8}"/>
              </a:ext>
            </a:extLst>
          </p:cNvPr>
          <p:cNvSpPr/>
          <p:nvPr/>
        </p:nvSpPr>
        <p:spPr bwMode="auto">
          <a:xfrm>
            <a:off x="12428039" y="25137141"/>
            <a:ext cx="1079439" cy="736751"/>
          </a:xfrm>
          <a:prstGeom prst="rect">
            <a:avLst/>
          </a:prstGeom>
          <a:solidFill>
            <a:srgbClr val="CC00CC"/>
          </a:solidFill>
          <a:ln w="9525" cap="flat" cmpd="sng" algn="ctr">
            <a:noFill/>
            <a:prstDash val="solid"/>
            <a:round/>
            <a:headEnd type="none" w="med" len="med"/>
            <a:tailEnd type="none" w="med" len="med"/>
          </a:ln>
          <a:effectLst>
            <a:outerShdw blurRad="225425" dist="50800" dir="5220000" algn="ctr">
              <a:srgbClr val="000000">
                <a:alpha val="33000"/>
              </a:srgbClr>
            </a:outerShdw>
          </a:effectLst>
          <a:scene3d>
            <a:camera prst="isometricOffAxis2Right"/>
            <a:lightRig rig="threePt" dir="t"/>
          </a:scene3d>
          <a:sp3d extrusionH="19050" prstMaterial="matte">
            <a:bevelT w="57150" h="57150"/>
            <a:bevelB w="57150" h="57150"/>
          </a:sp3d>
        </p:spPr>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a:ln>
                <a:noFill/>
              </a:ln>
              <a:solidFill>
                <a:schemeClr val="tx1"/>
              </a:solidFill>
              <a:effectLst/>
              <a:latin typeface="Arial Narrow" pitchFamily="34" charset="0"/>
            </a:endParaRPr>
          </a:p>
        </p:txBody>
      </p:sp>
      <p:sp>
        <p:nvSpPr>
          <p:cNvPr id="5166" name="Rectangle 5165">
            <a:extLst>
              <a:ext uri="{FF2B5EF4-FFF2-40B4-BE49-F238E27FC236}">
                <a16:creationId xmlns:a16="http://schemas.microsoft.com/office/drawing/2014/main" id="{E6F79040-C38B-4F69-8D7A-CEE70B1CF1D5}"/>
              </a:ext>
            </a:extLst>
          </p:cNvPr>
          <p:cNvSpPr/>
          <p:nvPr/>
        </p:nvSpPr>
        <p:spPr bwMode="auto">
          <a:xfrm>
            <a:off x="12631877" y="25310481"/>
            <a:ext cx="841256" cy="558533"/>
          </a:xfrm>
          <a:prstGeom prst="rect">
            <a:avLst/>
          </a:prstGeom>
          <a:solidFill>
            <a:srgbClr val="CC00CC"/>
          </a:solidFill>
          <a:ln w="9525" cap="flat" cmpd="sng" algn="ctr">
            <a:noFill/>
            <a:prstDash val="solid"/>
            <a:round/>
            <a:headEnd type="none" w="med" len="med"/>
            <a:tailEnd type="none" w="med" len="med"/>
          </a:ln>
          <a:effectLst>
            <a:outerShdw blurRad="225425" dist="50800" dir="5220000" algn="ctr">
              <a:srgbClr val="000000">
                <a:alpha val="33000"/>
              </a:srgbClr>
            </a:outerShdw>
          </a:effectLst>
          <a:scene3d>
            <a:camera prst="isometricOffAxis2Right"/>
            <a:lightRig rig="threePt" dir="t"/>
          </a:scene3d>
          <a:sp3d extrusionH="19050" prstMaterial="matte">
            <a:bevelT w="57150" h="57150"/>
            <a:bevelB w="57150" h="57150"/>
          </a:sp3d>
        </p:spPr>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a:ln>
                <a:noFill/>
              </a:ln>
              <a:solidFill>
                <a:schemeClr val="tx1"/>
              </a:solidFill>
              <a:effectLst/>
              <a:latin typeface="Arial Narrow" pitchFamily="34" charset="0"/>
            </a:endParaRPr>
          </a:p>
        </p:txBody>
      </p:sp>
      <p:sp>
        <p:nvSpPr>
          <p:cNvPr id="5167" name="Rectangle 5166">
            <a:extLst>
              <a:ext uri="{FF2B5EF4-FFF2-40B4-BE49-F238E27FC236}">
                <a16:creationId xmlns:a16="http://schemas.microsoft.com/office/drawing/2014/main" id="{E1634DF2-B172-2C55-E124-9B73AE091703}"/>
              </a:ext>
            </a:extLst>
          </p:cNvPr>
          <p:cNvSpPr/>
          <p:nvPr/>
        </p:nvSpPr>
        <p:spPr bwMode="auto">
          <a:xfrm>
            <a:off x="12898720" y="25505516"/>
            <a:ext cx="517035" cy="376829"/>
          </a:xfrm>
          <a:prstGeom prst="rect">
            <a:avLst/>
          </a:prstGeom>
          <a:solidFill>
            <a:srgbClr val="CC00CC"/>
          </a:solidFill>
          <a:ln w="9525" cap="flat" cmpd="sng" algn="ctr">
            <a:noFill/>
            <a:prstDash val="solid"/>
            <a:round/>
            <a:headEnd type="none" w="med" len="med"/>
            <a:tailEnd type="none" w="med" len="med"/>
          </a:ln>
          <a:effectLst>
            <a:outerShdw blurRad="225425" dist="50800" dir="5220000" algn="ctr">
              <a:srgbClr val="000000">
                <a:alpha val="33000"/>
              </a:srgbClr>
            </a:outerShdw>
          </a:effectLst>
          <a:scene3d>
            <a:camera prst="isometricOffAxis2Right"/>
            <a:lightRig rig="threePt" dir="t"/>
          </a:scene3d>
          <a:sp3d extrusionH="19050" prstMaterial="matte">
            <a:bevelT w="57150" h="57150"/>
            <a:bevelB w="57150" h="57150"/>
          </a:sp3d>
        </p:spPr>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a:ln>
                <a:noFill/>
              </a:ln>
              <a:solidFill>
                <a:schemeClr val="tx1"/>
              </a:solidFill>
              <a:effectLst/>
              <a:latin typeface="Arial Narrow" pitchFamily="34" charset="0"/>
            </a:endParaRPr>
          </a:p>
        </p:txBody>
      </p:sp>
      <p:sp>
        <p:nvSpPr>
          <p:cNvPr id="5169" name="Rectangle 5168">
            <a:extLst>
              <a:ext uri="{FF2B5EF4-FFF2-40B4-BE49-F238E27FC236}">
                <a16:creationId xmlns:a16="http://schemas.microsoft.com/office/drawing/2014/main" id="{AAD19A34-2900-D04E-269C-A549A915EDF4}"/>
              </a:ext>
            </a:extLst>
          </p:cNvPr>
          <p:cNvSpPr/>
          <p:nvPr/>
        </p:nvSpPr>
        <p:spPr bwMode="auto">
          <a:xfrm>
            <a:off x="12401271" y="26880771"/>
            <a:ext cx="1079439" cy="736751"/>
          </a:xfrm>
          <a:prstGeom prst="rect">
            <a:avLst/>
          </a:prstGeom>
          <a:solidFill>
            <a:schemeClr val="accent6">
              <a:lumMod val="75000"/>
              <a:lumOff val="25000"/>
            </a:schemeClr>
          </a:solidFill>
          <a:ln w="9525" cap="flat" cmpd="sng" algn="ctr">
            <a:noFill/>
            <a:prstDash val="solid"/>
            <a:round/>
            <a:headEnd type="none" w="med" len="med"/>
            <a:tailEnd type="none" w="med" len="med"/>
          </a:ln>
          <a:effectLst>
            <a:outerShdw blurRad="225425" dist="50800" dir="5220000" algn="ctr">
              <a:srgbClr val="000000">
                <a:alpha val="33000"/>
              </a:srgbClr>
            </a:outerShdw>
          </a:effectLst>
          <a:scene3d>
            <a:camera prst="isometricOffAxis2Right"/>
            <a:lightRig rig="threePt" dir="t"/>
          </a:scene3d>
          <a:sp3d extrusionH="19050" prstMaterial="matte">
            <a:bevelT w="57150" h="57150"/>
            <a:bevelB w="57150" h="57150"/>
          </a:sp3d>
        </p:spPr>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a:ln>
                <a:noFill/>
              </a:ln>
              <a:solidFill>
                <a:schemeClr val="tx1"/>
              </a:solidFill>
              <a:effectLst/>
              <a:latin typeface="Arial Narrow" pitchFamily="34" charset="0"/>
            </a:endParaRPr>
          </a:p>
        </p:txBody>
      </p:sp>
      <p:sp>
        <p:nvSpPr>
          <p:cNvPr id="5170" name="Rectangle 5169">
            <a:extLst>
              <a:ext uri="{FF2B5EF4-FFF2-40B4-BE49-F238E27FC236}">
                <a16:creationId xmlns:a16="http://schemas.microsoft.com/office/drawing/2014/main" id="{886AB553-E65C-015A-2411-5B65AAE8E416}"/>
              </a:ext>
            </a:extLst>
          </p:cNvPr>
          <p:cNvSpPr/>
          <p:nvPr/>
        </p:nvSpPr>
        <p:spPr bwMode="auto">
          <a:xfrm>
            <a:off x="12605109" y="27054111"/>
            <a:ext cx="841256" cy="558533"/>
          </a:xfrm>
          <a:prstGeom prst="rect">
            <a:avLst/>
          </a:prstGeom>
          <a:solidFill>
            <a:schemeClr val="accent6">
              <a:lumMod val="75000"/>
              <a:lumOff val="25000"/>
            </a:schemeClr>
          </a:solidFill>
          <a:ln w="9525" cap="flat" cmpd="sng" algn="ctr">
            <a:noFill/>
            <a:prstDash val="solid"/>
            <a:round/>
            <a:headEnd type="none" w="med" len="med"/>
            <a:tailEnd type="none" w="med" len="med"/>
          </a:ln>
          <a:effectLst>
            <a:outerShdw blurRad="225425" dist="50800" dir="5220000" algn="ctr">
              <a:srgbClr val="000000">
                <a:alpha val="33000"/>
              </a:srgbClr>
            </a:outerShdw>
          </a:effectLst>
          <a:scene3d>
            <a:camera prst="isometricOffAxis2Right"/>
            <a:lightRig rig="threePt" dir="t"/>
          </a:scene3d>
          <a:sp3d extrusionH="19050" prstMaterial="matte">
            <a:bevelT w="57150" h="57150"/>
            <a:bevelB w="57150" h="57150"/>
          </a:sp3d>
        </p:spPr>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a:ln>
                <a:noFill/>
              </a:ln>
              <a:solidFill>
                <a:schemeClr val="tx1"/>
              </a:solidFill>
              <a:effectLst/>
              <a:latin typeface="Arial Narrow" pitchFamily="34" charset="0"/>
            </a:endParaRPr>
          </a:p>
        </p:txBody>
      </p:sp>
      <p:sp>
        <p:nvSpPr>
          <p:cNvPr id="5172" name="Rectangle 5171">
            <a:extLst>
              <a:ext uri="{FF2B5EF4-FFF2-40B4-BE49-F238E27FC236}">
                <a16:creationId xmlns:a16="http://schemas.microsoft.com/office/drawing/2014/main" id="{7036913B-E71C-5999-DD83-8D182A40468C}"/>
              </a:ext>
            </a:extLst>
          </p:cNvPr>
          <p:cNvSpPr/>
          <p:nvPr/>
        </p:nvSpPr>
        <p:spPr bwMode="auto">
          <a:xfrm>
            <a:off x="12871952" y="27249146"/>
            <a:ext cx="517035" cy="376829"/>
          </a:xfrm>
          <a:prstGeom prst="rect">
            <a:avLst/>
          </a:prstGeom>
          <a:solidFill>
            <a:schemeClr val="accent6">
              <a:lumMod val="75000"/>
              <a:lumOff val="25000"/>
            </a:schemeClr>
          </a:solidFill>
          <a:ln w="9525" cap="flat" cmpd="sng" algn="ctr">
            <a:noFill/>
            <a:prstDash val="solid"/>
            <a:round/>
            <a:headEnd type="none" w="med" len="med"/>
            <a:tailEnd type="none" w="med" len="med"/>
          </a:ln>
          <a:effectLst>
            <a:outerShdw blurRad="225425" dist="50800" dir="5220000" algn="ctr">
              <a:srgbClr val="000000">
                <a:alpha val="33000"/>
              </a:srgbClr>
            </a:outerShdw>
          </a:effectLst>
          <a:scene3d>
            <a:camera prst="isometricOffAxis2Right"/>
            <a:lightRig rig="threePt" dir="t"/>
          </a:scene3d>
          <a:sp3d extrusionH="19050" prstMaterial="matte">
            <a:bevelT w="57150" h="57150"/>
            <a:bevelB w="57150" h="57150"/>
          </a:sp3d>
        </p:spPr>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a:ln>
                <a:noFill/>
              </a:ln>
              <a:solidFill>
                <a:schemeClr val="tx1"/>
              </a:solidFill>
              <a:effectLst/>
              <a:latin typeface="Arial Narrow" pitchFamily="34" charset="0"/>
            </a:endParaRPr>
          </a:p>
        </p:txBody>
      </p:sp>
      <p:sp>
        <p:nvSpPr>
          <p:cNvPr id="61" name="TextBox 60">
            <a:extLst>
              <a:ext uri="{FF2B5EF4-FFF2-40B4-BE49-F238E27FC236}">
                <a16:creationId xmlns:a16="http://schemas.microsoft.com/office/drawing/2014/main" id="{7C1B31A2-3527-7F40-055C-1B9470115C04}"/>
              </a:ext>
            </a:extLst>
          </p:cNvPr>
          <p:cNvSpPr txBox="1"/>
          <p:nvPr/>
        </p:nvSpPr>
        <p:spPr>
          <a:xfrm>
            <a:off x="12628039" y="26014901"/>
            <a:ext cx="1058395" cy="307777"/>
          </a:xfrm>
          <a:prstGeom prst="rect">
            <a:avLst/>
          </a:prstGeom>
          <a:noFill/>
        </p:spPr>
        <p:txBody>
          <a:bodyPr wrap="square" rtlCol="0">
            <a:spAutoFit/>
          </a:bodyPr>
          <a:lstStyle/>
          <a:p>
            <a:r>
              <a:rPr lang="en-US" sz="1400"/>
              <a:t>VGG 16</a:t>
            </a:r>
          </a:p>
        </p:txBody>
      </p:sp>
      <p:sp>
        <p:nvSpPr>
          <p:cNvPr id="5157" name="TextBox 5156">
            <a:extLst>
              <a:ext uri="{FF2B5EF4-FFF2-40B4-BE49-F238E27FC236}">
                <a16:creationId xmlns:a16="http://schemas.microsoft.com/office/drawing/2014/main" id="{61C8D24F-47D2-1371-94ED-18ECD66C2492}"/>
              </a:ext>
            </a:extLst>
          </p:cNvPr>
          <p:cNvSpPr txBox="1"/>
          <p:nvPr/>
        </p:nvSpPr>
        <p:spPr>
          <a:xfrm>
            <a:off x="12539347" y="27729401"/>
            <a:ext cx="1058395" cy="307777"/>
          </a:xfrm>
          <a:prstGeom prst="rect">
            <a:avLst/>
          </a:prstGeom>
          <a:noFill/>
        </p:spPr>
        <p:txBody>
          <a:bodyPr wrap="square" rtlCol="0">
            <a:spAutoFit/>
          </a:bodyPr>
          <a:lstStyle/>
          <a:p>
            <a:r>
              <a:rPr lang="en-US" sz="1400"/>
              <a:t>ResNet50</a:t>
            </a:r>
          </a:p>
        </p:txBody>
      </p:sp>
      <p:cxnSp>
        <p:nvCxnSpPr>
          <p:cNvPr id="5159" name="Straight Arrow Connector 5158">
            <a:extLst>
              <a:ext uri="{FF2B5EF4-FFF2-40B4-BE49-F238E27FC236}">
                <a16:creationId xmlns:a16="http://schemas.microsoft.com/office/drawing/2014/main" id="{37DBBA66-F62B-1AC4-B499-322574C1DCDF}"/>
              </a:ext>
            </a:extLst>
          </p:cNvPr>
          <p:cNvCxnSpPr>
            <a:cxnSpLocks/>
          </p:cNvCxnSpPr>
          <p:nvPr/>
        </p:nvCxnSpPr>
        <p:spPr bwMode="auto">
          <a:xfrm>
            <a:off x="13340994" y="25557176"/>
            <a:ext cx="781036"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163" name="Straight Arrow Connector 5162">
            <a:extLst>
              <a:ext uri="{FF2B5EF4-FFF2-40B4-BE49-F238E27FC236}">
                <a16:creationId xmlns:a16="http://schemas.microsoft.com/office/drawing/2014/main" id="{2854362C-537A-A54A-EB9A-71D27AFEB69A}"/>
              </a:ext>
            </a:extLst>
          </p:cNvPr>
          <p:cNvCxnSpPr>
            <a:cxnSpLocks/>
          </p:cNvCxnSpPr>
          <p:nvPr/>
        </p:nvCxnSpPr>
        <p:spPr bwMode="auto">
          <a:xfrm>
            <a:off x="13327554" y="27424168"/>
            <a:ext cx="781036"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5165" name="Rectangle 5164">
            <a:extLst>
              <a:ext uri="{FF2B5EF4-FFF2-40B4-BE49-F238E27FC236}">
                <a16:creationId xmlns:a16="http://schemas.microsoft.com/office/drawing/2014/main" id="{A2713F6F-7EAA-0E20-6F3F-64EC8F0CFA1F}"/>
              </a:ext>
            </a:extLst>
          </p:cNvPr>
          <p:cNvSpPr/>
          <p:nvPr/>
        </p:nvSpPr>
        <p:spPr bwMode="auto">
          <a:xfrm>
            <a:off x="14172681" y="24991346"/>
            <a:ext cx="432389" cy="2977251"/>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a:ln>
                <a:noFill/>
              </a:ln>
              <a:solidFill>
                <a:schemeClr val="tx1"/>
              </a:solidFill>
              <a:effectLst/>
              <a:latin typeface="Arial Narrow" pitchFamily="34" charset="0"/>
            </a:endParaRPr>
          </a:p>
        </p:txBody>
      </p:sp>
      <p:sp>
        <p:nvSpPr>
          <p:cNvPr id="5168" name="TextBox 5167">
            <a:extLst>
              <a:ext uri="{FF2B5EF4-FFF2-40B4-BE49-F238E27FC236}">
                <a16:creationId xmlns:a16="http://schemas.microsoft.com/office/drawing/2014/main" id="{A318BC25-A913-765A-91BF-EF2234905A5A}"/>
              </a:ext>
            </a:extLst>
          </p:cNvPr>
          <p:cNvSpPr txBox="1"/>
          <p:nvPr/>
        </p:nvSpPr>
        <p:spPr>
          <a:xfrm rot="16200000">
            <a:off x="13655266" y="26075725"/>
            <a:ext cx="1509750" cy="369332"/>
          </a:xfrm>
          <a:prstGeom prst="rect">
            <a:avLst/>
          </a:prstGeom>
          <a:noFill/>
        </p:spPr>
        <p:txBody>
          <a:bodyPr wrap="square" rtlCol="0">
            <a:spAutoFit/>
          </a:bodyPr>
          <a:lstStyle/>
          <a:p>
            <a:r>
              <a:rPr lang="en-US" sz="1800" err="1"/>
              <a:t>XGBoost</a:t>
            </a:r>
            <a:endParaRPr lang="en-US" sz="1800"/>
          </a:p>
        </p:txBody>
      </p:sp>
      <p:sp>
        <p:nvSpPr>
          <p:cNvPr id="5171" name="TextBox 5170">
            <a:extLst>
              <a:ext uri="{FF2B5EF4-FFF2-40B4-BE49-F238E27FC236}">
                <a16:creationId xmlns:a16="http://schemas.microsoft.com/office/drawing/2014/main" id="{4CF5A8A2-8B2A-3B43-641F-802A51D62527}"/>
              </a:ext>
            </a:extLst>
          </p:cNvPr>
          <p:cNvSpPr txBox="1"/>
          <p:nvPr/>
        </p:nvSpPr>
        <p:spPr>
          <a:xfrm>
            <a:off x="10122117" y="28091942"/>
            <a:ext cx="1585846" cy="338554"/>
          </a:xfrm>
          <a:prstGeom prst="rect">
            <a:avLst/>
          </a:prstGeom>
          <a:noFill/>
        </p:spPr>
        <p:txBody>
          <a:bodyPr wrap="square" rtlCol="0">
            <a:spAutoFit/>
          </a:bodyPr>
          <a:lstStyle/>
          <a:p>
            <a:r>
              <a:rPr lang="en-US" sz="1600"/>
              <a:t>Input Images</a:t>
            </a:r>
          </a:p>
        </p:txBody>
      </p:sp>
      <p:sp>
        <p:nvSpPr>
          <p:cNvPr id="5173" name="TextBox 5172">
            <a:extLst>
              <a:ext uri="{FF2B5EF4-FFF2-40B4-BE49-F238E27FC236}">
                <a16:creationId xmlns:a16="http://schemas.microsoft.com/office/drawing/2014/main" id="{C0B765A4-296E-B0F3-59CB-1924C2ACF8CF}"/>
              </a:ext>
            </a:extLst>
          </p:cNvPr>
          <p:cNvSpPr txBox="1"/>
          <p:nvPr/>
        </p:nvSpPr>
        <p:spPr>
          <a:xfrm>
            <a:off x="12148067" y="28117496"/>
            <a:ext cx="1585846" cy="338554"/>
          </a:xfrm>
          <a:prstGeom prst="rect">
            <a:avLst/>
          </a:prstGeom>
          <a:noFill/>
        </p:spPr>
        <p:txBody>
          <a:bodyPr wrap="square" rtlCol="0">
            <a:spAutoFit/>
          </a:bodyPr>
          <a:lstStyle/>
          <a:p>
            <a:r>
              <a:rPr lang="en-US" sz="1600"/>
              <a:t>Feature extraction</a:t>
            </a:r>
          </a:p>
        </p:txBody>
      </p:sp>
      <p:sp>
        <p:nvSpPr>
          <p:cNvPr id="5174" name="TextBox 5173">
            <a:extLst>
              <a:ext uri="{FF2B5EF4-FFF2-40B4-BE49-F238E27FC236}">
                <a16:creationId xmlns:a16="http://schemas.microsoft.com/office/drawing/2014/main" id="{2E4924A8-8C6F-C109-0318-646A5B6C57A6}"/>
              </a:ext>
            </a:extLst>
          </p:cNvPr>
          <p:cNvSpPr txBox="1"/>
          <p:nvPr/>
        </p:nvSpPr>
        <p:spPr>
          <a:xfrm>
            <a:off x="13617218" y="28132976"/>
            <a:ext cx="1585846" cy="338554"/>
          </a:xfrm>
          <a:prstGeom prst="rect">
            <a:avLst/>
          </a:prstGeom>
          <a:noFill/>
        </p:spPr>
        <p:txBody>
          <a:bodyPr wrap="square" rtlCol="0">
            <a:spAutoFit/>
          </a:bodyPr>
          <a:lstStyle/>
          <a:p>
            <a:pPr algn="ctr"/>
            <a:r>
              <a:rPr lang="en-US" sz="1600"/>
              <a:t>Training</a:t>
            </a:r>
          </a:p>
        </p:txBody>
      </p:sp>
      <p:sp>
        <p:nvSpPr>
          <p:cNvPr id="5175" name="Rectangle 5174">
            <a:extLst>
              <a:ext uri="{FF2B5EF4-FFF2-40B4-BE49-F238E27FC236}">
                <a16:creationId xmlns:a16="http://schemas.microsoft.com/office/drawing/2014/main" id="{D945105B-983C-6ADF-5CB3-D67FDFC3352F}"/>
              </a:ext>
            </a:extLst>
          </p:cNvPr>
          <p:cNvSpPr/>
          <p:nvPr/>
        </p:nvSpPr>
        <p:spPr bwMode="auto">
          <a:xfrm>
            <a:off x="15230036" y="25686547"/>
            <a:ext cx="221340" cy="1670447"/>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a:ln>
                <a:noFill/>
              </a:ln>
              <a:solidFill>
                <a:schemeClr val="tx1"/>
              </a:solidFill>
              <a:effectLst/>
              <a:latin typeface="Arial Narrow" pitchFamily="34" charset="0"/>
            </a:endParaRPr>
          </a:p>
        </p:txBody>
      </p:sp>
      <p:cxnSp>
        <p:nvCxnSpPr>
          <p:cNvPr id="5177" name="Straight Arrow Connector 5176">
            <a:extLst>
              <a:ext uri="{FF2B5EF4-FFF2-40B4-BE49-F238E27FC236}">
                <a16:creationId xmlns:a16="http://schemas.microsoft.com/office/drawing/2014/main" id="{4393D263-B0F9-5F21-BC70-2D1AC8ED29DD}"/>
              </a:ext>
            </a:extLst>
          </p:cNvPr>
          <p:cNvCxnSpPr>
            <a:cxnSpLocks/>
          </p:cNvCxnSpPr>
          <p:nvPr/>
        </p:nvCxnSpPr>
        <p:spPr bwMode="auto">
          <a:xfrm flipV="1">
            <a:off x="14622084" y="27356994"/>
            <a:ext cx="545291" cy="130886"/>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179" name="Straight Arrow Connector 5178">
            <a:extLst>
              <a:ext uri="{FF2B5EF4-FFF2-40B4-BE49-F238E27FC236}">
                <a16:creationId xmlns:a16="http://schemas.microsoft.com/office/drawing/2014/main" id="{FFB73F76-A3FA-3CF9-F193-C1B11D924FAF}"/>
              </a:ext>
            </a:extLst>
          </p:cNvPr>
          <p:cNvCxnSpPr>
            <a:cxnSpLocks/>
          </p:cNvCxnSpPr>
          <p:nvPr/>
        </p:nvCxnSpPr>
        <p:spPr bwMode="auto">
          <a:xfrm>
            <a:off x="14651714" y="25589747"/>
            <a:ext cx="515661" cy="9680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5185" name="TextBox 5184">
            <a:extLst>
              <a:ext uri="{FF2B5EF4-FFF2-40B4-BE49-F238E27FC236}">
                <a16:creationId xmlns:a16="http://schemas.microsoft.com/office/drawing/2014/main" id="{6F74042B-88D0-BC4A-4DAB-AA54631D52EC}"/>
              </a:ext>
            </a:extLst>
          </p:cNvPr>
          <p:cNvSpPr txBox="1"/>
          <p:nvPr/>
        </p:nvSpPr>
        <p:spPr>
          <a:xfrm rot="16200000">
            <a:off x="14103840" y="25969974"/>
            <a:ext cx="2449807" cy="276999"/>
          </a:xfrm>
          <a:prstGeom prst="rect">
            <a:avLst/>
          </a:prstGeom>
          <a:noFill/>
        </p:spPr>
        <p:txBody>
          <a:bodyPr wrap="square" rtlCol="0">
            <a:spAutoFit/>
          </a:bodyPr>
          <a:lstStyle/>
          <a:p>
            <a:r>
              <a:rPr lang="en-US" sz="1200"/>
              <a:t>Hyper parameter tuning</a:t>
            </a:r>
          </a:p>
        </p:txBody>
      </p:sp>
      <p:pic>
        <p:nvPicPr>
          <p:cNvPr id="5187" name="Picture 5186">
            <a:extLst>
              <a:ext uri="{FF2B5EF4-FFF2-40B4-BE49-F238E27FC236}">
                <a16:creationId xmlns:a16="http://schemas.microsoft.com/office/drawing/2014/main" id="{269C6447-FE05-6F5F-4C00-8B9D5A961F2D}"/>
              </a:ext>
            </a:extLst>
          </p:cNvPr>
          <p:cNvPicPr>
            <a:picLocks noChangeAspect="1"/>
          </p:cNvPicPr>
          <p:nvPr/>
        </p:nvPicPr>
        <p:blipFill rotWithShape="1">
          <a:blip r:embed="rId23"/>
          <a:srcRect b="14550"/>
          <a:stretch/>
        </p:blipFill>
        <p:spPr>
          <a:xfrm>
            <a:off x="15949813" y="25929161"/>
            <a:ext cx="1712475" cy="1446773"/>
          </a:xfrm>
          <a:prstGeom prst="rect">
            <a:avLst/>
          </a:prstGeom>
        </p:spPr>
      </p:pic>
      <p:cxnSp>
        <p:nvCxnSpPr>
          <p:cNvPr id="5188" name="Straight Arrow Connector 5187">
            <a:extLst>
              <a:ext uri="{FF2B5EF4-FFF2-40B4-BE49-F238E27FC236}">
                <a16:creationId xmlns:a16="http://schemas.microsoft.com/office/drawing/2014/main" id="{12E429CC-58A1-1685-A233-6AA1BC2D3FFC}"/>
              </a:ext>
            </a:extLst>
          </p:cNvPr>
          <p:cNvCxnSpPr>
            <a:cxnSpLocks/>
          </p:cNvCxnSpPr>
          <p:nvPr/>
        </p:nvCxnSpPr>
        <p:spPr bwMode="auto">
          <a:xfrm>
            <a:off x="15546258" y="26578560"/>
            <a:ext cx="323125"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5192" name="TextBox 5191">
            <a:extLst>
              <a:ext uri="{FF2B5EF4-FFF2-40B4-BE49-F238E27FC236}">
                <a16:creationId xmlns:a16="http://schemas.microsoft.com/office/drawing/2014/main" id="{1B516060-D641-827D-FBA0-20A72D53647B}"/>
              </a:ext>
            </a:extLst>
          </p:cNvPr>
          <p:cNvSpPr txBox="1"/>
          <p:nvPr/>
        </p:nvSpPr>
        <p:spPr>
          <a:xfrm>
            <a:off x="16061404" y="27443367"/>
            <a:ext cx="1585846" cy="338554"/>
          </a:xfrm>
          <a:prstGeom prst="rect">
            <a:avLst/>
          </a:prstGeom>
          <a:noFill/>
        </p:spPr>
        <p:txBody>
          <a:bodyPr wrap="square" rtlCol="0">
            <a:spAutoFit/>
          </a:bodyPr>
          <a:lstStyle/>
          <a:p>
            <a:pPr algn="ctr"/>
            <a:r>
              <a:rPr lang="en-US" sz="1600"/>
              <a:t>Classification</a:t>
            </a:r>
          </a:p>
        </p:txBody>
      </p:sp>
      <p:pic>
        <p:nvPicPr>
          <p:cNvPr id="1026" name="Picture 2" descr="The Annotated ResNet-50. Explaining how ResNet-50 works and why… | by  Suvaditya Mukherjee | Towards Data Science">
            <a:extLst>
              <a:ext uri="{FF2B5EF4-FFF2-40B4-BE49-F238E27FC236}">
                <a16:creationId xmlns:a16="http://schemas.microsoft.com/office/drawing/2014/main" id="{0CCF8B5D-CE29-8489-A075-515879C9A0C7}"/>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2599607" y="7498568"/>
            <a:ext cx="5225633" cy="1683400"/>
          </a:xfrm>
          <a:prstGeom prst="rect">
            <a:avLst/>
          </a:prstGeom>
          <a:noFill/>
          <a:extLst>
            <a:ext uri="{909E8E84-426E-40DD-AFC4-6F175D3DCCD1}">
              <a14:hiddenFill xmlns:a14="http://schemas.microsoft.com/office/drawing/2010/main">
                <a:solidFill>
                  <a:srgbClr val="FFFFFF"/>
                </a:solidFill>
              </a14:hiddenFill>
            </a:ext>
          </a:extLst>
        </p:spPr>
      </p:pic>
      <p:sp>
        <p:nvSpPr>
          <p:cNvPr id="5193" name="TextBox 5192">
            <a:extLst>
              <a:ext uri="{FF2B5EF4-FFF2-40B4-BE49-F238E27FC236}">
                <a16:creationId xmlns:a16="http://schemas.microsoft.com/office/drawing/2014/main" id="{368266FF-E007-8858-BF4A-4AE04B487D0B}"/>
              </a:ext>
            </a:extLst>
          </p:cNvPr>
          <p:cNvSpPr txBox="1"/>
          <p:nvPr/>
        </p:nvSpPr>
        <p:spPr>
          <a:xfrm>
            <a:off x="13854340" y="6380586"/>
            <a:ext cx="402021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Narrow"/>
              </a:rPr>
              <a:t>ResNet50: 49 convolutional layers, 3 max pool layers, 1 dense layers</a:t>
            </a:r>
            <a:endParaRPr lang="en-US"/>
          </a:p>
        </p:txBody>
      </p:sp>
      <p:sp>
        <p:nvSpPr>
          <p:cNvPr id="5196" name="TextBox 5195">
            <a:extLst>
              <a:ext uri="{FF2B5EF4-FFF2-40B4-BE49-F238E27FC236}">
                <a16:creationId xmlns:a16="http://schemas.microsoft.com/office/drawing/2014/main" id="{BA31B459-2447-73C3-601D-4467206883FA}"/>
              </a:ext>
            </a:extLst>
          </p:cNvPr>
          <p:cNvSpPr txBox="1"/>
          <p:nvPr/>
        </p:nvSpPr>
        <p:spPr>
          <a:xfrm>
            <a:off x="24611866" y="27206181"/>
            <a:ext cx="2070854" cy="830997"/>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rial Narrow"/>
              </a:rPr>
              <a:t>0 – Benign</a:t>
            </a:r>
          </a:p>
          <a:p>
            <a:r>
              <a:rPr lang="en-US" b="1">
                <a:latin typeface="Arial Narrow"/>
              </a:rPr>
              <a:t>1 – Malignant</a:t>
            </a:r>
          </a:p>
        </p:txBody>
      </p:sp>
      <p:sp>
        <p:nvSpPr>
          <p:cNvPr id="5178" name="Text Box 405">
            <a:extLst>
              <a:ext uri="{FF2B5EF4-FFF2-40B4-BE49-F238E27FC236}">
                <a16:creationId xmlns:a16="http://schemas.microsoft.com/office/drawing/2014/main" id="{2431089C-2DB6-4B41-0DCD-93AE6E27ACB2}"/>
              </a:ext>
            </a:extLst>
          </p:cNvPr>
          <p:cNvSpPr txBox="1">
            <a:spLocks noChangeArrowheads="1"/>
          </p:cNvSpPr>
          <p:nvPr/>
        </p:nvSpPr>
        <p:spPr bwMode="auto">
          <a:xfrm>
            <a:off x="2539245" y="5802226"/>
            <a:ext cx="4484538" cy="492277"/>
          </a:xfrm>
          <a:prstGeom prst="rect">
            <a:avLst/>
          </a:prstGeom>
          <a:ln/>
          <a:extLs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wrap="square" lIns="76053" tIns="38018" rIns="76053" bIns="38018" anchor="t">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50000"/>
              </a:spcBef>
              <a:buNone/>
            </a:pPr>
            <a:r>
              <a:rPr lang="en-US" altLang="en-US" sz="2700" b="1">
                <a:solidFill>
                  <a:srgbClr val="F8F8F8"/>
                </a:solidFill>
                <a:latin typeface="Arial Narrow"/>
              </a:rPr>
              <a:t>Breast Cancer</a:t>
            </a:r>
          </a:p>
        </p:txBody>
      </p:sp>
      <p:sp>
        <p:nvSpPr>
          <p:cNvPr id="5183" name="Text Box 405">
            <a:extLst>
              <a:ext uri="{FF2B5EF4-FFF2-40B4-BE49-F238E27FC236}">
                <a16:creationId xmlns:a16="http://schemas.microsoft.com/office/drawing/2014/main" id="{A17F101A-4BC8-9E60-29C8-04B191962DFD}"/>
              </a:ext>
            </a:extLst>
          </p:cNvPr>
          <p:cNvSpPr txBox="1">
            <a:spLocks noChangeArrowheads="1"/>
          </p:cNvSpPr>
          <p:nvPr/>
        </p:nvSpPr>
        <p:spPr bwMode="auto">
          <a:xfrm>
            <a:off x="2435894" y="11896523"/>
            <a:ext cx="4484538" cy="492277"/>
          </a:xfrm>
          <a:prstGeom prst="rect">
            <a:avLst/>
          </a:prstGeom>
          <a:ln/>
          <a:extLst>
            <a:ext uri="{91240B29-F687-4F45-9708-019B960494DF}">
              <a14:hiddenLine xmlns:a14="http://schemas.microsoft.com/office/drawing/2010/main" w="9525">
                <a:solidFill>
                  <a:srgbClr val="000000"/>
                </a:solidFill>
                <a:miter lim="800000"/>
                <a:headEnd/>
                <a:tailEnd/>
              </a14:hiddenLine>
            </a:ext>
          </a:extLst>
        </p:spPr>
        <p:style>
          <a:lnRef idx="2">
            <a:schemeClr val="dk1"/>
          </a:lnRef>
          <a:fillRef idx="1">
            <a:schemeClr val="lt1"/>
          </a:fillRef>
          <a:effectRef idx="0">
            <a:schemeClr val="dk1"/>
          </a:effectRef>
          <a:fontRef idx="minor">
            <a:schemeClr val="dk1"/>
          </a:fontRef>
        </p:style>
        <p:txBody>
          <a:bodyPr wrap="square" lIns="76053" tIns="38018" rIns="76053" bIns="38018" anchor="t">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50000"/>
              </a:spcBef>
              <a:buNone/>
            </a:pPr>
            <a:r>
              <a:rPr lang="en-US" altLang="en-US" sz="2700" b="1">
                <a:solidFill>
                  <a:srgbClr val="F8F8F8"/>
                </a:solidFill>
                <a:latin typeface="Arial Narrow"/>
              </a:rPr>
              <a:t>AI for Detection</a:t>
            </a:r>
          </a:p>
        </p:txBody>
      </p:sp>
      <p:graphicFrame>
        <p:nvGraphicFramePr>
          <p:cNvPr id="1029" name="Chart 1028">
            <a:extLst>
              <a:ext uri="{FF2B5EF4-FFF2-40B4-BE49-F238E27FC236}">
                <a16:creationId xmlns:a16="http://schemas.microsoft.com/office/drawing/2014/main" id="{E336A7E7-D4E9-DB71-9AA4-18DE787128C7}"/>
              </a:ext>
            </a:extLst>
          </p:cNvPr>
          <p:cNvGraphicFramePr>
            <a:graphicFrameLocks/>
          </p:cNvGraphicFramePr>
          <p:nvPr>
            <p:extLst>
              <p:ext uri="{D42A27DB-BD31-4B8C-83A1-F6EECF244321}">
                <p14:modId xmlns:p14="http://schemas.microsoft.com/office/powerpoint/2010/main" val="1373619488"/>
              </p:ext>
            </p:extLst>
          </p:nvPr>
        </p:nvGraphicFramePr>
        <p:xfrm>
          <a:off x="28177656" y="5763270"/>
          <a:ext cx="6974096" cy="4036865"/>
        </p:xfrm>
        <a:graphic>
          <a:graphicData uri="http://schemas.openxmlformats.org/drawingml/2006/chart">
            <c:chart xmlns:c="http://schemas.openxmlformats.org/drawingml/2006/chart" xmlns:r="http://schemas.openxmlformats.org/officeDocument/2006/relationships" r:id="rId25"/>
          </a:graphicData>
        </a:graphic>
      </p:graphicFrame>
      <p:pic>
        <p:nvPicPr>
          <p:cNvPr id="1031" name="Picture 1030" descr="Chart, line chart&#10;&#10;Description automatically generated">
            <a:extLst>
              <a:ext uri="{FF2B5EF4-FFF2-40B4-BE49-F238E27FC236}">
                <a16:creationId xmlns:a16="http://schemas.microsoft.com/office/drawing/2014/main" id="{478A9491-0947-CF8B-0EC5-687AE65D0449}"/>
              </a:ext>
            </a:extLst>
          </p:cNvPr>
          <p:cNvPicPr>
            <a:picLocks noChangeAspect="1"/>
          </p:cNvPicPr>
          <p:nvPr/>
        </p:nvPicPr>
        <p:blipFill rotWithShape="1">
          <a:blip r:embed="rId26">
            <a:extLst>
              <a:ext uri="{28A0092B-C50C-407E-A947-70E740481C1C}">
                <a14:useLocalDpi xmlns:a14="http://schemas.microsoft.com/office/drawing/2010/main" val="0"/>
              </a:ext>
            </a:extLst>
          </a:blip>
          <a:srcRect l="5703" b="2950"/>
          <a:stretch/>
        </p:blipFill>
        <p:spPr>
          <a:xfrm>
            <a:off x="24097434" y="9141284"/>
            <a:ext cx="2615313" cy="2011680"/>
          </a:xfrm>
          <a:prstGeom prst="rect">
            <a:avLst/>
          </a:prstGeom>
        </p:spPr>
      </p:pic>
      <p:sp>
        <p:nvSpPr>
          <p:cNvPr id="1034" name="TextBox 1033">
            <a:extLst>
              <a:ext uri="{FF2B5EF4-FFF2-40B4-BE49-F238E27FC236}">
                <a16:creationId xmlns:a16="http://schemas.microsoft.com/office/drawing/2014/main" id="{EA6977B0-2AB4-5757-A765-16A3FCD9D49C}"/>
              </a:ext>
            </a:extLst>
          </p:cNvPr>
          <p:cNvSpPr txBox="1"/>
          <p:nvPr/>
        </p:nvSpPr>
        <p:spPr>
          <a:xfrm>
            <a:off x="25223573" y="9172958"/>
            <a:ext cx="1553995" cy="830997"/>
          </a:xfrm>
          <a:prstGeom prst="rect">
            <a:avLst/>
          </a:prstGeom>
          <a:noFill/>
        </p:spPr>
        <p:txBody>
          <a:bodyPr wrap="square" rtlCol="0">
            <a:spAutoFit/>
          </a:bodyPr>
          <a:lstStyle/>
          <a:p>
            <a:r>
              <a:rPr lang="en-US">
                <a:solidFill>
                  <a:srgbClr val="FF8AD8"/>
                </a:solidFill>
              </a:rPr>
              <a:t>Pre-trained</a:t>
            </a:r>
          </a:p>
          <a:p>
            <a:r>
              <a:rPr lang="en-US">
                <a:solidFill>
                  <a:srgbClr val="7030A0"/>
                </a:solidFill>
              </a:rPr>
              <a:t>Fine-tuned</a:t>
            </a:r>
          </a:p>
        </p:txBody>
      </p:sp>
      <p:sp>
        <p:nvSpPr>
          <p:cNvPr id="1035" name="TextBox 1034">
            <a:extLst>
              <a:ext uri="{FF2B5EF4-FFF2-40B4-BE49-F238E27FC236}">
                <a16:creationId xmlns:a16="http://schemas.microsoft.com/office/drawing/2014/main" id="{21107492-E588-043F-2031-DEF16BF7AD85}"/>
              </a:ext>
            </a:extLst>
          </p:cNvPr>
          <p:cNvSpPr txBox="1">
            <a:spLocks noChangeAspect="1"/>
          </p:cNvSpPr>
          <p:nvPr/>
        </p:nvSpPr>
        <p:spPr>
          <a:xfrm>
            <a:off x="25120666" y="13436498"/>
            <a:ext cx="2194560" cy="316548"/>
          </a:xfrm>
          <a:prstGeom prst="rect">
            <a:avLst/>
          </a:prstGeom>
          <a:noFill/>
        </p:spPr>
        <p:txBody>
          <a:bodyPr wrap="square" rtlCol="0">
            <a:spAutoFit/>
          </a:bodyPr>
          <a:lstStyle/>
          <a:p>
            <a:r>
              <a:rPr lang="en-US"/>
              <a:t>epochs</a:t>
            </a:r>
          </a:p>
        </p:txBody>
      </p:sp>
      <p:pic>
        <p:nvPicPr>
          <p:cNvPr id="1038" name="Picture 1037" descr="Chart&#10;&#10;Description automatically generated">
            <a:extLst>
              <a:ext uri="{FF2B5EF4-FFF2-40B4-BE49-F238E27FC236}">
                <a16:creationId xmlns:a16="http://schemas.microsoft.com/office/drawing/2014/main" id="{60C80B71-1BE3-01DC-315F-0007C7EBE4C2}"/>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18648848" y="8900170"/>
            <a:ext cx="4630363" cy="3840480"/>
          </a:xfrm>
          <a:prstGeom prst="rect">
            <a:avLst/>
          </a:prstGeom>
        </p:spPr>
      </p:pic>
      <p:pic>
        <p:nvPicPr>
          <p:cNvPr id="1040" name="Picture 1039" descr="Chart&#10;&#10;Description automatically generated">
            <a:extLst>
              <a:ext uri="{FF2B5EF4-FFF2-40B4-BE49-F238E27FC236}">
                <a16:creationId xmlns:a16="http://schemas.microsoft.com/office/drawing/2014/main" id="{1EEBDFB8-264C-EBD1-821B-3EE4A93EA551}"/>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8754676" y="13339429"/>
            <a:ext cx="4610360" cy="3840480"/>
          </a:xfrm>
          <a:prstGeom prst="rect">
            <a:avLst/>
          </a:prstGeom>
        </p:spPr>
      </p:pic>
      <p:pic>
        <p:nvPicPr>
          <p:cNvPr id="1042" name="Picture 1041" descr="Chart, line chart&#10;&#10;Description automatically generated">
            <a:extLst>
              <a:ext uri="{FF2B5EF4-FFF2-40B4-BE49-F238E27FC236}">
                <a16:creationId xmlns:a16="http://schemas.microsoft.com/office/drawing/2014/main" id="{57DFB924-1A29-60BE-1B3F-C2F34E96577E}"/>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4143163" y="11287127"/>
            <a:ext cx="2727559" cy="2103120"/>
          </a:xfrm>
          <a:prstGeom prst="rect">
            <a:avLst/>
          </a:prstGeom>
        </p:spPr>
      </p:pic>
      <p:sp>
        <p:nvSpPr>
          <p:cNvPr id="1043" name="TextBox 1042">
            <a:extLst>
              <a:ext uri="{FF2B5EF4-FFF2-40B4-BE49-F238E27FC236}">
                <a16:creationId xmlns:a16="http://schemas.microsoft.com/office/drawing/2014/main" id="{CDD97A30-4DDC-383F-A98E-EC9263314DDA}"/>
              </a:ext>
            </a:extLst>
          </p:cNvPr>
          <p:cNvSpPr txBox="1"/>
          <p:nvPr/>
        </p:nvSpPr>
        <p:spPr>
          <a:xfrm rot="16200000">
            <a:off x="21860360" y="11082524"/>
            <a:ext cx="4054090" cy="461665"/>
          </a:xfrm>
          <a:prstGeom prst="rect">
            <a:avLst/>
          </a:prstGeom>
          <a:noFill/>
        </p:spPr>
        <p:txBody>
          <a:bodyPr wrap="square" rtlCol="0">
            <a:spAutoFit/>
          </a:bodyPr>
          <a:lstStyle/>
          <a:p>
            <a:r>
              <a:rPr lang="en-US"/>
              <a:t>training accuracy      training loss</a:t>
            </a:r>
          </a:p>
        </p:txBody>
      </p:sp>
      <p:sp>
        <p:nvSpPr>
          <p:cNvPr id="1044" name="TextBox 1043">
            <a:extLst>
              <a:ext uri="{FF2B5EF4-FFF2-40B4-BE49-F238E27FC236}">
                <a16:creationId xmlns:a16="http://schemas.microsoft.com/office/drawing/2014/main" id="{5FBE96F7-7013-3AC6-EBE4-40F7F2855108}"/>
              </a:ext>
            </a:extLst>
          </p:cNvPr>
          <p:cNvSpPr txBox="1"/>
          <p:nvPr/>
        </p:nvSpPr>
        <p:spPr>
          <a:xfrm>
            <a:off x="23875451" y="14415133"/>
            <a:ext cx="2727559" cy="1938992"/>
          </a:xfrm>
          <a:prstGeom prst="rect">
            <a:avLst/>
          </a:prstGeom>
          <a:noFill/>
          <a:ln w="38100">
            <a:solidFill>
              <a:schemeClr val="accent1"/>
            </a:solidFill>
          </a:ln>
        </p:spPr>
        <p:txBody>
          <a:bodyPr wrap="square" rtlCol="0">
            <a:spAutoFit/>
          </a:bodyPr>
          <a:lstStyle/>
          <a:p>
            <a:pPr algn="ctr"/>
            <a:r>
              <a:rPr lang="en-US" b="1"/>
              <a:t>Accuracy</a:t>
            </a:r>
          </a:p>
          <a:p>
            <a:endParaRPr lang="en-US" b="1"/>
          </a:p>
          <a:p>
            <a:r>
              <a:rPr lang="en-US" b="1"/>
              <a:t>Pre-trained: 65.9 %</a:t>
            </a:r>
          </a:p>
          <a:p>
            <a:endParaRPr lang="en-US" b="1"/>
          </a:p>
          <a:p>
            <a:r>
              <a:rPr lang="en-US" b="1"/>
              <a:t>Fine-tuned: 69.8 %</a:t>
            </a:r>
          </a:p>
        </p:txBody>
      </p:sp>
      <p:sp>
        <p:nvSpPr>
          <p:cNvPr id="1045" name="TextBox 1044">
            <a:extLst>
              <a:ext uri="{FF2B5EF4-FFF2-40B4-BE49-F238E27FC236}">
                <a16:creationId xmlns:a16="http://schemas.microsoft.com/office/drawing/2014/main" id="{373AA93F-015B-0DE0-01FA-8B4605F31FD3}"/>
              </a:ext>
            </a:extLst>
          </p:cNvPr>
          <p:cNvSpPr txBox="1"/>
          <p:nvPr/>
        </p:nvSpPr>
        <p:spPr>
          <a:xfrm>
            <a:off x="20186731" y="8438505"/>
            <a:ext cx="1892918" cy="461665"/>
          </a:xfrm>
          <a:prstGeom prst="rect">
            <a:avLst/>
          </a:prstGeom>
          <a:noFill/>
        </p:spPr>
        <p:txBody>
          <a:bodyPr wrap="square" rtlCol="0">
            <a:spAutoFit/>
          </a:bodyPr>
          <a:lstStyle/>
          <a:p>
            <a:r>
              <a:rPr lang="en-US"/>
              <a:t>Pre-trained</a:t>
            </a:r>
          </a:p>
        </p:txBody>
      </p:sp>
      <p:sp>
        <p:nvSpPr>
          <p:cNvPr id="1046" name="TextBox 1045">
            <a:extLst>
              <a:ext uri="{FF2B5EF4-FFF2-40B4-BE49-F238E27FC236}">
                <a16:creationId xmlns:a16="http://schemas.microsoft.com/office/drawing/2014/main" id="{91B10F55-65A8-62CA-D597-8A30499ACDA0}"/>
              </a:ext>
            </a:extLst>
          </p:cNvPr>
          <p:cNvSpPr txBox="1"/>
          <p:nvPr/>
        </p:nvSpPr>
        <p:spPr>
          <a:xfrm>
            <a:off x="20140909" y="12908647"/>
            <a:ext cx="1892918" cy="461665"/>
          </a:xfrm>
          <a:prstGeom prst="rect">
            <a:avLst/>
          </a:prstGeom>
          <a:noFill/>
        </p:spPr>
        <p:txBody>
          <a:bodyPr wrap="square" rtlCol="0">
            <a:spAutoFit/>
          </a:bodyPr>
          <a:lstStyle/>
          <a:p>
            <a:r>
              <a:rPr lang="en-US"/>
              <a:t>Fine-tuned</a:t>
            </a:r>
          </a:p>
        </p:txBody>
      </p:sp>
      <p:sp>
        <p:nvSpPr>
          <p:cNvPr id="1047" name="TextBox 1046">
            <a:extLst>
              <a:ext uri="{FF2B5EF4-FFF2-40B4-BE49-F238E27FC236}">
                <a16:creationId xmlns:a16="http://schemas.microsoft.com/office/drawing/2014/main" id="{8A12CF17-C1FE-6FAE-27B7-C9EF3FC95E7E}"/>
              </a:ext>
            </a:extLst>
          </p:cNvPr>
          <p:cNvSpPr txBox="1"/>
          <p:nvPr/>
        </p:nvSpPr>
        <p:spPr>
          <a:xfrm>
            <a:off x="28177656" y="9952635"/>
            <a:ext cx="7586156" cy="1200329"/>
          </a:xfrm>
          <a:prstGeom prst="rect">
            <a:avLst/>
          </a:prstGeom>
          <a:noFill/>
        </p:spPr>
        <p:txBody>
          <a:bodyPr wrap="square" rtlCol="0">
            <a:spAutoFit/>
          </a:bodyPr>
          <a:lstStyle/>
          <a:p>
            <a:pPr algn="ctr"/>
            <a:r>
              <a:rPr lang="en-US" b="1">
                <a:solidFill>
                  <a:schemeClr val="accent2"/>
                </a:solidFill>
              </a:rPr>
              <a:t>ResNet50 + </a:t>
            </a:r>
            <a:r>
              <a:rPr lang="en-US" b="1" err="1">
                <a:solidFill>
                  <a:schemeClr val="accent2"/>
                </a:solidFill>
              </a:rPr>
              <a:t>XGBoost</a:t>
            </a:r>
            <a:r>
              <a:rPr lang="en-US" b="1">
                <a:solidFill>
                  <a:schemeClr val="accent2"/>
                </a:solidFill>
              </a:rPr>
              <a:t> most accurate overall</a:t>
            </a:r>
          </a:p>
          <a:p>
            <a:pPr algn="ctr"/>
            <a:endParaRPr lang="en-US" b="1">
              <a:solidFill>
                <a:schemeClr val="accent2"/>
              </a:solidFill>
            </a:endParaRPr>
          </a:p>
          <a:p>
            <a:pPr algn="ctr"/>
            <a:r>
              <a:rPr lang="en-US" b="1">
                <a:solidFill>
                  <a:schemeClr val="accent2"/>
                </a:solidFill>
              </a:rPr>
              <a:t>Fine-tuned VGG16 was most specific for malignant tumors</a:t>
            </a:r>
          </a:p>
        </p:txBody>
      </p:sp>
      <p:sp>
        <p:nvSpPr>
          <p:cNvPr id="5197" name="TextBox 5196">
            <a:extLst>
              <a:ext uri="{FF2B5EF4-FFF2-40B4-BE49-F238E27FC236}">
                <a16:creationId xmlns:a16="http://schemas.microsoft.com/office/drawing/2014/main" id="{45AC0F6B-C3AD-E0E1-6D52-3B8D90839A7A}"/>
              </a:ext>
            </a:extLst>
          </p:cNvPr>
          <p:cNvSpPr txBox="1"/>
          <p:nvPr/>
        </p:nvSpPr>
        <p:spPr>
          <a:xfrm>
            <a:off x="28224480" y="11821328"/>
            <a:ext cx="7193280" cy="461665"/>
          </a:xfrm>
          <a:prstGeom prst="rect">
            <a:avLst/>
          </a:prstGeom>
          <a:noFill/>
        </p:spPr>
        <p:txBody>
          <a:bodyPr wrap="square" rtlCol="0">
            <a:spAutoFit/>
          </a:bodyPr>
          <a:lstStyle/>
          <a:p>
            <a:r>
              <a:rPr lang="en-US" b="1"/>
              <a:t>Trade-off of using Dense Layer classifier vs </a:t>
            </a:r>
            <a:r>
              <a:rPr lang="en-US" b="1" err="1"/>
              <a:t>CNN+XGBoost</a:t>
            </a:r>
            <a:endParaRPr lang="en-US" b="1"/>
          </a:p>
        </p:txBody>
      </p:sp>
      <p:sp>
        <p:nvSpPr>
          <p:cNvPr id="5198" name="TextBox 5197">
            <a:extLst>
              <a:ext uri="{FF2B5EF4-FFF2-40B4-BE49-F238E27FC236}">
                <a16:creationId xmlns:a16="http://schemas.microsoft.com/office/drawing/2014/main" id="{41BF7AC2-AC76-5C75-F1C6-E82E5F348FA7}"/>
              </a:ext>
            </a:extLst>
          </p:cNvPr>
          <p:cNvSpPr txBox="1"/>
          <p:nvPr/>
        </p:nvSpPr>
        <p:spPr>
          <a:xfrm>
            <a:off x="28407360" y="12425510"/>
            <a:ext cx="6744392" cy="4524315"/>
          </a:xfrm>
          <a:prstGeom prst="rect">
            <a:avLst/>
          </a:prstGeom>
          <a:noFill/>
        </p:spPr>
        <p:txBody>
          <a:bodyPr wrap="square" rtlCol="0">
            <a:spAutoFit/>
          </a:bodyPr>
          <a:lstStyle/>
          <a:p>
            <a:r>
              <a:rPr lang="en-US" b="1"/>
              <a:t>Advantages of Dense Layer Classifier:</a:t>
            </a:r>
          </a:p>
          <a:p>
            <a:pPr marL="342900" indent="-342900" algn="just">
              <a:buFont typeface="Arial" panose="020B0604020202020204" pitchFamily="34" charset="0"/>
              <a:buChar char="•"/>
            </a:pPr>
            <a:r>
              <a:rPr lang="en-US" b="1"/>
              <a:t>Simplicity</a:t>
            </a:r>
            <a:r>
              <a:rPr lang="en-US"/>
              <a:t>: Dense layer classifiers are simple and computationally efficient</a:t>
            </a:r>
          </a:p>
          <a:p>
            <a:pPr marL="342900" indent="-342900" algn="just">
              <a:buFont typeface="Arial" panose="020B0604020202020204" pitchFamily="34" charset="0"/>
              <a:buChar char="•"/>
            </a:pPr>
            <a:r>
              <a:rPr lang="en-US" b="1"/>
              <a:t>End-to-end learning</a:t>
            </a:r>
            <a:r>
              <a:rPr lang="en-US"/>
              <a:t>: The model learns to extract features and classify images simultaneously, without relying on any external feature extraction.</a:t>
            </a:r>
          </a:p>
          <a:p>
            <a:pPr marL="342900" indent="-342900">
              <a:buFont typeface="Arial" panose="020B0604020202020204" pitchFamily="34" charset="0"/>
              <a:buChar char="•"/>
            </a:pPr>
            <a:endParaRPr lang="en-US"/>
          </a:p>
          <a:p>
            <a:r>
              <a:rPr lang="en-US" b="1"/>
              <a:t>Advantages of </a:t>
            </a:r>
            <a:r>
              <a:rPr lang="en-US" b="1" err="1"/>
              <a:t>CNN+XGBoost</a:t>
            </a:r>
            <a:r>
              <a:rPr lang="en-US" b="1"/>
              <a:t>:</a:t>
            </a:r>
          </a:p>
          <a:p>
            <a:pPr marL="342900" indent="-342900" algn="just">
              <a:buFont typeface="Arial" panose="020B0604020202020204" pitchFamily="34" charset="0"/>
              <a:buChar char="•"/>
            </a:pPr>
            <a:r>
              <a:rPr lang="en-US" b="1"/>
              <a:t>Performance: </a:t>
            </a:r>
            <a:r>
              <a:rPr lang="en-US" err="1"/>
              <a:t>CNN+XGBoost</a:t>
            </a:r>
            <a:r>
              <a:rPr lang="en-US"/>
              <a:t> can achieve better performance on tasks that require spatial reasoning.</a:t>
            </a:r>
          </a:p>
          <a:p>
            <a:pPr marL="342900" indent="-342900" algn="just">
              <a:buFont typeface="Arial" panose="020B0604020202020204" pitchFamily="34" charset="0"/>
              <a:buChar char="•"/>
            </a:pPr>
            <a:r>
              <a:rPr lang="en-US" b="1"/>
              <a:t>Robustness</a:t>
            </a:r>
            <a:r>
              <a:rPr lang="en-US"/>
              <a:t>: It is less sensitive to the choice of hyperparameters and noise in the dataset.</a:t>
            </a:r>
          </a:p>
        </p:txBody>
      </p:sp>
      <p:sp>
        <p:nvSpPr>
          <p:cNvPr id="1049" name="TextBox 1048">
            <a:extLst>
              <a:ext uri="{FF2B5EF4-FFF2-40B4-BE49-F238E27FC236}">
                <a16:creationId xmlns:a16="http://schemas.microsoft.com/office/drawing/2014/main" id="{4482A1C8-D32D-30E6-8718-F433A7F31E1D}"/>
              </a:ext>
            </a:extLst>
          </p:cNvPr>
          <p:cNvSpPr txBox="1"/>
          <p:nvPr/>
        </p:nvSpPr>
        <p:spPr>
          <a:xfrm>
            <a:off x="27782252" y="26260391"/>
            <a:ext cx="7875393" cy="2754600"/>
          </a:xfrm>
          <a:prstGeom prst="rect">
            <a:avLst/>
          </a:prstGeom>
          <a:noFill/>
        </p:spPr>
        <p:txBody>
          <a:bodyPr wrap="square" rtlCol="0">
            <a:spAutoFit/>
          </a:bodyPr>
          <a:lstStyle/>
          <a:p>
            <a:r>
              <a:rPr lang="en-US" sz="1800" b="0" i="0">
                <a:solidFill>
                  <a:srgbClr val="000000"/>
                </a:solidFill>
                <a:effectLst/>
                <a:latin typeface="Archivo Narrow"/>
              </a:rPr>
              <a:t>Nelson HD, Cantor A, Humphrey L, et al. Screening for Breast Cancer: A Systematic Review to Update the 2009 U.S. Preventive Services Task Force Recommendation [Internet]. Rockville (MD): Agency for Healthcare Research and Quality (US); 2016 Jan. (Evidence Syntheses, No. 124.) 1, Introduction.</a:t>
            </a:r>
          </a:p>
          <a:p>
            <a:endParaRPr lang="en-US" sz="1800">
              <a:solidFill>
                <a:srgbClr val="000000"/>
              </a:solidFill>
              <a:latin typeface="Archivo Narrow"/>
            </a:endParaRPr>
          </a:p>
          <a:p>
            <a:r>
              <a:rPr lang="en-US" sz="1800">
                <a:solidFill>
                  <a:srgbClr val="000000"/>
                </a:solidFill>
                <a:latin typeface="Archivo Narrow"/>
              </a:rPr>
              <a:t>VGG16 architecture: </a:t>
            </a:r>
            <a:r>
              <a:rPr lang="en-US" sz="1800" err="1">
                <a:solidFill>
                  <a:srgbClr val="000000"/>
                </a:solidFill>
                <a:latin typeface="Archivo Narrow"/>
              </a:rPr>
              <a:t>medium.com</a:t>
            </a:r>
            <a:r>
              <a:rPr lang="en-US" sz="1800">
                <a:solidFill>
                  <a:srgbClr val="000000"/>
                </a:solidFill>
                <a:latin typeface="Archivo Narrow"/>
              </a:rPr>
              <a:t>, </a:t>
            </a:r>
            <a:r>
              <a:rPr lang="en-US" sz="1800" err="1">
                <a:solidFill>
                  <a:srgbClr val="000000"/>
                </a:solidFill>
                <a:latin typeface="Archivo Narrow"/>
              </a:rPr>
              <a:t>neurohive.io</a:t>
            </a:r>
            <a:endParaRPr lang="en-US" sz="1800">
              <a:solidFill>
                <a:srgbClr val="000000"/>
              </a:solidFill>
              <a:latin typeface="Archivo Narrow"/>
            </a:endParaRPr>
          </a:p>
          <a:p>
            <a:endParaRPr lang="en-US" sz="1800">
              <a:solidFill>
                <a:srgbClr val="000000"/>
              </a:solidFill>
              <a:latin typeface="Archivo Narrow"/>
            </a:endParaRPr>
          </a:p>
          <a:p>
            <a:pPr algn="l" fontAlgn="base"/>
            <a:r>
              <a:rPr lang="en-US" sz="1800">
                <a:solidFill>
                  <a:srgbClr val="000000"/>
                </a:solidFill>
                <a:latin typeface="Archivo Narrow"/>
              </a:rPr>
              <a:t>Dataset: </a:t>
            </a:r>
            <a:r>
              <a:rPr lang="en-US" sz="1800" i="0">
                <a:solidFill>
                  <a:srgbClr val="202124"/>
                </a:solidFill>
                <a:effectLst/>
                <a:latin typeface="zeitung"/>
              </a:rPr>
              <a:t>CBIS-DDSM: Breast Cancer Image Dataset from Kaggle</a:t>
            </a:r>
          </a:p>
          <a:p>
            <a:br>
              <a:rPr lang="en-US" sz="1100"/>
            </a:br>
            <a:endParaRPr lang="en-US" sz="1800"/>
          </a:p>
        </p:txBody>
      </p:sp>
      <p:pic>
        <p:nvPicPr>
          <p:cNvPr id="5156" name="Picture 2">
            <a:extLst>
              <a:ext uri="{FF2B5EF4-FFF2-40B4-BE49-F238E27FC236}">
                <a16:creationId xmlns:a16="http://schemas.microsoft.com/office/drawing/2014/main" id="{DFF59FCE-2EE4-140B-02EC-B8D8F437979E}"/>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17197" y="873644"/>
            <a:ext cx="6450745" cy="22784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970</Words>
  <Application>Microsoft Office PowerPoint</Application>
  <PresentationFormat>Custom</PresentationFormat>
  <Paragraphs>129</Paragraphs>
  <Slides>1</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vt:i4>
      </vt:variant>
    </vt:vector>
  </HeadingPairs>
  <TitlesOfParts>
    <vt:vector size="10" baseType="lpstr">
      <vt:lpstr>Archivo Narrow</vt:lpstr>
      <vt:lpstr>Arial</vt:lpstr>
      <vt:lpstr>Arial Black</vt:lpstr>
      <vt:lpstr>Arial Narrow</vt:lpstr>
      <vt:lpstr>Calibri</vt:lpstr>
      <vt:lpstr>zeitung</vt:lpstr>
      <vt:lpstr>Custom Design</vt:lpstr>
      <vt:lpstr>1_Custom Design</vt:lpstr>
      <vt:lpstr>2_Custom Design</vt:lpstr>
      <vt:lpstr>PowerPoint Presentation</vt:lpstr>
    </vt:vector>
  </TitlesOfParts>
  <Company>www.PosterPresentations.com</Company>
  <LinksUpToDate>false</LinksUpToDate>
  <SharedDoc>false</SharedDoc>
  <HyperlinkBase>http://www.posterpresentations.com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Padmanabhan, Samhita</cp:lastModifiedBy>
  <cp:revision>2</cp:revision>
  <dcterms:created xsi:type="dcterms:W3CDTF">2005-05-18T01:24:28Z</dcterms:created>
  <dcterms:modified xsi:type="dcterms:W3CDTF">2023-04-17T04:53:24Z</dcterms:modified>
  <cp:category>Powerpoint poster templates</cp:category>
</cp:coreProperties>
</file>