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autoAdjust="0" sz="92160"/>
  </p:normalViewPr>
  <p:slideViewPr>
    <p:cSldViewPr snapToGrid="0">
      <p:cViewPr varScale="1">
        <p:scale>
          <a:sx d="100" n="71"/>
          <a:sy d="100" n="71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38" y="108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8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spcBef>
          <a:spcPts val="2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94360" rtl="0">
        <a:spcBef>
          <a:spcPts val="1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68680" rtl="0">
        <a:spcBef>
          <a:spcPts val="1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88720" rtl="0">
        <a:spcBef>
          <a:spcPts val="10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17320" rtl="0">
        <a:spcBef>
          <a:spcPts val="8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459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8745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1031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3317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sht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Negative Taste Experiences in Gormsey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09600" y="6286500"/>
            <a:ext cx="10972800" cy="4572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Peter Prevos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Chlorine levels about 0.6 mg/L are acceptable by only 50% of customers</a:t>
            </a:r>
          </a:p>
          <a:p>
            <a:pPr lvl="0"/>
            <a:r>
              <a:rPr/>
              <a:t>A minimum chlorine residual is required for public health</a:t>
            </a:r>
          </a:p>
          <a:p>
            <a:pPr lvl="0"/>
            <a:r>
              <a:rPr/>
              <a:t>Exploratory analysis of chlorine levels for all Gormsey suburbs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Laboratory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Monthly samples are taken from customer taps in each town.</a:t>
            </a:r>
          </a:p>
          <a:p>
            <a:pPr lvl="0"/>
            <a:r>
              <a:rPr/>
              <a:t>Sampled between 2069-01-01 and 2070-12-31.</a:t>
            </a:r>
          </a:p>
          <a:p>
            <a:pPr lvl="0"/>
            <a:r>
              <a:rPr/>
              <a:t>Fields:</a:t>
            </a:r>
          </a:p>
          <a:p>
            <a:pPr lvl="1"/>
            <a:r>
              <a:rPr>
                <a:latin typeface="Courier"/>
              </a:rPr>
              <a:t>Sample_No</a:t>
            </a:r>
            <a:r>
              <a:rPr/>
              <a:t>: Number of the sample</a:t>
            </a:r>
          </a:p>
          <a:p>
            <a:pPr lvl="1"/>
            <a:r>
              <a:rPr>
                <a:latin typeface="Courier"/>
              </a:rPr>
              <a:t>Date</a:t>
            </a:r>
            <a:r>
              <a:rPr/>
              <a:t>: Date the sample was taken</a:t>
            </a:r>
          </a:p>
          <a:p>
            <a:pPr lvl="1"/>
            <a:r>
              <a:rPr>
                <a:latin typeface="Courier"/>
              </a:rPr>
              <a:t>Sample_Point</a:t>
            </a:r>
            <a:r>
              <a:rPr/>
              <a:t>: Sample point asset number</a:t>
            </a:r>
          </a:p>
          <a:p>
            <a:pPr lvl="1"/>
            <a:r>
              <a:rPr>
                <a:latin typeface="Courier"/>
              </a:rPr>
              <a:t>Suburb</a:t>
            </a:r>
            <a:r>
              <a:rPr/>
              <a:t>: Gormsey suburb</a:t>
            </a:r>
          </a:p>
          <a:p>
            <a:pPr lvl="1"/>
            <a:r>
              <a:rPr>
                <a:latin typeface="Courier"/>
              </a:rPr>
              <a:t>Result</a:t>
            </a:r>
            <a:r>
              <a:rPr/>
              <a:t>: Test result</a:t>
            </a:r>
          </a:p>
        </p:txBody>
      </p:sp>
      <p:pic>
        <p:nvPicPr>
          <p:cNvPr descr="https://www.mass.gov/files/styles/embedded_half_width/public/images/2018-12/glove2_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2700" y="2108200"/>
            <a:ext cx="47498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62700" y="5664200"/>
            <a:ext cx="4749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Sample tap (mass.gov).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Explore results</a:t>
            </a:r>
          </a:p>
        </p:txBody>
      </p:sp>
      <p:pic>
        <p:nvPicPr>
          <p:cNvPr descr="06-chlorine-tast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714500"/>
            <a:ext cx="100330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Top-three High Chlorine Locations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714500"/>
          <a:ext cx="10058400" cy="4457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6600"/>
                <a:gridCol w="2006600"/>
                <a:gridCol w="2006600"/>
                <a:gridCol w="2006600"/>
                <a:gridCol w="2006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Minimum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Maximum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Negative taste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Wakefield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Blancathey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Hallburgh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Chlorine levels in some Gormsey suburbs are high</a:t>
            </a:r>
          </a:p>
          <a:p>
            <a:pPr lvl="0"/>
            <a:r>
              <a:rPr/>
              <a:t>High levels lead to a negative customer experience</a:t>
            </a:r>
          </a:p>
          <a:p>
            <a:pPr lvl="0"/>
            <a:r>
              <a:rPr/>
              <a:t>Highest level in Wakefield.</a:t>
            </a:r>
          </a:p>
          <a:p>
            <a:pPr lvl="0"/>
            <a:r>
              <a:rPr/>
              <a:t>Further research required to correlate taste complaints with chlorine levels</a:t>
            </a:r>
          </a:p>
        </p:txBody>
      </p:sp>
    </p:spTree>
  </p:cSld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Taste Experiences in Gormsey</dc:title>
  <dc:creator>Peter Prevos</dc:creator>
  <cp:keywords/>
  <dcterms:created xsi:type="dcterms:W3CDTF">2024-07-08T10:24:19Z</dcterms:created>
  <dcterms:modified xsi:type="dcterms:W3CDTF">2024-07-08T10:24:19Z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2024-07-08</vt:lpwstr>
  </property>
  <property fmtid="{D5CDD505-2E9C-101B-9397-08002B2CF9AE}" pid="3" name="output">
    <vt:lpwstr/>
  </property>
</Properties>
</file>