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notesMasterIdLst>
    <p:notesMasterId r:id="rId13"/>
  </p:notesMasterIdLst>
  <p:sldIdLst>
    <p:sldId id="256" r:id="rId2"/>
    <p:sldId id="305" r:id="rId3"/>
    <p:sldId id="306" r:id="rId4"/>
    <p:sldId id="307" r:id="rId5"/>
    <p:sldId id="302" r:id="rId6"/>
    <p:sldId id="304" r:id="rId7"/>
    <p:sldId id="303" r:id="rId8"/>
    <p:sldId id="309" r:id="rId9"/>
    <p:sldId id="308" r:id="rId10"/>
    <p:sldId id="310" r:id="rId11"/>
    <p:sldId id="31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94714" autoAdjust="0"/>
  </p:normalViewPr>
  <p:slideViewPr>
    <p:cSldViewPr>
      <p:cViewPr varScale="1">
        <p:scale>
          <a:sx n="106" d="100"/>
          <a:sy n="106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16DD7E-44A4-4A38-AD31-493A23926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9CAC4-390D-497F-A30D-ED8A7F2DCEA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5780D-D61D-45CE-A489-011592613B5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0A6A4-23C7-4896-BFDD-BC11DEA0445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E8EA0-A8F7-4996-9881-0919F41E7B3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784C5-B064-42FB-97D4-606A593D884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02BDA-9463-4616-B631-3E79ED1473D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65A62-7FEB-4194-B771-BCDB0918367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DE9C3-6C7A-4342-8F55-93758E2D09A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09467-E46B-4A19-8AE6-E62F92C7BB2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D11A9-AB28-45BF-812E-56F97161A2C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CFF6-8714-4428-9E06-7B547B390374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EA05CB60-A7B7-4EFF-8F59-F27140E9D3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A0A9C-E2E0-45F7-B8D0-31EE88A7D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19335-03FF-443D-A0E6-02B6F6546F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C0A9528-659A-4B15-8EA5-85BACFA874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7A5D88BD-B44E-4DEC-9EFB-F5CE8413C6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A123-C918-4AE0-8A25-F445C1C5E9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23BBC-8613-42EB-8E17-97C0EAC642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79E2E5B-B2E2-4D38-B3C2-FCD50378A1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18F7D-1E54-4286-913C-718EB1E445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9DAEAFE-85E9-43A4-BCFC-40BD80595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04B18A7-FFE2-4AFC-8204-6F038760CD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E41763-868F-481A-8AB2-89B1C8337B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.netcom.com/~tjensen/ptr/pointer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 450</a:t>
            </a:r>
            <a:br>
              <a:rPr lang="en-US" smtClean="0"/>
            </a:br>
            <a:r>
              <a:rPr lang="en-US" smtClean="0"/>
              <a:t>MPX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Quick C Review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 Use of Header Files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If the function prototypes contained in the header files are included more than once, errors will be generated by the compiler.</a:t>
            </a:r>
          </a:p>
          <a:p>
            <a:pPr eaLnBrk="1" hangingPunct="1"/>
            <a:r>
              <a:rPr lang="en-US" sz="2000" smtClean="0"/>
              <a:t>To avoid this problem, wrap the header files in an if…end if statement: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#ifndef MYHFILE_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#define MYHFILE_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….. Header file contents …..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Resources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http://www.cprogramming.com</a:t>
            </a:r>
            <a:endParaRPr lang="en-US" dirty="0" smtClean="0"/>
          </a:p>
          <a:p>
            <a:pPr lvl="1"/>
            <a:r>
              <a:rPr lang="en-US" dirty="0" smtClean="0"/>
              <a:t>In depth tutorials and reviews of just about every C topic you will need in MPX, including basic syntax, file I/O, C-strings, pointers, function pointers, structures, linked lists, and bitwise operators.</a:t>
            </a:r>
          </a:p>
          <a:p>
            <a:r>
              <a:rPr lang="en-US" sz="2400" dirty="0" smtClean="0">
                <a:hlinkClick r:id="rId4"/>
              </a:rPr>
              <a:t>http://home.netcom.com/~tjensen/ptr/pointers.htm</a:t>
            </a:r>
            <a:endParaRPr lang="en-US" sz="2400" dirty="0" smtClean="0"/>
          </a:p>
          <a:p>
            <a:pPr lvl="1"/>
            <a:r>
              <a:rPr lang="en-US" dirty="0" smtClean="0"/>
              <a:t>Pointers and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addresses in C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Check Manual I2 from Dr. Mooney’s website for a complete review of C topics you will need</a:t>
            </a:r>
          </a:p>
          <a:p>
            <a:pPr eaLnBrk="1" hangingPunct="1"/>
            <a:r>
              <a:rPr lang="en-US" sz="2000" dirty="0" smtClean="0"/>
              <a:t>Wikipedia:  In computer science, a </a:t>
            </a:r>
            <a:r>
              <a:rPr lang="en-US" sz="2000" b="1" dirty="0" smtClean="0"/>
              <a:t>pointer</a:t>
            </a:r>
            <a:r>
              <a:rPr lang="en-US" sz="2000" dirty="0" smtClean="0"/>
              <a:t> is a programming language data type whose value refers directly to (or "points to") another value stored elsewhere in the computer memory using its address.</a:t>
            </a:r>
          </a:p>
          <a:p>
            <a:pPr eaLnBrk="1" hangingPunct="1"/>
            <a:r>
              <a:rPr lang="en-US" sz="2000" dirty="0" smtClean="0"/>
              <a:t>A pointer is a variable that holds an address to another memory location, not an actual value.</a:t>
            </a:r>
          </a:p>
          <a:p>
            <a:pPr eaLnBrk="1" hangingPunct="1"/>
            <a:r>
              <a:rPr lang="en-US" sz="2000" dirty="0" smtClean="0"/>
              <a:t>To declare a variable as a pointer, use the *:</a:t>
            </a:r>
          </a:p>
          <a:p>
            <a:pPr lvl="1" eaLnBrk="1" hangingPunct="1"/>
            <a:r>
              <a:rPr lang="en-US" sz="1900" dirty="0" err="1" smtClean="0"/>
              <a:t>int</a:t>
            </a:r>
            <a:r>
              <a:rPr lang="en-US" sz="1900" dirty="0" smtClean="0"/>
              <a:t> *</a:t>
            </a:r>
            <a:r>
              <a:rPr lang="en-US" sz="1900" dirty="0" err="1" smtClean="0"/>
              <a:t>myIntPointer</a:t>
            </a:r>
            <a:r>
              <a:rPr lang="en-US" sz="1900" dirty="0" smtClean="0"/>
              <a:t>;</a:t>
            </a:r>
          </a:p>
          <a:p>
            <a:pPr lvl="1" eaLnBrk="1" hangingPunct="1"/>
            <a:r>
              <a:rPr lang="en-US" sz="1900" dirty="0" smtClean="0"/>
              <a:t>The </a:t>
            </a:r>
            <a:r>
              <a:rPr lang="en-US" sz="1900" dirty="0" err="1" smtClean="0"/>
              <a:t>myIntPointer</a:t>
            </a:r>
            <a:r>
              <a:rPr lang="en-US" sz="1900" dirty="0" smtClean="0"/>
              <a:t> variable will hold an address to a memory location that contains a value of type </a:t>
            </a:r>
            <a:r>
              <a:rPr lang="en-US" sz="1900" dirty="0" err="1" smtClean="0"/>
              <a:t>int</a:t>
            </a:r>
            <a:endParaRPr lang="en-US" sz="19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in C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To access the value held in a pointer, you need to dereference it</a:t>
            </a:r>
          </a:p>
          <a:p>
            <a:pPr lvl="1" eaLnBrk="1" hangingPunct="1"/>
            <a:r>
              <a:rPr lang="en-US" sz="1600" smtClean="0"/>
              <a:t>int *myIntPointer; //declare pointer</a:t>
            </a:r>
          </a:p>
          <a:p>
            <a:pPr lvl="1" eaLnBrk="1" hangingPunct="1"/>
            <a:r>
              <a:rPr lang="en-US" sz="1600" smtClean="0"/>
              <a:t>*myIntPointer = 30; //assign value to the referenced address</a:t>
            </a:r>
          </a:p>
          <a:p>
            <a:pPr lvl="1" eaLnBrk="1" hangingPunct="1"/>
            <a:r>
              <a:rPr lang="en-US" sz="1600" smtClean="0"/>
              <a:t>*myIntPointer++;  //access that value</a:t>
            </a:r>
          </a:p>
          <a:p>
            <a:pPr eaLnBrk="1" hangingPunct="1"/>
            <a:r>
              <a:rPr lang="en-US" sz="2200" smtClean="0"/>
              <a:t>If you code myIntPointer = 30; you are not changing the value referenced by myIntPointer, you are changing the address myIntPointer references</a:t>
            </a:r>
          </a:p>
          <a:p>
            <a:pPr eaLnBrk="1" hangingPunct="1"/>
            <a:r>
              <a:rPr lang="en-US" sz="2200" smtClean="0"/>
              <a:t>To access the address of a variable, use &amp;:</a:t>
            </a:r>
          </a:p>
          <a:p>
            <a:pPr lvl="1" eaLnBrk="1" hangingPunct="1"/>
            <a:r>
              <a:rPr lang="en-US" sz="1600" smtClean="0"/>
              <a:t>int myInt = 8;// new int variable, not a pointer</a:t>
            </a:r>
          </a:p>
          <a:p>
            <a:pPr lvl="1" eaLnBrk="1" hangingPunct="1"/>
            <a:r>
              <a:rPr lang="en-US" sz="1600" smtClean="0"/>
              <a:t>myIntPointer = &amp;</a:t>
            </a:r>
            <a:r>
              <a:rPr lang="en-US" sz="1900" smtClean="0"/>
              <a:t>myInt; //copy address of myInt into myIntPointer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Pointer Errors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int *a = 8;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a = 19</a:t>
            </a:r>
            <a:r>
              <a:rPr lang="en-US" sz="2800" smtClean="0"/>
              <a:t>;  //should say *a = 19.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int b = 20;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a = b</a:t>
            </a:r>
            <a:r>
              <a:rPr lang="en-US" sz="2800" smtClean="0"/>
              <a:t>; //should be *a = b to set the value referenced by ‘a’ equal to the value of ‘b’ OR a = &amp;b to set the address referenced by ‘a’ = the address of ‘b’.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In 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Strings in C are stored as character arrays and must be “null terminated”.  This means that the last character in the string should be ‘\0’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Declare a string as a character array and give it a maximum size.  Use this method if you do not know what you wish to put in the String at compile 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char[20] myString;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Declare a string as a character pointer.  Use this method if you know the exact string you wish to store in this character array at compile time and do not plan on storing a longer string in it later: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char* myString = “hello world\0”;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9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Copying and Comparing 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Copy the </a:t>
            </a:r>
            <a:r>
              <a:rPr lang="en-US" sz="2400" b="1" dirty="0" smtClean="0"/>
              <a:t>value</a:t>
            </a:r>
            <a:r>
              <a:rPr lang="en-US" sz="2400" dirty="0" smtClean="0"/>
              <a:t> of one string to another:</a:t>
            </a:r>
          </a:p>
          <a:p>
            <a:pPr lvl="1" eaLnBrk="1" hangingPunct="1"/>
            <a:r>
              <a:rPr lang="en-US" sz="2000" dirty="0" smtClean="0"/>
              <a:t>Do NOT use myString1 = myString2 or  </a:t>
            </a:r>
          </a:p>
          <a:p>
            <a:pPr lvl="1" eaLnBrk="1" hangingPunct="1">
              <a:buNone/>
            </a:pPr>
            <a:r>
              <a:rPr lang="en-US" sz="2000" dirty="0" smtClean="0"/>
              <a:t>	*myString1 = *myString2</a:t>
            </a:r>
          </a:p>
          <a:p>
            <a:pPr lvl="1"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strcpy</a:t>
            </a:r>
            <a:r>
              <a:rPr lang="en-US" sz="2000" dirty="0" smtClean="0"/>
              <a:t>:</a:t>
            </a:r>
          </a:p>
          <a:p>
            <a:pPr lvl="2" eaLnBrk="1" hangingPunct="1"/>
            <a:r>
              <a:rPr lang="en-US" sz="1800" dirty="0" err="1" smtClean="0"/>
              <a:t>strcpy</a:t>
            </a:r>
            <a:r>
              <a:rPr lang="en-US" sz="1800" dirty="0" smtClean="0"/>
              <a:t>(myString1, myString2);</a:t>
            </a:r>
          </a:p>
          <a:p>
            <a:pPr lvl="2" eaLnBrk="1" hangingPunct="1"/>
            <a:r>
              <a:rPr lang="en-US" sz="1800" dirty="0" smtClean="0"/>
              <a:t>This will copy the value held in myString2 into myString1</a:t>
            </a:r>
          </a:p>
          <a:p>
            <a:pPr eaLnBrk="1" hangingPunct="1"/>
            <a:r>
              <a:rPr lang="en-US" sz="2400" dirty="0" smtClean="0"/>
              <a:t>Compare two strings</a:t>
            </a:r>
          </a:p>
          <a:p>
            <a:pPr lvl="1" eaLnBrk="1" hangingPunct="1"/>
            <a:r>
              <a:rPr lang="en-US" sz="2000" dirty="0" smtClean="0"/>
              <a:t>Do NOT use myString1 == myString2, etc.</a:t>
            </a:r>
          </a:p>
          <a:p>
            <a:pPr lvl="1"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strcmp</a:t>
            </a:r>
            <a:r>
              <a:rPr lang="en-US" sz="2000" dirty="0" smtClean="0"/>
              <a:t>(myString1, myString2);</a:t>
            </a:r>
          </a:p>
          <a:p>
            <a:pPr lvl="1" eaLnBrk="1" hangingPunct="1"/>
            <a:r>
              <a:rPr lang="en-US" sz="2000" dirty="0" smtClean="0"/>
              <a:t>If equal, returns 0, otherwise returns something else.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Strings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Potential Problems: </a:t>
            </a:r>
          </a:p>
          <a:p>
            <a:pPr lvl="1" eaLnBrk="1" hangingPunct="1"/>
            <a:r>
              <a:rPr lang="en-US" sz="2000" smtClean="0"/>
              <a:t>You declare a character array of size X, then store a string of size &gt; X in that array.</a:t>
            </a:r>
          </a:p>
          <a:p>
            <a:pPr lvl="1" eaLnBrk="1" hangingPunct="1"/>
            <a:r>
              <a:rPr lang="en-US" sz="2000" smtClean="0"/>
              <a:t>You declare a character pointer and later try to store a string in it (since you declared it as a * with no initial value, no memory is allocated for the string):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char *myCharPointer;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…… code ….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*myCharPointer = “hello world\0”;</a:t>
            </a:r>
          </a:p>
          <a:p>
            <a:pPr lvl="1" eaLnBrk="1" hangingPunct="1"/>
            <a:r>
              <a:rPr lang="en-US" sz="2000" smtClean="0"/>
              <a:t>Not null terminating your strings- printf, strcpy, strcmp find the end of a string by looking for \0.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Directives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Use “#” to give specific instructions to the compiler</a:t>
            </a:r>
          </a:p>
          <a:p>
            <a:pPr eaLnBrk="1" hangingPunct="1"/>
            <a:r>
              <a:rPr lang="en-US" sz="1800" dirty="0" smtClean="0"/>
              <a:t>#include: essentially directs the compiler to “copy and paste” the contents of a file into another file</a:t>
            </a:r>
          </a:p>
          <a:p>
            <a:pPr lvl="1" eaLnBrk="1" hangingPunct="1"/>
            <a:r>
              <a:rPr lang="en-US" sz="1400" dirty="0" smtClean="0"/>
              <a:t>#include “</a:t>
            </a:r>
            <a:r>
              <a:rPr lang="en-US" sz="1400" dirty="0" err="1" smtClean="0"/>
              <a:t>MyHeaderFile.H</a:t>
            </a:r>
            <a:r>
              <a:rPr lang="en-US" sz="1400" dirty="0" smtClean="0"/>
              <a:t>” </a:t>
            </a:r>
          </a:p>
          <a:p>
            <a:pPr lvl="1" eaLnBrk="1" hangingPunct="1"/>
            <a:r>
              <a:rPr lang="en-US" sz="1400" dirty="0" smtClean="0"/>
              <a:t>#include &lt;</a:t>
            </a:r>
            <a:r>
              <a:rPr lang="en-US" sz="1400" dirty="0" err="1" smtClean="0"/>
              <a:t>dos.h</a:t>
            </a:r>
            <a:r>
              <a:rPr lang="en-US" sz="1400" dirty="0" smtClean="0"/>
              <a:t>&gt;</a:t>
            </a:r>
          </a:p>
          <a:p>
            <a:pPr lvl="1" eaLnBrk="1" hangingPunct="1"/>
            <a:r>
              <a:rPr lang="en-US" sz="1400" dirty="0" smtClean="0"/>
              <a:t>Use “…” for header files you create, &lt;…&gt; for system header files</a:t>
            </a:r>
          </a:p>
          <a:p>
            <a:pPr lvl="1" eaLnBrk="1" hangingPunct="1"/>
            <a:r>
              <a:rPr lang="en-US" sz="1400" b="1" dirty="0" smtClean="0"/>
              <a:t>NEVER</a:t>
            </a:r>
            <a:r>
              <a:rPr lang="en-US" sz="1400" dirty="0" smtClean="0"/>
              <a:t> </a:t>
            </a:r>
            <a:r>
              <a:rPr lang="en-US" sz="1400" dirty="0" smtClean="0"/>
              <a:t>include “.C” files</a:t>
            </a:r>
          </a:p>
          <a:p>
            <a:pPr eaLnBrk="1" hangingPunct="1"/>
            <a:r>
              <a:rPr lang="en-US" sz="1800" dirty="0" smtClean="0"/>
              <a:t>#define:  symbolic constants</a:t>
            </a:r>
          </a:p>
          <a:p>
            <a:pPr lvl="1" eaLnBrk="1" hangingPunct="1"/>
            <a:r>
              <a:rPr lang="en-US" sz="1400" dirty="0" smtClean="0"/>
              <a:t>#define MYCONSTANT 40</a:t>
            </a:r>
          </a:p>
          <a:p>
            <a:pPr lvl="1" eaLnBrk="1" hangingPunct="1"/>
            <a:r>
              <a:rPr lang="en-US" sz="1400" dirty="0" smtClean="0"/>
              <a:t>Typically in all upper case</a:t>
            </a:r>
          </a:p>
          <a:p>
            <a:pPr lvl="1" eaLnBrk="1" hangingPunct="1"/>
            <a:r>
              <a:rPr lang="en-US" sz="1400" dirty="0" smtClean="0"/>
              <a:t>In this example, every time you type “MYCONSTANT” in your code, the compiler will replace it with “40”</a:t>
            </a:r>
          </a:p>
          <a:p>
            <a:pPr lvl="1" eaLnBrk="1" hangingPunct="1"/>
            <a:r>
              <a:rPr lang="en-US" sz="1400" dirty="0" smtClean="0"/>
              <a:t>Allows you to define at compile time constants that you will use throughout your code</a:t>
            </a:r>
          </a:p>
          <a:p>
            <a:pPr lvl="1" eaLnBrk="1" hangingPunct="1"/>
            <a:r>
              <a:rPr lang="en-US" sz="1400" dirty="0" smtClean="0"/>
              <a:t>Use for array sizes, giving numeric values to categories, and register addresses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Header Files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 programs are comprised of two types of files</a:t>
            </a:r>
          </a:p>
          <a:p>
            <a:pPr lvl="1" eaLnBrk="1" hangingPunct="1"/>
            <a:r>
              <a:rPr lang="en-US" sz="2000" smtClean="0"/>
              <a:t>Source Files (.C)</a:t>
            </a:r>
          </a:p>
          <a:p>
            <a:pPr lvl="1" eaLnBrk="1" hangingPunct="1"/>
            <a:r>
              <a:rPr lang="en-US" sz="2000" smtClean="0"/>
              <a:t>Header Files (.H)</a:t>
            </a:r>
          </a:p>
          <a:p>
            <a:pPr eaLnBrk="1" hangingPunct="1"/>
            <a:r>
              <a:rPr lang="en-US" sz="2000" smtClean="0"/>
              <a:t>Source files contain all of your source code</a:t>
            </a:r>
          </a:p>
          <a:p>
            <a:pPr eaLnBrk="1" hangingPunct="1"/>
            <a:r>
              <a:rPr lang="en-US" sz="2000" smtClean="0"/>
              <a:t>Header files contain prototypes for all of your functions, definitions of structures, symbolic constants, and global variable declarations.</a:t>
            </a:r>
          </a:p>
          <a:p>
            <a:pPr eaLnBrk="1" hangingPunct="1"/>
            <a:r>
              <a:rPr lang="en-US" sz="2000" smtClean="0"/>
              <a:t>For each source (.C) file, there should be a header file (.H) </a:t>
            </a:r>
          </a:p>
          <a:p>
            <a:pPr eaLnBrk="1" hangingPunct="1"/>
            <a:r>
              <a:rPr lang="en-US" sz="2000" smtClean="0"/>
              <a:t>You should link the source files together, and include header files in the source files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675</TotalTime>
  <Words>864</Words>
  <Application>Microsoft Office PowerPoint</Application>
  <PresentationFormat>On-screen Show (4:3)</PresentationFormat>
  <Paragraphs>95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CS 450 MPX Project</vt:lpstr>
      <vt:lpstr>Pointers and addresses in C</vt:lpstr>
      <vt:lpstr>Pointers in C</vt:lpstr>
      <vt:lpstr>Common Pointer Errors</vt:lpstr>
      <vt:lpstr>Strings In C</vt:lpstr>
      <vt:lpstr>Copying and Comparing Strings</vt:lpstr>
      <vt:lpstr>C Strings</vt:lpstr>
      <vt:lpstr>Compiler Directives</vt:lpstr>
      <vt:lpstr>Header Files</vt:lpstr>
      <vt:lpstr>Proper Use of Header Files</vt:lpstr>
      <vt:lpstr>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450</dc:title>
  <dc:creator>Brandon Miller</dc:creator>
  <cp:lastModifiedBy>Tony Nichols</cp:lastModifiedBy>
  <cp:revision>62</cp:revision>
  <dcterms:created xsi:type="dcterms:W3CDTF">2008-09-10T02:29:24Z</dcterms:created>
  <dcterms:modified xsi:type="dcterms:W3CDTF">2010-01-14T04:38:46Z</dcterms:modified>
</cp:coreProperties>
</file>