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2" autoAdjust="0"/>
    <p:restoredTop sz="94714" autoAdjust="0"/>
  </p:normalViewPr>
  <p:slideViewPr>
    <p:cSldViewPr>
      <p:cViewPr varScale="1">
        <p:scale>
          <a:sx n="106" d="100"/>
          <a:sy n="106" d="100"/>
        </p:scale>
        <p:origin x="-11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198C0E1-58F1-4E65-9784-5A178BD6945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636431BB-B055-42E9-AC42-998064CB151F}" type="slidenum">
              <a:rPr lang="en-US" smtClean="0"/>
              <a:pPr/>
              <a:t>1</a:t>
            </a:fld>
            <a:endParaRPr 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89B7543C-5858-4448-9E19-154947871B51}"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p>
        </p:txBody>
      </p:sp>
      <p:sp>
        <p:nvSpPr>
          <p:cNvPr id="26628" name="Slide Number Placeholder 3"/>
          <p:cNvSpPr>
            <a:spLocks noGrp="1"/>
          </p:cNvSpPr>
          <p:nvPr>
            <p:ph type="sldNum" sz="quarter" idx="5"/>
          </p:nvPr>
        </p:nvSpPr>
        <p:spPr>
          <a:noFill/>
        </p:spPr>
        <p:txBody>
          <a:bodyPr/>
          <a:lstStyle/>
          <a:p>
            <a:fld id="{D8EFACB3-EAB5-438B-944F-79BAE1215DB0}"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DBA82F06-366A-4709-9388-F6370F373951}" type="slidenum">
              <a:rPr lang="en-US" smtClean="0"/>
              <a:pPr/>
              <a:t>12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p>
        </p:txBody>
      </p:sp>
      <p:sp>
        <p:nvSpPr>
          <p:cNvPr id="17412" name="Slide Number Placeholder 3"/>
          <p:cNvSpPr>
            <a:spLocks noGrp="1"/>
          </p:cNvSpPr>
          <p:nvPr>
            <p:ph type="sldNum" sz="quarter" idx="5"/>
          </p:nvPr>
        </p:nvSpPr>
        <p:spPr>
          <a:noFill/>
        </p:spPr>
        <p:txBody>
          <a:bodyPr/>
          <a:lstStyle/>
          <a:p>
            <a:fld id="{3A2FB91B-E914-44E5-B9C7-48A5B556FB9A}"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8417AFA4-75F7-45CA-A3E0-66C4697B6C85}"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smtClean="0"/>
          </a:p>
        </p:txBody>
      </p:sp>
      <p:sp>
        <p:nvSpPr>
          <p:cNvPr id="19460" name="Slide Number Placeholder 3"/>
          <p:cNvSpPr>
            <a:spLocks noGrp="1"/>
          </p:cNvSpPr>
          <p:nvPr>
            <p:ph type="sldNum" sz="quarter" idx="5"/>
          </p:nvPr>
        </p:nvSpPr>
        <p:spPr>
          <a:noFill/>
        </p:spPr>
        <p:txBody>
          <a:bodyPr/>
          <a:lstStyle/>
          <a:p>
            <a:fld id="{337AC28C-E859-4F75-8043-755AB5A40E78}"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p>
        </p:txBody>
      </p:sp>
      <p:sp>
        <p:nvSpPr>
          <p:cNvPr id="20484" name="Slide Number Placeholder 3"/>
          <p:cNvSpPr>
            <a:spLocks noGrp="1"/>
          </p:cNvSpPr>
          <p:nvPr>
            <p:ph type="sldNum" sz="quarter" idx="5"/>
          </p:nvPr>
        </p:nvSpPr>
        <p:spPr>
          <a:noFill/>
        </p:spPr>
        <p:txBody>
          <a:bodyPr/>
          <a:lstStyle/>
          <a:p>
            <a:fld id="{319A8853-3D72-480F-80F1-245DA2948A98}"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p>
        </p:txBody>
      </p:sp>
      <p:sp>
        <p:nvSpPr>
          <p:cNvPr id="21508" name="Slide Number Placeholder 3"/>
          <p:cNvSpPr>
            <a:spLocks noGrp="1"/>
          </p:cNvSpPr>
          <p:nvPr>
            <p:ph type="sldNum" sz="quarter" idx="5"/>
          </p:nvPr>
        </p:nvSpPr>
        <p:spPr>
          <a:noFill/>
        </p:spPr>
        <p:txBody>
          <a:bodyPr/>
          <a:lstStyle/>
          <a:p>
            <a:fld id="{882C2C06-3B9D-4C3D-94D7-B9D4DBFECC77}"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fld id="{E6674D39-A4B2-4CC8-8604-E4552B4D0534}"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59AE3EAE-3192-496B-A854-25C78E114899}"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54FA23D1-9834-481C-91AA-0B28B07122A7}"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FC9ABE14-779C-4C46-8106-7D8A7A73FDA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2B9978-3801-45B2-AF0F-1B8837F72DE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CF406A-B889-4A1D-B493-3A4A435AA08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DC2751AB-12C2-4E8E-8AF8-165A97B0AA43}"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62112EFF-EF8C-461A-B4A9-78569821631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1121145-2A97-4875-9450-5F80DE72D3CE}"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B23756D-4390-4F3C-8A1C-E65D869FD77B}"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4F212F98-58AB-4207-8EEA-1D1958F9F26F}"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065D20-F0C6-46F7-9E33-B305AD6700A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552351D7-677B-4EB3-84FA-1D0F9C9D539C}"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0877BF22-F7AF-4526-AC5F-9573C42A9B44}"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F4BEB133-0EA1-4C18-B503-9133A365370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CS 450</a:t>
            </a:r>
            <a:br>
              <a:rPr lang="en-US" smtClean="0"/>
            </a:br>
            <a:r>
              <a:rPr lang="en-US" smtClean="0"/>
              <a:t>MPX Project</a:t>
            </a:r>
          </a:p>
        </p:txBody>
      </p:sp>
      <p:sp>
        <p:nvSpPr>
          <p:cNvPr id="3075" name="Rectangle 3"/>
          <p:cNvSpPr>
            <a:spLocks noGrp="1" noChangeArrowheads="1"/>
          </p:cNvSpPr>
          <p:nvPr>
            <p:ph type="subTitle" idx="1"/>
          </p:nvPr>
        </p:nvSpPr>
        <p:spPr/>
        <p:txBody>
          <a:bodyPr/>
          <a:lstStyle/>
          <a:p>
            <a:pPr eaLnBrk="1" hangingPunct="1"/>
            <a:r>
              <a:rPr lang="en-US" smtClean="0"/>
              <a:t>Introduction to Turbo C</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Other Debugging Features</a:t>
            </a:r>
          </a:p>
        </p:txBody>
      </p:sp>
      <p:sp>
        <p:nvSpPr>
          <p:cNvPr id="12291" name="Content Placeholder 2"/>
          <p:cNvSpPr>
            <a:spLocks noGrp="1"/>
          </p:cNvSpPr>
          <p:nvPr>
            <p:ph sz="quarter" idx="1"/>
          </p:nvPr>
        </p:nvSpPr>
        <p:spPr/>
        <p:txBody>
          <a:bodyPr/>
          <a:lstStyle/>
          <a:p>
            <a:r>
              <a:rPr lang="en-US" sz="2000" smtClean="0"/>
              <a:t>By selecting “Trace Into” from the “Run” menu or pressing F7, you can execute your program, one line at a time.  Also available is the “Step Over” function (F8).  This allows you to “step” over function calls as you are running your program.  I have found these to be the most useful debugging tools for MPX.  It will allow you to see precisely where in your code a crash is occurring.</a:t>
            </a:r>
          </a:p>
          <a:p>
            <a:r>
              <a:rPr lang="en-US" sz="2000" smtClean="0"/>
              <a:t>Another useful feature that can be used in conjunction with the trace tools is the “Registers” window (select “Registers” from the “Window” menu).  This will show the values in the registers as the program is executing, which will allow you to see precisely which line a register is being set to an incorrect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Register Window</a:t>
            </a:r>
          </a:p>
        </p:txBody>
      </p:sp>
      <p:pic>
        <p:nvPicPr>
          <p:cNvPr id="13315" name="Picture 2"/>
          <p:cNvPicPr>
            <a:picLocks noGrp="1" noChangeAspect="1" noChangeArrowheads="1"/>
          </p:cNvPicPr>
          <p:nvPr>
            <p:ph sz="quarter" idx="1"/>
          </p:nvPr>
        </p:nvPicPr>
        <p:blipFill>
          <a:blip r:embed="rId3" cstate="print"/>
          <a:stretch>
            <a:fillRect/>
          </a:stretch>
        </p:blipFill>
        <p:spPr>
          <a:xfrm>
            <a:off x="1428750" y="2417762"/>
            <a:ext cx="5524500" cy="32385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General Turbo C Tips</a:t>
            </a:r>
          </a:p>
        </p:txBody>
      </p:sp>
      <p:sp>
        <p:nvSpPr>
          <p:cNvPr id="14339" name="Content Placeholder 2"/>
          <p:cNvSpPr>
            <a:spLocks noGrp="1"/>
          </p:cNvSpPr>
          <p:nvPr>
            <p:ph sz="quarter" idx="1"/>
          </p:nvPr>
        </p:nvSpPr>
        <p:spPr/>
        <p:txBody>
          <a:bodyPr/>
          <a:lstStyle/>
          <a:p>
            <a:r>
              <a:rPr lang="en-US" sz="2000" smtClean="0"/>
              <a:t>If you are having problems- getting weird errors, random crashes that don’t seem to be a problem with your code:</a:t>
            </a:r>
          </a:p>
          <a:p>
            <a:pPr lvl="1"/>
            <a:r>
              <a:rPr lang="en-US" sz="2000" smtClean="0"/>
              <a:t>Make sure the options are set correctly</a:t>
            </a:r>
          </a:p>
          <a:p>
            <a:pPr lvl="1"/>
            <a:r>
              <a:rPr lang="en-US" sz="2000" smtClean="0"/>
              <a:t>Delete the Turbo C project (.PRJ file), as well as any .DSK files, and recreate the project</a:t>
            </a:r>
          </a:p>
          <a:p>
            <a:r>
              <a:rPr lang="en-US" sz="2000" smtClean="0"/>
              <a:t>Turbo C does not auto save your source files when you compile.  Make sure you select “save all” before compiling if you are editing files from within Turbo C.</a:t>
            </a:r>
          </a:p>
          <a:p>
            <a:r>
              <a:rPr lang="en-US" sz="2000" smtClean="0"/>
              <a:t>If you want to edit your files in another IDE, make sure they are closed in Turbo C.   That is- make sure the project is open, but the files themselves are not open in Turbo C.  By doing this, any time you change a file in another editor, you can recompile with the changes immediately in Turbo 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Why use Turbo C?</a:t>
            </a:r>
          </a:p>
        </p:txBody>
      </p:sp>
      <p:sp>
        <p:nvSpPr>
          <p:cNvPr id="4099" name="Content Placeholder 2"/>
          <p:cNvSpPr>
            <a:spLocks noGrp="1"/>
          </p:cNvSpPr>
          <p:nvPr>
            <p:ph sz="quarter" idx="1"/>
          </p:nvPr>
        </p:nvSpPr>
        <p:spPr/>
        <p:txBody>
          <a:bodyPr/>
          <a:lstStyle/>
          <a:p>
            <a:r>
              <a:rPr lang="en-US" sz="1800" smtClean="0"/>
              <a:t>Many ANSI C compilers are available for free, however they lack certain features that Turbo C offers</a:t>
            </a:r>
          </a:p>
          <a:p>
            <a:r>
              <a:rPr lang="en-US" sz="1800" smtClean="0"/>
              <a:t>Basically, we recommend using Turbo C because it will automatically inject assembly code into your project, so you don’t have to.</a:t>
            </a:r>
          </a:p>
          <a:p>
            <a:r>
              <a:rPr lang="en-US" sz="1800" smtClean="0"/>
              <a:t>Turbo C also organizes all of your source files into a project and makes compiling and linking as simple as a single click.</a:t>
            </a:r>
          </a:p>
          <a:p>
            <a:r>
              <a:rPr lang="en-US" sz="1800" smtClean="0"/>
              <a:t>Turbo C provides low level mechanisms for hardware access</a:t>
            </a:r>
          </a:p>
          <a:p>
            <a:r>
              <a:rPr lang="en-US" sz="1800" smtClean="0"/>
              <a:t>Dr. Mooney’s website contains a download for Turbo C++ version 3.  My website contains a link to download Turbo C version 1.</a:t>
            </a:r>
          </a:p>
          <a:p>
            <a:r>
              <a:rPr lang="en-US" sz="1800" smtClean="0"/>
              <a:t>Versions 1, 2, and 3 should work.  Any screen shots and specifics in this slide show will be from Turbo C 1, because that is what I use.  Options/layouts may be slightly different in other versions, but the functionality is still the same.</a:t>
            </a:r>
          </a:p>
          <a:p>
            <a:r>
              <a:rPr lang="en-US" sz="1800" smtClean="0"/>
              <a:t>Manuals I2 and I4 contains more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Turbo C IDE</a:t>
            </a:r>
          </a:p>
        </p:txBody>
      </p:sp>
      <p:sp>
        <p:nvSpPr>
          <p:cNvPr id="5123" name="Content Placeholder 5"/>
          <p:cNvSpPr>
            <a:spLocks noGrp="1"/>
          </p:cNvSpPr>
          <p:nvPr>
            <p:ph sz="quarter" idx="1"/>
          </p:nvPr>
        </p:nvSpPr>
        <p:spPr>
          <a:xfrm>
            <a:off x="762000" y="1905000"/>
            <a:ext cx="7696200" cy="4191000"/>
          </a:xfrm>
        </p:spPr>
        <p:txBody>
          <a:bodyPr/>
          <a:lstStyle/>
          <a:p>
            <a:r>
              <a:rPr lang="en-US" smtClean="0"/>
              <a:t>The Turbo C IDE (shown on next slide) is inconvenient to use, at best.</a:t>
            </a:r>
          </a:p>
          <a:p>
            <a:r>
              <a:rPr lang="en-US" smtClean="0"/>
              <a:t>I recommend using a different IDE to write your code, and using Turbo C to compile it.  </a:t>
            </a:r>
          </a:p>
          <a:p>
            <a:r>
              <a:rPr lang="en-US" smtClean="0"/>
              <a:t>Personally, I recommend an open source program named Notepad++.  Others have used Visual Studio or notepad.  Use whatever you are most comfortable with.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lstStyle/>
          <a:p>
            <a:r>
              <a:rPr lang="en-US" smtClean="0"/>
              <a:t>Turbo C IDE</a:t>
            </a:r>
          </a:p>
        </p:txBody>
      </p:sp>
      <p:pic>
        <p:nvPicPr>
          <p:cNvPr id="6147" name="Picture 2"/>
          <p:cNvPicPr>
            <a:picLocks noGrp="1" noChangeAspect="1" noChangeArrowheads="1"/>
          </p:cNvPicPr>
          <p:nvPr>
            <p:ph sz="quarter" idx="1"/>
          </p:nvPr>
        </p:nvPicPr>
        <p:blipFill>
          <a:blip r:embed="rId3" cstate="print"/>
          <a:stretch>
            <a:fillRect/>
          </a:stretch>
        </p:blipFill>
        <p:spPr>
          <a:xfrm>
            <a:off x="1428750" y="2417762"/>
            <a:ext cx="5524500" cy="32385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Turbo C Projects</a:t>
            </a:r>
          </a:p>
        </p:txBody>
      </p:sp>
      <p:sp>
        <p:nvSpPr>
          <p:cNvPr id="7171" name="Content Placeholder 2"/>
          <p:cNvSpPr>
            <a:spLocks noGrp="1"/>
          </p:cNvSpPr>
          <p:nvPr>
            <p:ph sz="quarter" idx="1"/>
          </p:nvPr>
        </p:nvSpPr>
        <p:spPr>
          <a:xfrm>
            <a:off x="762000" y="1905000"/>
            <a:ext cx="7696200" cy="4343400"/>
          </a:xfrm>
        </p:spPr>
        <p:txBody>
          <a:bodyPr>
            <a:normAutofit lnSpcReduction="10000"/>
          </a:bodyPr>
          <a:lstStyle/>
          <a:p>
            <a:r>
              <a:rPr lang="en-US" sz="1900" smtClean="0"/>
              <a:t>In order to properly compile your executables, you need to create a Turbo C project.</a:t>
            </a:r>
          </a:p>
          <a:p>
            <a:r>
              <a:rPr lang="en-US" sz="1900" smtClean="0"/>
              <a:t>A Turbo C project is a collection of C source files (.C) that you wish to compile and link together (Header files do not go into projects)</a:t>
            </a:r>
          </a:p>
          <a:p>
            <a:r>
              <a:rPr lang="en-US" sz="1900" smtClean="0"/>
              <a:t>To create a project:</a:t>
            </a:r>
          </a:p>
          <a:p>
            <a:pPr lvl="1"/>
            <a:r>
              <a:rPr lang="en-US" sz="1500" smtClean="0"/>
              <a:t>Select “Open Project” from the “Project” menu</a:t>
            </a:r>
          </a:p>
          <a:p>
            <a:pPr lvl="1"/>
            <a:r>
              <a:rPr lang="en-US" sz="1500" smtClean="0"/>
              <a:t>Navigate to the directory containing all of your source files</a:t>
            </a:r>
          </a:p>
          <a:p>
            <a:pPr lvl="1"/>
            <a:r>
              <a:rPr lang="en-US" sz="1500" smtClean="0"/>
              <a:t>In the text box, give your project a name, make sure it has the .MPX extension and click OK.</a:t>
            </a:r>
          </a:p>
          <a:p>
            <a:pPr lvl="1"/>
            <a:r>
              <a:rPr lang="en-US" sz="1500" smtClean="0"/>
              <a:t>Then, either press the “Insert” key or select “Add Item” from the “Project” menu and double click on each source file that you want to add to the project.  </a:t>
            </a:r>
          </a:p>
          <a:p>
            <a:pPr lvl="1"/>
            <a:r>
              <a:rPr lang="en-US" sz="1500" smtClean="0"/>
              <a:t>You can now select “Build All” from the “Compile” menu to compile and link your project</a:t>
            </a:r>
          </a:p>
          <a:p>
            <a:pPr lvl="1"/>
            <a:r>
              <a:rPr lang="en-US" sz="1500" smtClean="0"/>
              <a:t>You can run your project by selecting “Run” from the “Run” menu or by executing the .EXE file directly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Turbo C Projects </a:t>
            </a:r>
          </a:p>
        </p:txBody>
      </p:sp>
      <p:pic>
        <p:nvPicPr>
          <p:cNvPr id="8195" name="Picture 5"/>
          <p:cNvPicPr>
            <a:picLocks noChangeAspect="1" noChangeArrowheads="1"/>
          </p:cNvPicPr>
          <p:nvPr/>
        </p:nvPicPr>
        <p:blipFill>
          <a:blip r:embed="rId3" cstate="print"/>
          <a:srcRect/>
          <a:stretch>
            <a:fillRect/>
          </a:stretch>
        </p:blipFill>
        <p:spPr bwMode="auto">
          <a:xfrm>
            <a:off x="1905000" y="2286000"/>
            <a:ext cx="5524500" cy="32385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Turbo C Projects</a:t>
            </a:r>
          </a:p>
        </p:txBody>
      </p:sp>
      <p:pic>
        <p:nvPicPr>
          <p:cNvPr id="9219" name="Picture 2"/>
          <p:cNvPicPr>
            <a:picLocks noGrp="1" noChangeAspect="1" noChangeArrowheads="1"/>
          </p:cNvPicPr>
          <p:nvPr>
            <p:ph sz="quarter" idx="1"/>
          </p:nvPr>
        </p:nvPicPr>
        <p:blipFill>
          <a:blip r:embed="rId3" cstate="print"/>
          <a:srcRect/>
          <a:stretch>
            <a:fillRect/>
          </a:stretch>
        </p:blipFill>
        <p:spPr>
          <a:xfrm>
            <a:off x="1905000" y="2286000"/>
            <a:ext cx="5524500" cy="32385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Turbo C Options</a:t>
            </a:r>
          </a:p>
        </p:txBody>
      </p:sp>
      <p:sp>
        <p:nvSpPr>
          <p:cNvPr id="10243" name="Content Placeholder 2"/>
          <p:cNvSpPr>
            <a:spLocks noGrp="1"/>
          </p:cNvSpPr>
          <p:nvPr>
            <p:ph sz="quarter" idx="1"/>
          </p:nvPr>
        </p:nvSpPr>
        <p:spPr/>
        <p:txBody>
          <a:bodyPr/>
          <a:lstStyle/>
          <a:p>
            <a:r>
              <a:rPr lang="en-US" sz="1800" smtClean="0"/>
              <a:t>There are a number of Turbo C options.  I recommend turning the “Full Menu” option on if you use Version 1.  For all versions, however, the following options must be set in order for the project to run correctly:</a:t>
            </a:r>
          </a:p>
          <a:p>
            <a:pPr lvl="1"/>
            <a:r>
              <a:rPr lang="en-US" sz="1800" smtClean="0"/>
              <a:t> Memory model: large</a:t>
            </a:r>
          </a:p>
          <a:p>
            <a:pPr lvl="2"/>
            <a:r>
              <a:rPr lang="en-US" sz="1400" smtClean="0"/>
              <a:t>Options-&gt;Compiler-&gt;Code Generation</a:t>
            </a:r>
          </a:p>
          <a:p>
            <a:pPr lvl="1"/>
            <a:r>
              <a:rPr lang="en-US" sz="1800" smtClean="0"/>
              <a:t>Standard Stack Frame: on</a:t>
            </a:r>
          </a:p>
          <a:p>
            <a:pPr lvl="2"/>
            <a:r>
              <a:rPr lang="en-US" sz="1400" smtClean="0"/>
              <a:t>Options-&gt;Compiler-&gt;Code Generation</a:t>
            </a:r>
          </a:p>
          <a:p>
            <a:pPr lvl="1"/>
            <a:r>
              <a:rPr lang="en-US" sz="1800" smtClean="0"/>
              <a:t>Test Stack Overflow: on</a:t>
            </a:r>
          </a:p>
          <a:p>
            <a:pPr lvl="2"/>
            <a:r>
              <a:rPr lang="en-US" sz="1400" smtClean="0"/>
              <a:t>Options-&gt;Compiler-&gt;Code Generation</a:t>
            </a:r>
          </a:p>
          <a:p>
            <a:pPr lvl="1"/>
            <a:r>
              <a:rPr lang="en-US" sz="1800" smtClean="0"/>
              <a:t>Assume SS equals DS: never (off)</a:t>
            </a:r>
          </a:p>
          <a:p>
            <a:pPr lvl="2"/>
            <a:r>
              <a:rPr lang="en-US" sz="1400" smtClean="0"/>
              <a:t>Options-&gt;Compiler-&gt;Code Generation-&gt;More</a:t>
            </a:r>
          </a:p>
          <a:p>
            <a:pPr lvl="1"/>
            <a:r>
              <a:rPr lang="en-US" sz="1800" smtClean="0"/>
              <a:t>Turbo C++ keywords: selected</a:t>
            </a:r>
          </a:p>
          <a:p>
            <a:pPr lvl="2"/>
            <a:r>
              <a:rPr lang="en-US" sz="1400" smtClean="0"/>
              <a:t>Options-&gt;Compiler-&gt;Source</a:t>
            </a:r>
          </a:p>
          <a:p>
            <a:pPr lvl="1"/>
            <a:r>
              <a:rPr lang="en-US" sz="1800" smtClean="0"/>
              <a:t>Case sensitive link: off</a:t>
            </a:r>
          </a:p>
          <a:p>
            <a:pPr lvl="2"/>
            <a:r>
              <a:rPr lang="en-US" sz="1400" smtClean="0"/>
              <a:t>Options-&gt;Compiler-&gt;Code Generation-&gt;Linker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Turbo C Debugger</a:t>
            </a:r>
          </a:p>
        </p:txBody>
      </p:sp>
      <p:sp>
        <p:nvSpPr>
          <p:cNvPr id="11267" name="Content Placeholder 2"/>
          <p:cNvSpPr>
            <a:spLocks noGrp="1"/>
          </p:cNvSpPr>
          <p:nvPr>
            <p:ph sz="quarter" idx="1"/>
          </p:nvPr>
        </p:nvSpPr>
        <p:spPr/>
        <p:txBody>
          <a:bodyPr/>
          <a:lstStyle/>
          <a:p>
            <a:r>
              <a:rPr lang="en-US" smtClean="0"/>
              <a:t>Turbo C has a debugger which allows you to set breakpoints, set watches, etc. like many other compilers.  I’m not going to go over it, you can find a wealth of information on that type of debugger on the internet.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750</TotalTime>
  <Words>919</Words>
  <Application>Microsoft Office PowerPoint</Application>
  <PresentationFormat>On-screen Show (4:3)</PresentationFormat>
  <Paragraphs>65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CS 450 MPX Project</vt:lpstr>
      <vt:lpstr>Why use Turbo C?</vt:lpstr>
      <vt:lpstr>Turbo C IDE</vt:lpstr>
      <vt:lpstr>Turbo C IDE</vt:lpstr>
      <vt:lpstr>Turbo C Projects</vt:lpstr>
      <vt:lpstr>Turbo C Projects </vt:lpstr>
      <vt:lpstr>Turbo C Projects</vt:lpstr>
      <vt:lpstr>Turbo C Options</vt:lpstr>
      <vt:lpstr>Turbo C Debugger</vt:lpstr>
      <vt:lpstr>Other Debugging Features</vt:lpstr>
      <vt:lpstr>Register Window</vt:lpstr>
      <vt:lpstr>General Turbo C Tips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dc:title>
  <dc:creator>Brandon Miller</dc:creator>
  <cp:lastModifiedBy>Tony Nichols</cp:lastModifiedBy>
  <cp:revision>77</cp:revision>
  <dcterms:created xsi:type="dcterms:W3CDTF">2008-09-10T02:29:24Z</dcterms:created>
  <dcterms:modified xsi:type="dcterms:W3CDTF">2010-01-14T04:31:01Z</dcterms:modified>
</cp:coreProperties>
</file>