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71" r:id="rId2"/>
    <p:sldId id="281" r:id="rId3"/>
    <p:sldId id="273" r:id="rId4"/>
    <p:sldId id="275" r:id="rId5"/>
    <p:sldId id="276" r:id="rId6"/>
    <p:sldId id="274" r:id="rId7"/>
    <p:sldId id="279" r:id="rId8"/>
    <p:sldId id="277" r:id="rId9"/>
    <p:sldId id="280" r:id="rId10"/>
    <p:sldId id="278" r:id="rId11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3E7"/>
    <a:srgbClr val="E9F1F3"/>
    <a:srgbClr val="300A24"/>
    <a:srgbClr val="80FFB8"/>
    <a:srgbClr val="AD7FA8"/>
    <a:srgbClr val="34E2E2"/>
    <a:srgbClr val="F8E24D"/>
    <a:srgbClr val="272822"/>
    <a:srgbClr val="5FB2EB"/>
    <a:srgbClr val="B2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59" autoAdjust="0"/>
  </p:normalViewPr>
  <p:slideViewPr>
    <p:cSldViewPr snapToGrid="0">
      <p:cViewPr varScale="1">
        <p:scale>
          <a:sx n="90" d="100"/>
          <a:sy n="90" d="100"/>
        </p:scale>
        <p:origin x="16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altLang="ko" sz="750" smtClean="0">
                <a:solidFill>
                  <a:schemeClr val="dk2"/>
                </a:solidFill>
              </a:rPr>
              <a:pPr algn="r"/>
              <a:t>‹#›</a:t>
            </a:fld>
            <a:endParaRPr lang="en-US" sz="75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fu0eS-cbc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3">
            <a:alpha val="3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3E101B8A-2FC6-48BD-971F-56A8AC2B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936" y="304704"/>
            <a:ext cx="5538126" cy="483879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FD45BB8-DDA6-4401-AB31-9DCE236ECC23}"/>
              </a:ext>
            </a:extLst>
          </p:cNvPr>
          <p:cNvSpPr/>
          <p:nvPr/>
        </p:nvSpPr>
        <p:spPr>
          <a:xfrm>
            <a:off x="0" y="3430669"/>
            <a:ext cx="6858000" cy="1712831"/>
          </a:xfrm>
          <a:prstGeom prst="rect">
            <a:avLst/>
          </a:prstGeom>
          <a:solidFill>
            <a:srgbClr val="13B3E7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2133BA5-8550-408D-A912-B11BB15380FA}"/>
              </a:ext>
            </a:extLst>
          </p:cNvPr>
          <p:cNvCxnSpPr>
            <a:cxnSpLocks/>
          </p:cNvCxnSpPr>
          <p:nvPr/>
        </p:nvCxnSpPr>
        <p:spPr>
          <a:xfrm>
            <a:off x="4491907" y="3594025"/>
            <a:ext cx="0" cy="139453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B42DAE7-2AE0-4D0F-9310-914ED6519A60}"/>
              </a:ext>
            </a:extLst>
          </p:cNvPr>
          <p:cNvSpPr txBox="1">
            <a:spLocks/>
          </p:cNvSpPr>
          <p:nvPr/>
        </p:nvSpPr>
        <p:spPr>
          <a:xfrm>
            <a:off x="245370" y="3594024"/>
            <a:ext cx="3867743" cy="139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altLang="ko-KR" sz="4400" b="1" dirty="0">
                <a:solidFill>
                  <a:schemeClr val="bg1"/>
                </a:solidFill>
                <a:latin typeface="+mj-ea"/>
                <a:ea typeface="+mj-ea"/>
              </a:rPr>
              <a:t>OS</a:t>
            </a:r>
          </a:p>
          <a:p>
            <a:pPr algn="l"/>
            <a:r>
              <a:rPr lang="en-US" altLang="ko-KR" sz="4400" b="1" dirty="0">
                <a:solidFill>
                  <a:schemeClr val="bg1"/>
                </a:solidFill>
                <a:latin typeface="+mj-ea"/>
                <a:ea typeface="+mj-ea"/>
              </a:rPr>
              <a:t>Project 1</a:t>
            </a:r>
            <a:endParaRPr lang="ko-KR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D61D19C-2FE8-4D08-A4F1-FDD404A31EAF}"/>
              </a:ext>
            </a:extLst>
          </p:cNvPr>
          <p:cNvSpPr txBox="1">
            <a:spLocks/>
          </p:cNvSpPr>
          <p:nvPr/>
        </p:nvSpPr>
        <p:spPr>
          <a:xfrm>
            <a:off x="4785588" y="3594025"/>
            <a:ext cx="1394958" cy="139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39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TEAM 6</a:t>
            </a:r>
          </a:p>
          <a:p>
            <a:pPr algn="l"/>
            <a:r>
              <a:rPr lang="ko-KR" altLang="en-US" sz="2000" b="1" dirty="0" err="1">
                <a:solidFill>
                  <a:schemeClr val="bg1"/>
                </a:solidFill>
                <a:latin typeface="+mj-ea"/>
                <a:ea typeface="+mj-ea"/>
              </a:rPr>
              <a:t>정석원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박상혁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강지원</a:t>
            </a:r>
          </a:p>
        </p:txBody>
      </p:sp>
    </p:spTree>
    <p:extLst>
      <p:ext uri="{BB962C8B-B14F-4D97-AF65-F5344CB8AC3E}">
        <p14:creationId xmlns:p14="http://schemas.microsoft.com/office/powerpoint/2010/main" val="427815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10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Execute Demo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DD37E-226B-4055-9A09-4704D29CBEBA}"/>
              </a:ext>
            </a:extLst>
          </p:cNvPr>
          <p:cNvSpPr txBox="1"/>
          <p:nvPr/>
        </p:nvSpPr>
        <p:spPr>
          <a:xfrm>
            <a:off x="1193241" y="3978462"/>
            <a:ext cx="447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https://youtu.be/Mfu0eS-cbcM</a:t>
            </a:r>
            <a:endParaRPr lang="ko-KR" altLang="en-US" dirty="0"/>
          </a:p>
        </p:txBody>
      </p:sp>
      <p:pic>
        <p:nvPicPr>
          <p:cNvPr id="4" name="온라인 미디어 3">
            <a:hlinkClick r:id="" action="ppaction://media"/>
            <a:extLst>
              <a:ext uri="{FF2B5EF4-FFF2-40B4-BE49-F238E27FC236}">
                <a16:creationId xmlns:a16="http://schemas.microsoft.com/office/drawing/2014/main" id="{7B9C9D26-8A2B-411F-B23B-0444916DF81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44273" y="314611"/>
            <a:ext cx="4769452" cy="35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6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2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List 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iu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Linux Task Structure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70B3F5-1C48-4817-AE64-28DA5EDB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81" y="105662"/>
            <a:ext cx="2905238" cy="40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7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3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/kernel/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ptree.c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– 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sys_ptree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4B27CF-6881-44EE-8EF2-D8B8425183AE}"/>
              </a:ext>
            </a:extLst>
          </p:cNvPr>
          <p:cNvGrpSpPr/>
          <p:nvPr/>
        </p:nvGrpSpPr>
        <p:grpSpPr>
          <a:xfrm>
            <a:off x="355415" y="554293"/>
            <a:ext cx="6147170" cy="2017458"/>
            <a:chOff x="749948" y="3846330"/>
            <a:chExt cx="8977308" cy="1458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49AEDA3-24C2-4FE1-B415-918D859AD751}"/>
                </a:ext>
              </a:extLst>
            </p:cNvPr>
            <p:cNvSpPr/>
            <p:nvPr/>
          </p:nvSpPr>
          <p:spPr>
            <a:xfrm>
              <a:off x="1143002" y="3846331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access_ok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(VERIFY_READ, _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sizeof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)) ==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-EFAULT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access_ok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(VERIFY_WRITE, _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sizeof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)) ==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-EFAULT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endParaRPr lang="en-US" altLang="ko-KR" sz="11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copy_from_user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(&amp;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_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sizeof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)) !=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-EFAULT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&lt;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-EINVAL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access_ok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(VERIFY_WRITE,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buf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sizeof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prinfo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*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==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-EFAULT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  <a:endParaRPr lang="ko-KR" altLang="en-US" sz="1100" dirty="0">
                <a:solidFill>
                  <a:schemeClr val="bg1"/>
                </a:solidFill>
                <a:latin typeface="Hack" panose="020B0609030202020204" pitchFamily="49" charset="0"/>
                <a:cs typeface="Hack" panose="020B0609030202020204" pitchFamily="49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C86D845-BD83-4047-B67B-43C480A9CA43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5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6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7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8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9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10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486E85-7A2D-4E7C-9532-9EBE822D7165}"/>
              </a:ext>
            </a:extLst>
          </p:cNvPr>
          <p:cNvSpPr txBox="1"/>
          <p:nvPr/>
        </p:nvSpPr>
        <p:spPr>
          <a:xfrm>
            <a:off x="355415" y="2845953"/>
            <a:ext cx="58780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Check accessibility of user 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Used ‘</a:t>
            </a:r>
            <a:r>
              <a:rPr lang="en-US" altLang="ko-KR" dirty="0" err="1"/>
              <a:t>access_ok</a:t>
            </a:r>
            <a:r>
              <a:rPr lang="en-US" altLang="ko-KR" dirty="0"/>
              <a:t>’ to check user pointer is valid.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Used ‘</a:t>
            </a:r>
            <a:r>
              <a:rPr lang="en-US" altLang="ko-KR" dirty="0" err="1"/>
              <a:t>copy_from_user</a:t>
            </a:r>
            <a:r>
              <a:rPr lang="en-US" altLang="ko-KR" dirty="0"/>
              <a:t>’ to copy data from user space.</a:t>
            </a:r>
          </a:p>
        </p:txBody>
      </p:sp>
    </p:spTree>
    <p:extLst>
      <p:ext uri="{BB962C8B-B14F-4D97-AF65-F5344CB8AC3E}">
        <p14:creationId xmlns:p14="http://schemas.microsoft.com/office/powerpoint/2010/main" val="232298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4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/kernel/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ptree.c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– 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record_process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4B27CF-6881-44EE-8EF2-D8B8425183AE}"/>
              </a:ext>
            </a:extLst>
          </p:cNvPr>
          <p:cNvGrpSpPr/>
          <p:nvPr/>
        </p:nvGrpSpPr>
        <p:grpSpPr>
          <a:xfrm>
            <a:off x="355415" y="634073"/>
            <a:ext cx="6147170" cy="807609"/>
            <a:chOff x="749948" y="3846330"/>
            <a:chExt cx="8977308" cy="1458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49AEDA3-24C2-4FE1-B415-918D859AD751}"/>
                </a:ext>
              </a:extLst>
            </p:cNvPr>
            <p:cNvSpPr/>
            <p:nvPr/>
          </p:nvSpPr>
          <p:spPr>
            <a:xfrm>
              <a:off x="1143002" y="3846331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task_struct</a:t>
              </a:r>
              <a:endParaRPr lang="en-US" altLang="ko-KR" sz="11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*parent = task-&gt;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real_parent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*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first_child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list_first_entry_or_null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(&amp;task-&gt;children,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                               struct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task_struct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sibling);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C86D845-BD83-4047-B67B-43C480A9CA43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endParaRPr lang="en-US" altLang="ko-KR" sz="1100" b="1" dirty="0">
                <a:solidFill>
                  <a:srgbClr val="F8E24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739157-57F0-4A90-8A7F-F3107DE45684}"/>
              </a:ext>
            </a:extLst>
          </p:cNvPr>
          <p:cNvSpPr txBox="1"/>
          <p:nvPr/>
        </p:nvSpPr>
        <p:spPr>
          <a:xfrm>
            <a:off x="355415" y="2263973"/>
            <a:ext cx="6018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Used ‘</a:t>
            </a:r>
            <a:r>
              <a:rPr lang="en-US" altLang="ko-KR" dirty="0" err="1"/>
              <a:t>list_first_entry_or_null</a:t>
            </a:r>
            <a:r>
              <a:rPr lang="en-US" altLang="ko-KR" dirty="0"/>
              <a:t>’ macro  to get the first element from the sibling list of children.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If the list doesn’t have any child, it returns NULL.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59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5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/kernel/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ptree.c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– 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record_process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4B27CF-6881-44EE-8EF2-D8B8425183AE}"/>
              </a:ext>
            </a:extLst>
          </p:cNvPr>
          <p:cNvGrpSpPr/>
          <p:nvPr/>
        </p:nvGrpSpPr>
        <p:grpSpPr>
          <a:xfrm>
            <a:off x="355415" y="634073"/>
            <a:ext cx="6147170" cy="834307"/>
            <a:chOff x="749948" y="3846330"/>
            <a:chExt cx="8977308" cy="1458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49AEDA3-24C2-4FE1-B415-918D859AD751}"/>
                </a:ext>
              </a:extLst>
            </p:cNvPr>
            <p:cNvSpPr/>
            <p:nvPr/>
          </p:nvSpPr>
          <p:spPr>
            <a:xfrm>
              <a:off x="1143002" y="3846331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task_struct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*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next_sibling</a:t>
              </a:r>
              <a:endParaRPr lang="en-US" altLang="ko-KR" sz="11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(parent &amp;&amp; (&amp;(parent-&gt;children) != (task-&gt;sibling).next))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? 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list_entry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((task-&gt;sibling).next, 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task_struct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sibling))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: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NULL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C86D845-BD83-4047-B67B-43C480A9CA43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4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AA23FAE-E161-492A-888B-0A8BFFF8A327}"/>
              </a:ext>
            </a:extLst>
          </p:cNvPr>
          <p:cNvSpPr txBox="1"/>
          <p:nvPr/>
        </p:nvSpPr>
        <p:spPr>
          <a:xfrm>
            <a:off x="355415" y="1936925"/>
            <a:ext cx="6018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Used ‘</a:t>
            </a:r>
            <a:r>
              <a:rPr lang="en-US" altLang="ko-KR" dirty="0" err="1"/>
              <a:t>list_first_entry_or_null</a:t>
            </a:r>
            <a:r>
              <a:rPr lang="en-US" altLang="ko-KR" dirty="0"/>
              <a:t>’  macro to get the first element from the sibling list of children.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If the list doesn’t have any child, it returns NULL.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78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6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/kernel/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ptree.c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– 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traverse_process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4B27CF-6881-44EE-8EF2-D8B8425183AE}"/>
              </a:ext>
            </a:extLst>
          </p:cNvPr>
          <p:cNvGrpSpPr/>
          <p:nvPr/>
        </p:nvGrpSpPr>
        <p:grpSpPr>
          <a:xfrm>
            <a:off x="355415" y="634072"/>
            <a:ext cx="6147170" cy="1047889"/>
            <a:chOff x="749948" y="3846330"/>
            <a:chExt cx="8977308" cy="1458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49AEDA3-24C2-4FE1-B415-918D859AD751}"/>
                </a:ext>
              </a:extLst>
            </p:cNvPr>
            <p:cNvSpPr/>
            <p:nvPr/>
          </p:nvSpPr>
          <p:spPr>
            <a:xfrm>
              <a:off x="1143002" y="3846331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>
                  <a:solidFill>
                    <a:srgbClr val="34E2E2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// record process down here</a:t>
              </a:r>
            </a:p>
            <a:p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tvr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-&gt;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&lt;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tvr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-&gt;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nr_max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record_process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(task,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tvr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-&gt;data +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tvr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-&gt;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tvr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-&gt;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)++;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C86D845-BD83-4047-B67B-43C480A9CA43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5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32B1365-1F16-462A-AF0C-9CECE8A29D8D}"/>
              </a:ext>
            </a:extLst>
          </p:cNvPr>
          <p:cNvSpPr txBox="1"/>
          <p:nvPr/>
        </p:nvSpPr>
        <p:spPr>
          <a:xfrm>
            <a:off x="355415" y="2116492"/>
            <a:ext cx="5878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If ‘</a:t>
            </a:r>
            <a:r>
              <a:rPr lang="en-US" altLang="ko-KR" dirty="0" err="1"/>
              <a:t>nr</a:t>
            </a:r>
            <a:r>
              <a:rPr lang="en-US" altLang="ko-KR" dirty="0"/>
              <a:t>’ is smaller then max of ‘</a:t>
            </a:r>
            <a:r>
              <a:rPr lang="en-US" altLang="ko-KR" dirty="0" err="1"/>
              <a:t>nr</a:t>
            </a:r>
            <a:r>
              <a:rPr lang="en-US" altLang="ko-KR" dirty="0"/>
              <a:t>’, ‘</a:t>
            </a:r>
            <a:r>
              <a:rPr lang="en-US" altLang="ko-KR" dirty="0" err="1"/>
              <a:t>record_process</a:t>
            </a:r>
            <a:r>
              <a:rPr lang="en-US" altLang="ko-KR" dirty="0"/>
              <a:t>’ function is called to copy information of </a:t>
            </a:r>
            <a:r>
              <a:rPr lang="en-US" altLang="ko-KR" dirty="0" err="1"/>
              <a:t>task_struct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No matter how big ‘</a:t>
            </a:r>
            <a:r>
              <a:rPr lang="en-US" altLang="ko-KR" dirty="0" err="1"/>
              <a:t>nr</a:t>
            </a:r>
            <a:r>
              <a:rPr lang="en-US" altLang="ko-KR" dirty="0"/>
              <a:t>’ is, ‘</a:t>
            </a:r>
            <a:r>
              <a:rPr lang="en-US" altLang="ko-KR" dirty="0" err="1"/>
              <a:t>nr</a:t>
            </a:r>
            <a:r>
              <a:rPr lang="en-US" altLang="ko-KR" dirty="0"/>
              <a:t>’ gets</a:t>
            </a:r>
            <a:r>
              <a:rPr lang="ko-KR" altLang="en-US" dirty="0"/>
              <a:t> </a:t>
            </a:r>
            <a:r>
              <a:rPr lang="en-US" altLang="ko-KR" dirty="0"/>
              <a:t>incremented.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62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7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/kernel/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ptree.c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– </a:t>
            </a:r>
            <a:r>
              <a:rPr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treverse_process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4B27CF-6881-44EE-8EF2-D8B8425183AE}"/>
              </a:ext>
            </a:extLst>
          </p:cNvPr>
          <p:cNvGrpSpPr/>
          <p:nvPr/>
        </p:nvGrpSpPr>
        <p:grpSpPr>
          <a:xfrm>
            <a:off x="355415" y="634073"/>
            <a:ext cx="6147170" cy="1174704"/>
            <a:chOff x="749948" y="3846330"/>
            <a:chExt cx="8977308" cy="1458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49AEDA3-24C2-4FE1-B415-918D859AD751}"/>
                </a:ext>
              </a:extLst>
            </p:cNvPr>
            <p:cNvSpPr/>
            <p:nvPr/>
          </p:nvSpPr>
          <p:spPr>
            <a:xfrm>
              <a:off x="1143002" y="3846331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>
                  <a:solidFill>
                    <a:srgbClr val="34E2E2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// recursion and iteration start</a:t>
              </a:r>
            </a:p>
            <a:p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list_for_each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child_list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&amp;task-&gt;children)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task_struct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* child =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  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list_entry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child_list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task_struct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sibling);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traverse_process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(child,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tvr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}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C86D845-BD83-4047-B67B-43C480A9CA43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endParaRPr lang="en-US" altLang="ko-KR" sz="1100" b="1" dirty="0">
                <a:solidFill>
                  <a:srgbClr val="F8E24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5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D24B066-1CA4-438A-A586-EF2DC9E9C15A}"/>
              </a:ext>
            </a:extLst>
          </p:cNvPr>
          <p:cNvSpPr txBox="1"/>
          <p:nvPr/>
        </p:nvSpPr>
        <p:spPr>
          <a:xfrm>
            <a:off x="355415" y="2263973"/>
            <a:ext cx="5415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Start of process traverse.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Used `</a:t>
            </a:r>
            <a:r>
              <a:rPr lang="en-US" altLang="ko-KR" dirty="0" err="1"/>
              <a:t>list_for_each</a:t>
            </a:r>
            <a:r>
              <a:rPr lang="en-US" altLang="ko-KR" dirty="0"/>
              <a:t>` macro to iterate `</a:t>
            </a:r>
            <a:r>
              <a:rPr lang="en-US" altLang="ko-KR" dirty="0" err="1"/>
              <a:t>traverse_process</a:t>
            </a:r>
            <a:r>
              <a:rPr lang="en-US" altLang="ko-KR" dirty="0"/>
              <a:t>` for every children of current process.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77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8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Test Code1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780C2F9-D766-463F-9E80-AD2F62CA82E9}"/>
              </a:ext>
            </a:extLst>
          </p:cNvPr>
          <p:cNvGrpSpPr/>
          <p:nvPr/>
        </p:nvGrpSpPr>
        <p:grpSpPr>
          <a:xfrm>
            <a:off x="355415" y="343169"/>
            <a:ext cx="6147170" cy="3401199"/>
            <a:chOff x="749948" y="3846330"/>
            <a:chExt cx="8977308" cy="14581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9E5ED6A-D128-4D95-873E-D71C02B5AA67}"/>
                </a:ext>
              </a:extLst>
            </p:cNvPr>
            <p:cNvSpPr/>
            <p:nvPr/>
          </p:nvSpPr>
          <p:spPr>
            <a:xfrm>
              <a:off x="1143002" y="3846331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main()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NR_MAX; 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nr_tot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prinfo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*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buf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      (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prinfo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*)malloc(</a:t>
              </a:r>
              <a:r>
                <a:rPr lang="en-US" altLang="ko-KR" sz="1100" dirty="0" err="1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sizeof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prinfo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)*NR_MAX);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buf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== NULL)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fprintf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(stderr,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"User memory allocation failed\n"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("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---------------</a:t>
              </a:r>
              <a:r>
                <a:rPr lang="en-US" altLang="ko-KR" sz="1100" dirty="0" err="1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syscall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test start!----------------\n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nr_tot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syscall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(__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NR_ptree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buf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&amp;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  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("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---------------</a:t>
              </a:r>
              <a:r>
                <a:rPr lang="en-US" altLang="ko-KR" sz="1100" dirty="0" err="1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syscall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test end!----------------\n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nr_tot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&lt;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{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perror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</a:t>
              </a:r>
              <a:r>
                <a:rPr lang="en-US" altLang="ko-KR" sz="1100" dirty="0" err="1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syscall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ptree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error"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 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else 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print_ptree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buf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("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number of total process: %d\n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nr_tot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("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number of copied process: %d\n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free(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buf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return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}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D630F21-8382-45A8-A7E0-2B8CB9FE7196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endParaRPr lang="en-US" altLang="ko-KR" sz="1100" b="1" dirty="0">
                <a:solidFill>
                  <a:srgbClr val="F8E24D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5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6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7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8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9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10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13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15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16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17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18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19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B5EDE8-BEEB-47A3-98E5-EC8B909CC687}"/>
              </a:ext>
            </a:extLst>
          </p:cNvPr>
          <p:cNvSpPr txBox="1"/>
          <p:nvPr/>
        </p:nvSpPr>
        <p:spPr>
          <a:xfrm>
            <a:off x="355415" y="3812157"/>
            <a:ext cx="607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Check if user memory allocation has failed</a:t>
            </a:r>
          </a:p>
        </p:txBody>
      </p:sp>
    </p:spTree>
    <p:extLst>
      <p:ext uri="{BB962C8B-B14F-4D97-AF65-F5344CB8AC3E}">
        <p14:creationId xmlns:p14="http://schemas.microsoft.com/office/powerpoint/2010/main" val="166487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5B68A6A-42E2-4A4B-9AAD-CF29DC810C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78415" y="0"/>
            <a:ext cx="379585" cy="279239"/>
          </a:xfrm>
        </p:spPr>
        <p:txBody>
          <a:bodyPr/>
          <a:lstStyle/>
          <a:p>
            <a:fld id="{00000000-1234-1234-1234-123412341234}" type="slidenum">
              <a:rPr lang="en-US" altLang="ko" smtClean="0"/>
              <a:pPr/>
              <a:t>9</a:t>
            </a:fld>
            <a:endParaRPr lang="ko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5B2D1F-CF61-4A21-BAC2-A913A8D5CA89}"/>
              </a:ext>
            </a:extLst>
          </p:cNvPr>
          <p:cNvSpPr/>
          <p:nvPr/>
        </p:nvSpPr>
        <p:spPr>
          <a:xfrm>
            <a:off x="0" y="4425162"/>
            <a:ext cx="6863259" cy="722794"/>
          </a:xfrm>
          <a:prstGeom prst="rect">
            <a:avLst/>
          </a:prstGeom>
          <a:solidFill>
            <a:srgbClr val="13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56B04-4DC3-4017-96C3-B6EE06E4385E}"/>
              </a:ext>
            </a:extLst>
          </p:cNvPr>
          <p:cNvSpPr txBox="1"/>
          <p:nvPr/>
        </p:nvSpPr>
        <p:spPr>
          <a:xfrm>
            <a:off x="682084" y="4576173"/>
            <a:ext cx="603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Test Code2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990B57-FC69-4150-ACD6-B34092C99ED0}"/>
              </a:ext>
            </a:extLst>
          </p:cNvPr>
          <p:cNvSpPr/>
          <p:nvPr/>
        </p:nvSpPr>
        <p:spPr>
          <a:xfrm>
            <a:off x="324042" y="4700215"/>
            <a:ext cx="213583" cy="21358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E245D5C-4972-49D5-92E8-C4B716B4B603}"/>
              </a:ext>
            </a:extLst>
          </p:cNvPr>
          <p:cNvGrpSpPr/>
          <p:nvPr/>
        </p:nvGrpSpPr>
        <p:grpSpPr>
          <a:xfrm>
            <a:off x="355415" y="447508"/>
            <a:ext cx="6147170" cy="2996517"/>
            <a:chOff x="749948" y="3846330"/>
            <a:chExt cx="8977308" cy="14581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03BB8F7-8DD7-475A-B2A4-246D03F182EE}"/>
                </a:ext>
              </a:extLst>
            </p:cNvPr>
            <p:cNvSpPr/>
            <p:nvPr/>
          </p:nvSpPr>
          <p:spPr>
            <a:xfrm>
              <a:off x="1143002" y="3846330"/>
              <a:ext cx="8584254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void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print_ptree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struct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prinfo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*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now 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stack_pnt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stack[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];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 err="1">
                  <a:solidFill>
                    <a:srgbClr val="80FFB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for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=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&lt;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nr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;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++)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print_form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now);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[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].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next_sibling_pid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!=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stack[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stack_pnt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] = now;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stack_pnt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++;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if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(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ptree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[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].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first_child_pid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!= </a:t>
              </a:r>
              <a:r>
                <a:rPr lang="en-US" altLang="ko-KR" sz="1100" dirty="0">
                  <a:solidFill>
                    <a:srgbClr val="AD7FA8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0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now++;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</a:t>
              </a:r>
              <a:r>
                <a:rPr lang="en-US" altLang="ko-KR" sz="1100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else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{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stack_pnt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--;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now = stack[</a:t>
              </a:r>
              <a:r>
                <a:rPr lang="en-US" altLang="ko-KR" sz="1100" dirty="0" err="1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stack_pnt</a:t>
              </a:r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];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}</a:t>
              </a:r>
            </a:p>
            <a:p>
              <a:r>
                <a:rPr lang="en-US" altLang="ko-KR" sz="1100" dirty="0">
                  <a:solidFill>
                    <a:schemeClr val="bg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}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EE6FAEF-3D06-471D-981D-34F7E8644D83}"/>
                </a:ext>
              </a:extLst>
            </p:cNvPr>
            <p:cNvSpPr/>
            <p:nvPr/>
          </p:nvSpPr>
          <p:spPr>
            <a:xfrm>
              <a:off x="749948" y="3846330"/>
              <a:ext cx="393053" cy="1458106"/>
            </a:xfrm>
            <a:prstGeom prst="roundRect">
              <a:avLst>
                <a:gd name="adj" fmla="val 0"/>
              </a:avLst>
            </a:prstGeom>
            <a:solidFill>
              <a:srgbClr val="300A24"/>
            </a:solidFill>
            <a:ln w="19050">
              <a:solidFill>
                <a:srgbClr val="300A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3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5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6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7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8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9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10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11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12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13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14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15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16</a:t>
              </a:r>
            </a:p>
            <a:p>
              <a:pPr algn="r"/>
              <a:r>
                <a:rPr lang="en-US" altLang="ko-KR" sz="1100" b="1" dirty="0">
                  <a:solidFill>
                    <a:srgbClr val="F8E24D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17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DE1F7F8-7F82-492E-91FC-2793BB7275C9}"/>
              </a:ext>
            </a:extLst>
          </p:cNvPr>
          <p:cNvSpPr txBox="1"/>
          <p:nvPr/>
        </p:nvSpPr>
        <p:spPr>
          <a:xfrm>
            <a:off x="355415" y="3564827"/>
            <a:ext cx="607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Print ‘</a:t>
            </a:r>
            <a:r>
              <a:rPr lang="en-US" altLang="ko-KR" dirty="0" err="1"/>
              <a:t>ptree</a:t>
            </a:r>
            <a:r>
              <a:rPr lang="en-US" altLang="ko-KR" dirty="0"/>
              <a:t>’.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9142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947</Words>
  <Application>Microsoft Office PowerPoint</Application>
  <PresentationFormat>사용자 지정</PresentationFormat>
  <Paragraphs>171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Hack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JiWon</dc:creator>
  <cp:lastModifiedBy>SEOKWON JEONG</cp:lastModifiedBy>
  <cp:revision>76</cp:revision>
  <dcterms:modified xsi:type="dcterms:W3CDTF">2018-03-25T07:27:11Z</dcterms:modified>
</cp:coreProperties>
</file>