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1" r:id="rId2"/>
    <p:sldId id="281" r:id="rId3"/>
    <p:sldId id="273" r:id="rId4"/>
    <p:sldId id="275" r:id="rId5"/>
    <p:sldId id="276" r:id="rId6"/>
    <p:sldId id="274" r:id="rId7"/>
    <p:sldId id="279" r:id="rId8"/>
    <p:sldId id="277" r:id="rId9"/>
    <p:sldId id="280" r:id="rId10"/>
    <p:sldId id="278" r:id="rId1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3E7"/>
    <a:srgbClr val="E9F1F3"/>
    <a:srgbClr val="300A24"/>
    <a:srgbClr val="80FFB8"/>
    <a:srgbClr val="AD7FA8"/>
    <a:srgbClr val="34E2E2"/>
    <a:srgbClr val="F8E24D"/>
    <a:srgbClr val="272822"/>
    <a:srgbClr val="5FB2EB"/>
    <a:srgbClr val="B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9" autoAdjust="0"/>
  </p:normalViewPr>
  <p:slideViewPr>
    <p:cSldViewPr snapToGrid="0">
      <p:cViewPr varScale="1">
        <p:scale>
          <a:sx n="95" d="100"/>
          <a:sy n="95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ko" sz="750" smtClean="0">
                <a:solidFill>
                  <a:schemeClr val="dk2"/>
                </a:solidFill>
              </a:rPr>
              <a:pPr algn="r"/>
              <a:t>‹#›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fu0eS-cbc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3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3E101B8A-2FC6-48BD-971F-56A8AC2B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36" y="304704"/>
            <a:ext cx="5538126" cy="48387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D45BB8-DDA6-4401-AB31-9DCE236ECC23}"/>
              </a:ext>
            </a:extLst>
          </p:cNvPr>
          <p:cNvSpPr/>
          <p:nvPr/>
        </p:nvSpPr>
        <p:spPr>
          <a:xfrm>
            <a:off x="0" y="3430669"/>
            <a:ext cx="6858000" cy="1712831"/>
          </a:xfrm>
          <a:prstGeom prst="rect">
            <a:avLst/>
          </a:prstGeom>
          <a:solidFill>
            <a:srgbClr val="13B3E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133BA5-8550-408D-A912-B11BB15380FA}"/>
              </a:ext>
            </a:extLst>
          </p:cNvPr>
          <p:cNvCxnSpPr>
            <a:cxnSpLocks/>
          </p:cNvCxnSpPr>
          <p:nvPr/>
        </p:nvCxnSpPr>
        <p:spPr>
          <a:xfrm>
            <a:off x="4491907" y="3594025"/>
            <a:ext cx="0" cy="13945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B42DAE7-2AE0-4D0F-9310-914ED6519A60}"/>
              </a:ext>
            </a:extLst>
          </p:cNvPr>
          <p:cNvSpPr txBox="1">
            <a:spLocks/>
          </p:cNvSpPr>
          <p:nvPr/>
        </p:nvSpPr>
        <p:spPr>
          <a:xfrm>
            <a:off x="245370" y="3594024"/>
            <a:ext cx="3867743" cy="13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OS</a:t>
            </a:r>
          </a:p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Project 1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D61D19C-2FE8-4D08-A4F1-FDD404A31EAF}"/>
              </a:ext>
            </a:extLst>
          </p:cNvPr>
          <p:cNvSpPr txBox="1">
            <a:spLocks/>
          </p:cNvSpPr>
          <p:nvPr/>
        </p:nvSpPr>
        <p:spPr>
          <a:xfrm>
            <a:off x="4785588" y="3594025"/>
            <a:ext cx="1394958" cy="13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TEAM 6</a:t>
            </a:r>
          </a:p>
          <a:p>
            <a:pPr algn="l"/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정석원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박상혁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강지원</a:t>
            </a:r>
          </a:p>
        </p:txBody>
      </p:sp>
    </p:spTree>
    <p:extLst>
      <p:ext uri="{BB962C8B-B14F-4D97-AF65-F5344CB8AC3E}">
        <p14:creationId xmlns:p14="http://schemas.microsoft.com/office/powerpoint/2010/main" val="427815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10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Execute Demo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DD37E-226B-4055-9A09-4704D29CBEBA}"/>
              </a:ext>
            </a:extLst>
          </p:cNvPr>
          <p:cNvSpPr txBox="1"/>
          <p:nvPr/>
        </p:nvSpPr>
        <p:spPr>
          <a:xfrm>
            <a:off x="1193241" y="3978462"/>
            <a:ext cx="447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https://youtu.be/Mfu0eS-cbcM</a:t>
            </a:r>
            <a:endParaRPr lang="ko-KR" altLang="en-US" dirty="0"/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7B9C9D26-8A2B-411F-B23B-0444916DF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4273" y="314611"/>
            <a:ext cx="4769452" cy="35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2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List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iu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Linux Task Structure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0B3F5-1C48-4817-AE64-28DA5EDB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1" y="105662"/>
            <a:ext cx="2905238" cy="4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3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sys_ptree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554293"/>
            <a:ext cx="6147170" cy="2017458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(VERIFY_READ,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(VERIFY_WRITE,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copy_from_user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(&amp;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-EINVAL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(VERIFY_WRITE,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*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  <a:endParaRPr lang="ko-KR" altLang="en-US" sz="1100" dirty="0">
                <a:solidFill>
                  <a:schemeClr val="bg1"/>
                </a:solidFill>
                <a:latin typeface="Hack" panose="020B0609030202020204" pitchFamily="49" charset="0"/>
                <a:cs typeface="Hack" panose="020B0609030202020204" pitchFamily="49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486E85-7A2D-4E7C-9532-9EBE822D7165}"/>
              </a:ext>
            </a:extLst>
          </p:cNvPr>
          <p:cNvSpPr txBox="1"/>
          <p:nvPr/>
        </p:nvSpPr>
        <p:spPr>
          <a:xfrm>
            <a:off x="355415" y="2845953"/>
            <a:ext cx="58780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Check accessibility of user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access_ok</a:t>
            </a:r>
            <a:r>
              <a:rPr lang="en-US" altLang="ko-KR" dirty="0"/>
              <a:t>’ for check user pointer is valid.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copy_from_user</a:t>
            </a:r>
            <a:r>
              <a:rPr lang="en-US" altLang="ko-KR" dirty="0"/>
              <a:t>’ for copy data from user space.</a:t>
            </a:r>
          </a:p>
        </p:txBody>
      </p:sp>
    </p:spTree>
    <p:extLst>
      <p:ext uri="{BB962C8B-B14F-4D97-AF65-F5344CB8AC3E}">
        <p14:creationId xmlns:p14="http://schemas.microsoft.com/office/powerpoint/2010/main" val="23229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4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record_process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80760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*parent = task-&gt;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real_parent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first_child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list_first_entry_or_null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(&amp;task-&gt;children,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                         struct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739157-57F0-4A90-8A7F-F3107DE45684}"/>
              </a:ext>
            </a:extLst>
          </p:cNvPr>
          <p:cNvSpPr txBox="1"/>
          <p:nvPr/>
        </p:nvSpPr>
        <p:spPr>
          <a:xfrm>
            <a:off x="355415" y="2263973"/>
            <a:ext cx="6018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list_first_entry_or_null</a:t>
            </a:r>
            <a:r>
              <a:rPr lang="en-US" altLang="ko-KR" dirty="0"/>
              <a:t>’ for get the first element from a list of sibling of children.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 list don’t have children, it returns NULL.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5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record_process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834307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next_sibling</a:t>
              </a:r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(parent &amp;&amp; (&amp;(parent-&gt;children) != (task-&gt;sibling).next))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?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list_entry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((task-&gt;sibling).next,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sibling))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: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A23FAE-E161-492A-888B-0A8BFFF8A327}"/>
              </a:ext>
            </a:extLst>
          </p:cNvPr>
          <p:cNvSpPr txBox="1"/>
          <p:nvPr/>
        </p:nvSpPr>
        <p:spPr>
          <a:xfrm>
            <a:off x="355415" y="1936925"/>
            <a:ext cx="6018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Using ‘</a:t>
            </a:r>
            <a:r>
              <a:rPr lang="en-US" altLang="ko-KR" dirty="0" err="1"/>
              <a:t>list_first_entry_or_null</a:t>
            </a:r>
            <a:r>
              <a:rPr lang="en-US" altLang="ko-KR" dirty="0"/>
              <a:t>’ for get the first element from a list of sibling of children.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 list don’t have children, it returns NULL.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6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traverse_process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2"/>
            <a:ext cx="6147170" cy="104788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34E2E2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// record process down here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nr_max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record_process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(task,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-&gt;data +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)++;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2B1365-1F16-462A-AF0C-9CECE8A29D8D}"/>
              </a:ext>
            </a:extLst>
          </p:cNvPr>
          <p:cNvSpPr txBox="1"/>
          <p:nvPr/>
        </p:nvSpPr>
        <p:spPr>
          <a:xfrm>
            <a:off x="355415" y="2116492"/>
            <a:ext cx="587802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‘</a:t>
            </a:r>
            <a:r>
              <a:rPr lang="en-US" altLang="ko-KR" dirty="0" err="1"/>
              <a:t>nr</a:t>
            </a:r>
            <a:r>
              <a:rPr lang="en-US" altLang="ko-KR" dirty="0"/>
              <a:t>’ bigger then max of ‘</a:t>
            </a:r>
            <a:r>
              <a:rPr lang="en-US" altLang="ko-KR" dirty="0" err="1"/>
              <a:t>nr</a:t>
            </a:r>
            <a:r>
              <a:rPr lang="en-US" altLang="ko-KR" dirty="0"/>
              <a:t>’, using ‘</a:t>
            </a:r>
            <a:r>
              <a:rPr lang="en-US" altLang="ko-KR" dirty="0" err="1"/>
              <a:t>record_process</a:t>
            </a:r>
            <a:r>
              <a:rPr lang="en-US" altLang="ko-KR" dirty="0"/>
              <a:t>’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7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treverse_process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1174704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34E2E2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// recursion and iteration start</a:t>
              </a:r>
            </a:p>
            <a:p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list_for_each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child_list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&amp;task-&gt;children)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* child =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list_entry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child_list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traverse_process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(child,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24B066-1CA4-438A-A586-EF2DC9E9C15A}"/>
              </a:ext>
            </a:extLst>
          </p:cNvPr>
          <p:cNvSpPr txBox="1"/>
          <p:nvPr/>
        </p:nvSpPr>
        <p:spPr>
          <a:xfrm>
            <a:off x="355415" y="2263973"/>
            <a:ext cx="541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 of process traverse.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77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8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Test Code1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80C2F9-D766-463F-9E80-AD2F62CA82E9}"/>
              </a:ext>
            </a:extLst>
          </p:cNvPr>
          <p:cNvGrpSpPr/>
          <p:nvPr/>
        </p:nvGrpSpPr>
        <p:grpSpPr>
          <a:xfrm>
            <a:off x="355415" y="343169"/>
            <a:ext cx="6147170" cy="340119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E5ED6A-D128-4D95-873E-D71C02B5AA67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main()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NR_MAX;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*)malloc(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)*NR_MAX);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== NULL)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(stderr,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"User memory allocation failed\n"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---------------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test start!----------------\n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(__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&amp;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 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---------------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test end!----------------\n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perror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error"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else 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 of total process: %d\n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 of copied process: %d\n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free(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630F21-8382-45A8-A7E0-2B8CB9FE7196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19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B5EDE8-BEEB-47A3-98E5-EC8B909CC687}"/>
              </a:ext>
            </a:extLst>
          </p:cNvPr>
          <p:cNvSpPr txBox="1"/>
          <p:nvPr/>
        </p:nvSpPr>
        <p:spPr>
          <a:xfrm>
            <a:off x="355415" y="3812157"/>
            <a:ext cx="607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user memory allocation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Execute and print ‘</a:t>
            </a:r>
            <a:r>
              <a:rPr lang="en-US" altLang="ko-KR" dirty="0" err="1"/>
              <a:t>ptree</a:t>
            </a:r>
            <a:r>
              <a:rPr lang="en-US" altLang="ko-KR" dirty="0"/>
              <a:t>’ system call.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9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Test Code2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245D5C-4972-49D5-92E8-C4B716B4B603}"/>
              </a:ext>
            </a:extLst>
          </p:cNvPr>
          <p:cNvGrpSpPr/>
          <p:nvPr/>
        </p:nvGrpSpPr>
        <p:grpSpPr>
          <a:xfrm>
            <a:off x="355415" y="447508"/>
            <a:ext cx="6147170" cy="2996517"/>
            <a:chOff x="749948" y="3846330"/>
            <a:chExt cx="8977308" cy="14581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03BB8F7-8DD7-475A-B2A4-246D03F182EE}"/>
                </a:ext>
              </a:extLst>
            </p:cNvPr>
            <p:cNvSpPr/>
            <p:nvPr/>
          </p:nvSpPr>
          <p:spPr>
            <a:xfrm>
              <a:off x="1143002" y="3846330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void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now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for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=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&lt;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++)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print_form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now);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].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next_sibling_pid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 = now;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++;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].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first_child_pid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now++;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else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now =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EE6FAEF-3D06-471D-981D-34F7E8644D8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17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E1F7F8-7F82-492E-91FC-2793BB7275C9}"/>
              </a:ext>
            </a:extLst>
          </p:cNvPr>
          <p:cNvSpPr txBox="1"/>
          <p:nvPr/>
        </p:nvSpPr>
        <p:spPr>
          <a:xfrm>
            <a:off x="355415" y="3564827"/>
            <a:ext cx="607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user memory allocation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Execute and print ‘</a:t>
            </a:r>
            <a:r>
              <a:rPr lang="en-US" altLang="ko-KR" dirty="0" err="1"/>
              <a:t>ptree</a:t>
            </a:r>
            <a:r>
              <a:rPr lang="en-US" altLang="ko-KR" dirty="0"/>
              <a:t>’ system call.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914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917</Words>
  <Application>Microsoft Office PowerPoint</Application>
  <PresentationFormat>사용자 지정</PresentationFormat>
  <Paragraphs>171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Hack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kang</cp:lastModifiedBy>
  <cp:revision>72</cp:revision>
  <dcterms:modified xsi:type="dcterms:W3CDTF">2018-03-24T19:23:04Z</dcterms:modified>
</cp:coreProperties>
</file>