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EB87-987D-8740-854D-D30B684F9AD9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BF79-A9CA-FE4D-8FB0-34E678C6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-1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2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to say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 proactive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 rich relationships</a:t>
            </a:r>
          </a:p>
          <a:p>
            <a:r>
              <a:rPr lang="en-US" dirty="0" smtClean="0"/>
              <a:t>visualize bleeding-edge mindshare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innovate innovative models</a:t>
            </a:r>
          </a:p>
          <a:p>
            <a:r>
              <a:rPr lang="en-US" dirty="0" smtClean="0"/>
              <a:t>extend real-time e-commerce</a:t>
            </a:r>
          </a:p>
          <a:p>
            <a:r>
              <a:rPr lang="en-US" dirty="0" smtClean="0"/>
              <a:t>deliver wireless </a:t>
            </a:r>
            <a:r>
              <a:rPr lang="en-US" dirty="0" err="1" smtClean="0"/>
              <a:t>vortals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really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re-contextualize sticky </a:t>
            </a:r>
            <a:r>
              <a:rPr lang="en-US" smtClean="0"/>
              <a:t>vortals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Presentation -1 </vt:lpstr>
      <vt:lpstr>This is to say</vt:lpstr>
      <vt:lpstr>And…</vt:lpstr>
      <vt:lpstr>Also…</vt:lpstr>
      <vt:lpstr>But really…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-1 </dc:title>
  <dc:creator>Sourav Datta</dc:creator>
  <cp:lastModifiedBy>Sourav Datta</cp:lastModifiedBy>
  <cp:revision>1</cp:revision>
  <dcterms:created xsi:type="dcterms:W3CDTF">2017-07-05T08:37:50Z</dcterms:created>
  <dcterms:modified xsi:type="dcterms:W3CDTF">2017-07-05T08:39:19Z</dcterms:modified>
</cp:coreProperties>
</file>