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5a4f66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595a4f66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496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2542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841793" y="4823779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841793" y="4801640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7998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841793" y="4839225"/>
            <a:ext cx="563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Summer Institutes in Computational Social Sciences  |   </a:t>
            </a:r>
            <a:r>
              <a:rPr b="1" i="0" lang="es" sz="9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rPr>
              <a:t>Santiago, Chile - Julio 2023	</a:t>
            </a:r>
            <a:endParaRPr b="1" i="0" sz="900" u="none" cap="none" strike="noStrike">
              <a:solidFill>
                <a:srgbClr val="2D8C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31" y="4833880"/>
            <a:ext cx="719266" cy="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CA9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2D8CA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31091"/>
          <a:stretch/>
        </p:blipFill>
        <p:spPr>
          <a:xfrm rot="-6417855">
            <a:off x="5297678" y="86964"/>
            <a:ext cx="4734469" cy="333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397076" y="1747075"/>
            <a:ext cx="63588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200">
                <a:solidFill>
                  <a:srgbClr val="3AB3B9"/>
                </a:solidFill>
                <a:latin typeface="Roboto"/>
                <a:ea typeface="Roboto"/>
                <a:cs typeface="Roboto"/>
                <a:sym typeface="Roboto"/>
              </a:rPr>
              <a:t>Presentaciones de participantes</a:t>
            </a:r>
            <a:endParaRPr b="1" sz="3200">
              <a:solidFill>
                <a:srgbClr val="3AB3B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3AB3B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27172" l="12764" r="11437" t="28194"/>
          <a:stretch/>
        </p:blipFill>
        <p:spPr>
          <a:xfrm>
            <a:off x="6312125" y="4496586"/>
            <a:ext cx="1142375" cy="5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5">
            <a:alphaModFix/>
          </a:blip>
          <a:srcRect b="16692" l="5637" r="6819" t="20219"/>
          <a:stretch/>
        </p:blipFill>
        <p:spPr>
          <a:xfrm>
            <a:off x="318767" y="4529389"/>
            <a:ext cx="1355628" cy="48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5700" y="4292483"/>
            <a:ext cx="1455350" cy="7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9228" y="4616650"/>
            <a:ext cx="1081477" cy="3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09875" y="4463641"/>
            <a:ext cx="159582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45025" y="4170618"/>
            <a:ext cx="1355628" cy="8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1475" y="155800"/>
            <a:ext cx="2108124" cy="111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SIC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