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DM Serif Text"/>
      <p:regular r:id="rId19"/>
      <p:italic r:id="rId20"/>
    </p:embeddedFont>
    <p:embeddedFont>
      <p:font typeface="Asap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DMSerifText-italic.fntdata"/><Relationship Id="rId11" Type="http://schemas.openxmlformats.org/officeDocument/2006/relationships/slide" Target="slides/slide7.xml"/><Relationship Id="rId22" Type="http://schemas.openxmlformats.org/officeDocument/2006/relationships/font" Target="fonts/Asap-bold.fntdata"/><Relationship Id="rId10" Type="http://schemas.openxmlformats.org/officeDocument/2006/relationships/slide" Target="slides/slide6.xml"/><Relationship Id="rId21" Type="http://schemas.openxmlformats.org/officeDocument/2006/relationships/font" Target="fonts/Asap-regular.fntdata"/><Relationship Id="rId13" Type="http://schemas.openxmlformats.org/officeDocument/2006/relationships/slide" Target="slides/slide9.xml"/><Relationship Id="rId24" Type="http://schemas.openxmlformats.org/officeDocument/2006/relationships/font" Target="fonts/Asap-boldItalic.fntdata"/><Relationship Id="rId12" Type="http://schemas.openxmlformats.org/officeDocument/2006/relationships/slide" Target="slides/slide8.xml"/><Relationship Id="rId23" Type="http://schemas.openxmlformats.org/officeDocument/2006/relationships/font" Target="fonts/Asap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DMSerifText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ed6ae3509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ed6ae3509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0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Google Shape;1091;g25c4b413e1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2" name="Google Shape;1092;g25c4b413e1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7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gee5699f9b4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9" name="Google Shape;1099;gee5699f9b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9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Google Shape;1200;g126db40b137_0_8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1" name="Google Shape;1201;g126db40b137_0_8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Rebeca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5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Google Shape;1206;g126db40b137_0_10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7" name="Google Shape;1207;g126db40b137_0_10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Rebeca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9" name="Shape 1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g126db40b137_0_10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1" name="Google Shape;1221;g126db40b137_0_10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237e65167f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237e65167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126db40b137_0_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126db40b137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Rebeca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126db40b137_0_17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126db40b137_0_17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Alonso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g126db40b137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6" name="Google Shape;776;g126db40b137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gee5699f9b4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3" name="Google Shape;803;gee5699f9b4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Alonso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126db40b137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126db40b137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8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g25c4b413e1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0" name="Google Shape;970;g25c4b413e1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Alonso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5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g237e65167fb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7" name="Google Shape;977;g237e65167fb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050" y="3078300"/>
            <a:ext cx="9144000" cy="2065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 txBox="1"/>
          <p:nvPr>
            <p:ph type="ctrTitle"/>
          </p:nvPr>
        </p:nvSpPr>
        <p:spPr>
          <a:xfrm>
            <a:off x="717725" y="895475"/>
            <a:ext cx="4963200" cy="20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b="0" sz="6100">
                <a:solidFill>
                  <a:schemeClr val="dk1"/>
                </a:solidFill>
                <a:latin typeface="DM Serif Text"/>
                <a:ea typeface="DM Serif Text"/>
                <a:cs typeface="DM Serif Text"/>
                <a:sym typeface="DM Serif Tex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17725" y="3301025"/>
            <a:ext cx="3686100" cy="4311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12" name="Google Shape;12;p2"/>
          <p:cNvCxnSpPr/>
          <p:nvPr/>
        </p:nvCxnSpPr>
        <p:spPr>
          <a:xfrm>
            <a:off x="0" y="463300"/>
            <a:ext cx="5854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" name="Google Shape;13;p2"/>
          <p:cNvCxnSpPr/>
          <p:nvPr/>
        </p:nvCxnSpPr>
        <p:spPr>
          <a:xfrm>
            <a:off x="3289800" y="4680200"/>
            <a:ext cx="5854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" name="Google Shape;14;p2"/>
          <p:cNvCxnSpPr/>
          <p:nvPr/>
        </p:nvCxnSpPr>
        <p:spPr>
          <a:xfrm>
            <a:off x="5522950" y="265000"/>
            <a:ext cx="3643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" name="Google Shape;15;p2"/>
          <p:cNvCxnSpPr/>
          <p:nvPr/>
        </p:nvCxnSpPr>
        <p:spPr>
          <a:xfrm>
            <a:off x="3050" y="4227250"/>
            <a:ext cx="3643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" name="Google Shape;16;p2"/>
          <p:cNvCxnSpPr/>
          <p:nvPr/>
        </p:nvCxnSpPr>
        <p:spPr>
          <a:xfrm>
            <a:off x="5497600" y="4992375"/>
            <a:ext cx="3643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1"/>
          <p:cNvSpPr/>
          <p:nvPr/>
        </p:nvSpPr>
        <p:spPr>
          <a:xfrm>
            <a:off x="75" y="3393250"/>
            <a:ext cx="9144000" cy="175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1"/>
          <p:cNvSpPr txBox="1"/>
          <p:nvPr>
            <p:ph hasCustomPrompt="1" type="title"/>
          </p:nvPr>
        </p:nvSpPr>
        <p:spPr>
          <a:xfrm>
            <a:off x="1520475" y="1337750"/>
            <a:ext cx="6103200" cy="19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" name="Google Shape;88;p11"/>
          <p:cNvSpPr txBox="1"/>
          <p:nvPr>
            <p:ph idx="1" type="body"/>
          </p:nvPr>
        </p:nvSpPr>
        <p:spPr>
          <a:xfrm>
            <a:off x="1520475" y="3632925"/>
            <a:ext cx="6103200" cy="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cxnSp>
        <p:nvCxnSpPr>
          <p:cNvPr id="89" name="Google Shape;89;p11"/>
          <p:cNvCxnSpPr/>
          <p:nvPr/>
        </p:nvCxnSpPr>
        <p:spPr>
          <a:xfrm rot="10800000">
            <a:off x="3289800" y="463300"/>
            <a:ext cx="5854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" name="Google Shape;90;p11"/>
          <p:cNvCxnSpPr/>
          <p:nvPr/>
        </p:nvCxnSpPr>
        <p:spPr>
          <a:xfrm rot="10800000">
            <a:off x="0" y="4680200"/>
            <a:ext cx="5854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" name="Google Shape;91;p11"/>
          <p:cNvCxnSpPr/>
          <p:nvPr/>
        </p:nvCxnSpPr>
        <p:spPr>
          <a:xfrm rot="10800000">
            <a:off x="5500200" y="4377825"/>
            <a:ext cx="3643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" name="Google Shape;92;p11"/>
          <p:cNvCxnSpPr/>
          <p:nvPr/>
        </p:nvCxnSpPr>
        <p:spPr>
          <a:xfrm rot="10800000">
            <a:off x="2700" y="4920100"/>
            <a:ext cx="3643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" name="Google Shape;93;p11"/>
          <p:cNvCxnSpPr/>
          <p:nvPr/>
        </p:nvCxnSpPr>
        <p:spPr>
          <a:xfrm rot="10800000">
            <a:off x="5500200" y="1296500"/>
            <a:ext cx="3643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" name="Google Shape;94;p11"/>
          <p:cNvCxnSpPr/>
          <p:nvPr/>
        </p:nvCxnSpPr>
        <p:spPr>
          <a:xfrm rot="10800000">
            <a:off x="2700" y="903425"/>
            <a:ext cx="2413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/>
          <p:nvPr/>
        </p:nvSpPr>
        <p:spPr>
          <a:xfrm>
            <a:off x="75" y="2824700"/>
            <a:ext cx="9144000" cy="2319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3"/>
          <p:cNvSpPr txBox="1"/>
          <p:nvPr>
            <p:ph type="title"/>
          </p:nvPr>
        </p:nvSpPr>
        <p:spPr>
          <a:xfrm>
            <a:off x="713225" y="539500"/>
            <a:ext cx="77175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9" name="Google Shape;99;p13"/>
          <p:cNvSpPr txBox="1"/>
          <p:nvPr>
            <p:ph idx="2" type="title"/>
          </p:nvPr>
        </p:nvSpPr>
        <p:spPr>
          <a:xfrm>
            <a:off x="1907550" y="1631975"/>
            <a:ext cx="2646600" cy="5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200"/>
              <a:buNone/>
              <a:defRPr sz="2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Asap"/>
                <a:ea typeface="Asap"/>
                <a:cs typeface="Asap"/>
                <a:sym typeface="Asap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Asap"/>
                <a:ea typeface="Asap"/>
                <a:cs typeface="Asap"/>
                <a:sym typeface="Asap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Asap"/>
                <a:ea typeface="Asap"/>
                <a:cs typeface="Asap"/>
                <a:sym typeface="Asap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Asap"/>
                <a:ea typeface="Asap"/>
                <a:cs typeface="Asap"/>
                <a:sym typeface="Asap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Asap"/>
                <a:ea typeface="Asap"/>
                <a:cs typeface="Asap"/>
                <a:sym typeface="Asap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Asap"/>
                <a:ea typeface="Asap"/>
                <a:cs typeface="Asap"/>
                <a:sym typeface="Asap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Asap"/>
                <a:ea typeface="Asap"/>
                <a:cs typeface="Asap"/>
                <a:sym typeface="Asap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Asap"/>
                <a:ea typeface="Asap"/>
                <a:cs typeface="Asap"/>
                <a:sym typeface="Asap"/>
              </a:defRPr>
            </a:lvl9pPr>
          </a:lstStyle>
          <a:p/>
        </p:txBody>
      </p:sp>
      <p:sp>
        <p:nvSpPr>
          <p:cNvPr id="100" name="Google Shape;100;p13"/>
          <p:cNvSpPr txBox="1"/>
          <p:nvPr>
            <p:ph idx="1" type="subTitle"/>
          </p:nvPr>
        </p:nvSpPr>
        <p:spPr>
          <a:xfrm>
            <a:off x="1907538" y="2048600"/>
            <a:ext cx="2487900" cy="6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01" name="Google Shape;101;p13"/>
          <p:cNvSpPr txBox="1"/>
          <p:nvPr>
            <p:ph hasCustomPrompt="1" idx="3" type="title"/>
          </p:nvPr>
        </p:nvSpPr>
        <p:spPr>
          <a:xfrm>
            <a:off x="953675" y="1845700"/>
            <a:ext cx="954000" cy="7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2" name="Google Shape;102;p13"/>
          <p:cNvSpPr txBox="1"/>
          <p:nvPr>
            <p:ph idx="4" type="title"/>
          </p:nvPr>
        </p:nvSpPr>
        <p:spPr>
          <a:xfrm>
            <a:off x="1932000" y="2933672"/>
            <a:ext cx="2646600" cy="5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200"/>
              <a:buNone/>
              <a:defRPr sz="2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Asap"/>
                <a:ea typeface="Asap"/>
                <a:cs typeface="Asap"/>
                <a:sym typeface="Asap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Asap"/>
                <a:ea typeface="Asap"/>
                <a:cs typeface="Asap"/>
                <a:sym typeface="Asap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Asap"/>
                <a:ea typeface="Asap"/>
                <a:cs typeface="Asap"/>
                <a:sym typeface="Asap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Asap"/>
                <a:ea typeface="Asap"/>
                <a:cs typeface="Asap"/>
                <a:sym typeface="Asap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Asap"/>
                <a:ea typeface="Asap"/>
                <a:cs typeface="Asap"/>
                <a:sym typeface="Asap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Asap"/>
                <a:ea typeface="Asap"/>
                <a:cs typeface="Asap"/>
                <a:sym typeface="Asap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Asap"/>
                <a:ea typeface="Asap"/>
                <a:cs typeface="Asap"/>
                <a:sym typeface="Asap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Asap"/>
                <a:ea typeface="Asap"/>
                <a:cs typeface="Asap"/>
                <a:sym typeface="Asap"/>
              </a:defRPr>
            </a:lvl9pPr>
          </a:lstStyle>
          <a:p/>
        </p:txBody>
      </p:sp>
      <p:sp>
        <p:nvSpPr>
          <p:cNvPr id="103" name="Google Shape;103;p13"/>
          <p:cNvSpPr txBox="1"/>
          <p:nvPr>
            <p:ph idx="5" type="subTitle"/>
          </p:nvPr>
        </p:nvSpPr>
        <p:spPr>
          <a:xfrm>
            <a:off x="1931988" y="3341625"/>
            <a:ext cx="2487900" cy="6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04" name="Google Shape;104;p13"/>
          <p:cNvSpPr txBox="1"/>
          <p:nvPr>
            <p:ph hasCustomPrompt="1" idx="6" type="title"/>
          </p:nvPr>
        </p:nvSpPr>
        <p:spPr>
          <a:xfrm>
            <a:off x="953675" y="3310000"/>
            <a:ext cx="954000" cy="7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5" name="Google Shape;105;p13"/>
          <p:cNvSpPr txBox="1"/>
          <p:nvPr>
            <p:ph idx="7" type="title"/>
          </p:nvPr>
        </p:nvSpPr>
        <p:spPr>
          <a:xfrm>
            <a:off x="5702448" y="1631975"/>
            <a:ext cx="2646600" cy="5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200"/>
              <a:buNone/>
              <a:defRPr sz="2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Asap"/>
                <a:ea typeface="Asap"/>
                <a:cs typeface="Asap"/>
                <a:sym typeface="Asap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Asap"/>
                <a:ea typeface="Asap"/>
                <a:cs typeface="Asap"/>
                <a:sym typeface="Asap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Asap"/>
                <a:ea typeface="Asap"/>
                <a:cs typeface="Asap"/>
                <a:sym typeface="Asap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Asap"/>
                <a:ea typeface="Asap"/>
                <a:cs typeface="Asap"/>
                <a:sym typeface="Asap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Asap"/>
                <a:ea typeface="Asap"/>
                <a:cs typeface="Asap"/>
                <a:sym typeface="Asap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Asap"/>
                <a:ea typeface="Asap"/>
                <a:cs typeface="Asap"/>
                <a:sym typeface="Asap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Asap"/>
                <a:ea typeface="Asap"/>
                <a:cs typeface="Asap"/>
                <a:sym typeface="Asap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Asap"/>
                <a:ea typeface="Asap"/>
                <a:cs typeface="Asap"/>
                <a:sym typeface="Asap"/>
              </a:defRPr>
            </a:lvl9pPr>
          </a:lstStyle>
          <a:p/>
        </p:txBody>
      </p:sp>
      <p:sp>
        <p:nvSpPr>
          <p:cNvPr id="106" name="Google Shape;106;p13"/>
          <p:cNvSpPr txBox="1"/>
          <p:nvPr>
            <p:ph idx="8" type="subTitle"/>
          </p:nvPr>
        </p:nvSpPr>
        <p:spPr>
          <a:xfrm>
            <a:off x="5702438" y="2048600"/>
            <a:ext cx="2487900" cy="6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07" name="Google Shape;107;p13"/>
          <p:cNvSpPr txBox="1"/>
          <p:nvPr>
            <p:ph hasCustomPrompt="1" idx="9" type="title"/>
          </p:nvPr>
        </p:nvSpPr>
        <p:spPr>
          <a:xfrm>
            <a:off x="4748450" y="1845700"/>
            <a:ext cx="954000" cy="7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8" name="Google Shape;108;p13"/>
          <p:cNvSpPr txBox="1"/>
          <p:nvPr>
            <p:ph idx="13" type="title"/>
          </p:nvPr>
        </p:nvSpPr>
        <p:spPr>
          <a:xfrm>
            <a:off x="5726898" y="2933672"/>
            <a:ext cx="2646600" cy="5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200"/>
              <a:buNone/>
              <a:defRPr sz="2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Asap"/>
                <a:ea typeface="Asap"/>
                <a:cs typeface="Asap"/>
                <a:sym typeface="Asap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Asap"/>
                <a:ea typeface="Asap"/>
                <a:cs typeface="Asap"/>
                <a:sym typeface="Asap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Asap"/>
                <a:ea typeface="Asap"/>
                <a:cs typeface="Asap"/>
                <a:sym typeface="Asap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Asap"/>
                <a:ea typeface="Asap"/>
                <a:cs typeface="Asap"/>
                <a:sym typeface="Asap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Asap"/>
                <a:ea typeface="Asap"/>
                <a:cs typeface="Asap"/>
                <a:sym typeface="Asap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Asap"/>
                <a:ea typeface="Asap"/>
                <a:cs typeface="Asap"/>
                <a:sym typeface="Asap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Asap"/>
                <a:ea typeface="Asap"/>
                <a:cs typeface="Asap"/>
                <a:sym typeface="Asap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Asap"/>
                <a:ea typeface="Asap"/>
                <a:cs typeface="Asap"/>
                <a:sym typeface="Asap"/>
              </a:defRPr>
            </a:lvl9pPr>
          </a:lstStyle>
          <a:p/>
        </p:txBody>
      </p:sp>
      <p:sp>
        <p:nvSpPr>
          <p:cNvPr id="109" name="Google Shape;109;p13"/>
          <p:cNvSpPr txBox="1"/>
          <p:nvPr>
            <p:ph idx="14" type="subTitle"/>
          </p:nvPr>
        </p:nvSpPr>
        <p:spPr>
          <a:xfrm>
            <a:off x="5726888" y="3341625"/>
            <a:ext cx="2487900" cy="6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10" name="Google Shape;110;p13"/>
          <p:cNvSpPr txBox="1"/>
          <p:nvPr>
            <p:ph hasCustomPrompt="1" idx="15" type="title"/>
          </p:nvPr>
        </p:nvSpPr>
        <p:spPr>
          <a:xfrm>
            <a:off x="4748450" y="3310000"/>
            <a:ext cx="954000" cy="7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cxnSp>
        <p:nvCxnSpPr>
          <p:cNvPr id="111" name="Google Shape;111;p13"/>
          <p:cNvCxnSpPr/>
          <p:nvPr/>
        </p:nvCxnSpPr>
        <p:spPr>
          <a:xfrm>
            <a:off x="0" y="463300"/>
            <a:ext cx="5854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" name="Google Shape;112;p13"/>
          <p:cNvCxnSpPr/>
          <p:nvPr/>
        </p:nvCxnSpPr>
        <p:spPr>
          <a:xfrm>
            <a:off x="3289800" y="4680200"/>
            <a:ext cx="5854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" name="Google Shape;113;p13"/>
          <p:cNvCxnSpPr/>
          <p:nvPr/>
        </p:nvCxnSpPr>
        <p:spPr>
          <a:xfrm>
            <a:off x="0" y="4377825"/>
            <a:ext cx="3643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" name="Google Shape;114;p13"/>
          <p:cNvCxnSpPr/>
          <p:nvPr/>
        </p:nvCxnSpPr>
        <p:spPr>
          <a:xfrm>
            <a:off x="5497500" y="4920100"/>
            <a:ext cx="3643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" name="Google Shape;115;p13"/>
          <p:cNvCxnSpPr/>
          <p:nvPr/>
        </p:nvCxnSpPr>
        <p:spPr>
          <a:xfrm>
            <a:off x="0" y="1362425"/>
            <a:ext cx="3643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" name="Google Shape;116;p13"/>
          <p:cNvCxnSpPr/>
          <p:nvPr/>
        </p:nvCxnSpPr>
        <p:spPr>
          <a:xfrm>
            <a:off x="6727500" y="903425"/>
            <a:ext cx="2413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2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4"/>
          <p:cNvSpPr txBox="1"/>
          <p:nvPr>
            <p:ph type="title"/>
          </p:nvPr>
        </p:nvSpPr>
        <p:spPr>
          <a:xfrm>
            <a:off x="713225" y="539500"/>
            <a:ext cx="77175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9" name="Google Shape;119;p14"/>
          <p:cNvSpPr txBox="1"/>
          <p:nvPr>
            <p:ph idx="2" type="title"/>
          </p:nvPr>
        </p:nvSpPr>
        <p:spPr>
          <a:xfrm>
            <a:off x="760012" y="2805863"/>
            <a:ext cx="2412000" cy="5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Asap"/>
                <a:ea typeface="Asap"/>
                <a:cs typeface="Asap"/>
                <a:sym typeface="Asap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Asap"/>
                <a:ea typeface="Asap"/>
                <a:cs typeface="Asap"/>
                <a:sym typeface="Asap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Asap"/>
                <a:ea typeface="Asap"/>
                <a:cs typeface="Asap"/>
                <a:sym typeface="Asap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Asap"/>
                <a:ea typeface="Asap"/>
                <a:cs typeface="Asap"/>
                <a:sym typeface="Asap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Asap"/>
                <a:ea typeface="Asap"/>
                <a:cs typeface="Asap"/>
                <a:sym typeface="Asap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Asap"/>
                <a:ea typeface="Asap"/>
                <a:cs typeface="Asap"/>
                <a:sym typeface="Asap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Asap"/>
                <a:ea typeface="Asap"/>
                <a:cs typeface="Asap"/>
                <a:sym typeface="Asap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Asap"/>
                <a:ea typeface="Asap"/>
                <a:cs typeface="Asap"/>
                <a:sym typeface="Asap"/>
              </a:defRPr>
            </a:lvl9pPr>
          </a:lstStyle>
          <a:p/>
        </p:txBody>
      </p:sp>
      <p:sp>
        <p:nvSpPr>
          <p:cNvPr id="120" name="Google Shape;120;p14"/>
          <p:cNvSpPr txBox="1"/>
          <p:nvPr>
            <p:ph idx="1" type="subTitle"/>
          </p:nvPr>
        </p:nvSpPr>
        <p:spPr>
          <a:xfrm>
            <a:off x="759975" y="3230761"/>
            <a:ext cx="2412000" cy="9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21" name="Google Shape;121;p14"/>
          <p:cNvSpPr txBox="1"/>
          <p:nvPr>
            <p:ph idx="3" type="title"/>
          </p:nvPr>
        </p:nvSpPr>
        <p:spPr>
          <a:xfrm>
            <a:off x="3366002" y="2805863"/>
            <a:ext cx="2412000" cy="5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Asap"/>
                <a:ea typeface="Asap"/>
                <a:cs typeface="Asap"/>
                <a:sym typeface="Asap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Asap"/>
                <a:ea typeface="Asap"/>
                <a:cs typeface="Asap"/>
                <a:sym typeface="Asap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Asap"/>
                <a:ea typeface="Asap"/>
                <a:cs typeface="Asap"/>
                <a:sym typeface="Asap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Asap"/>
                <a:ea typeface="Asap"/>
                <a:cs typeface="Asap"/>
                <a:sym typeface="Asap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Asap"/>
                <a:ea typeface="Asap"/>
                <a:cs typeface="Asap"/>
                <a:sym typeface="Asap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Asap"/>
                <a:ea typeface="Asap"/>
                <a:cs typeface="Asap"/>
                <a:sym typeface="Asap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Asap"/>
                <a:ea typeface="Asap"/>
                <a:cs typeface="Asap"/>
                <a:sym typeface="Asap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Asap"/>
                <a:ea typeface="Asap"/>
                <a:cs typeface="Asap"/>
                <a:sym typeface="Asap"/>
              </a:defRPr>
            </a:lvl9pPr>
          </a:lstStyle>
          <a:p/>
        </p:txBody>
      </p:sp>
      <p:sp>
        <p:nvSpPr>
          <p:cNvPr id="122" name="Google Shape;122;p14"/>
          <p:cNvSpPr txBox="1"/>
          <p:nvPr>
            <p:ph idx="4" type="subTitle"/>
          </p:nvPr>
        </p:nvSpPr>
        <p:spPr>
          <a:xfrm>
            <a:off x="3365977" y="3230761"/>
            <a:ext cx="2412000" cy="9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23" name="Google Shape;123;p14"/>
          <p:cNvSpPr txBox="1"/>
          <p:nvPr>
            <p:ph idx="5" type="title"/>
          </p:nvPr>
        </p:nvSpPr>
        <p:spPr>
          <a:xfrm>
            <a:off x="5972001" y="2805863"/>
            <a:ext cx="2412000" cy="5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Asap"/>
                <a:ea typeface="Asap"/>
                <a:cs typeface="Asap"/>
                <a:sym typeface="Asap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Asap"/>
                <a:ea typeface="Asap"/>
                <a:cs typeface="Asap"/>
                <a:sym typeface="Asap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Asap"/>
                <a:ea typeface="Asap"/>
                <a:cs typeface="Asap"/>
                <a:sym typeface="Asap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Asap"/>
                <a:ea typeface="Asap"/>
                <a:cs typeface="Asap"/>
                <a:sym typeface="Asap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Asap"/>
                <a:ea typeface="Asap"/>
                <a:cs typeface="Asap"/>
                <a:sym typeface="Asap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Asap"/>
                <a:ea typeface="Asap"/>
                <a:cs typeface="Asap"/>
                <a:sym typeface="Asap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Asap"/>
                <a:ea typeface="Asap"/>
                <a:cs typeface="Asap"/>
                <a:sym typeface="Asap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Asap"/>
                <a:ea typeface="Asap"/>
                <a:cs typeface="Asap"/>
                <a:sym typeface="Asap"/>
              </a:defRPr>
            </a:lvl9pPr>
          </a:lstStyle>
          <a:p/>
        </p:txBody>
      </p:sp>
      <p:sp>
        <p:nvSpPr>
          <p:cNvPr id="124" name="Google Shape;124;p14"/>
          <p:cNvSpPr txBox="1"/>
          <p:nvPr>
            <p:ph idx="6" type="subTitle"/>
          </p:nvPr>
        </p:nvSpPr>
        <p:spPr>
          <a:xfrm>
            <a:off x="5971971" y="3230761"/>
            <a:ext cx="2412000" cy="9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25" name="Google Shape;125;p14"/>
          <p:cNvSpPr/>
          <p:nvPr/>
        </p:nvSpPr>
        <p:spPr>
          <a:xfrm>
            <a:off x="75" y="2710275"/>
            <a:ext cx="9144000" cy="2433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6" name="Google Shape;126;p14"/>
          <p:cNvCxnSpPr/>
          <p:nvPr/>
        </p:nvCxnSpPr>
        <p:spPr>
          <a:xfrm>
            <a:off x="0" y="463300"/>
            <a:ext cx="5854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" name="Google Shape;127;p14"/>
          <p:cNvCxnSpPr/>
          <p:nvPr/>
        </p:nvCxnSpPr>
        <p:spPr>
          <a:xfrm>
            <a:off x="3289800" y="4680200"/>
            <a:ext cx="5854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" name="Google Shape;128;p14"/>
          <p:cNvCxnSpPr/>
          <p:nvPr/>
        </p:nvCxnSpPr>
        <p:spPr>
          <a:xfrm>
            <a:off x="6727500" y="903425"/>
            <a:ext cx="2413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" name="Google Shape;129;p14"/>
          <p:cNvCxnSpPr/>
          <p:nvPr/>
        </p:nvCxnSpPr>
        <p:spPr>
          <a:xfrm>
            <a:off x="0" y="4377825"/>
            <a:ext cx="3643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" name="Google Shape;130;p14"/>
          <p:cNvCxnSpPr/>
          <p:nvPr/>
        </p:nvCxnSpPr>
        <p:spPr>
          <a:xfrm>
            <a:off x="5497500" y="4920100"/>
            <a:ext cx="3643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" name="Google Shape;131;p14"/>
          <p:cNvCxnSpPr/>
          <p:nvPr/>
        </p:nvCxnSpPr>
        <p:spPr>
          <a:xfrm>
            <a:off x="0" y="1362425"/>
            <a:ext cx="3643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_1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5"/>
          <p:cNvSpPr txBox="1"/>
          <p:nvPr>
            <p:ph type="title"/>
          </p:nvPr>
        </p:nvSpPr>
        <p:spPr>
          <a:xfrm>
            <a:off x="713225" y="539500"/>
            <a:ext cx="77175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4" name="Google Shape;134;p15"/>
          <p:cNvSpPr txBox="1"/>
          <p:nvPr>
            <p:ph idx="2" type="title"/>
          </p:nvPr>
        </p:nvSpPr>
        <p:spPr>
          <a:xfrm>
            <a:off x="2056249" y="1701600"/>
            <a:ext cx="2412000" cy="5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200"/>
              <a:buNone/>
              <a:defRPr sz="2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Asap"/>
                <a:ea typeface="Asap"/>
                <a:cs typeface="Asap"/>
                <a:sym typeface="Asap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Asap"/>
                <a:ea typeface="Asap"/>
                <a:cs typeface="Asap"/>
                <a:sym typeface="Asap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Asap"/>
                <a:ea typeface="Asap"/>
                <a:cs typeface="Asap"/>
                <a:sym typeface="Asap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Asap"/>
                <a:ea typeface="Asap"/>
                <a:cs typeface="Asap"/>
                <a:sym typeface="Asap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Asap"/>
                <a:ea typeface="Asap"/>
                <a:cs typeface="Asap"/>
                <a:sym typeface="Asap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Asap"/>
                <a:ea typeface="Asap"/>
                <a:cs typeface="Asap"/>
                <a:sym typeface="Asap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Asap"/>
                <a:ea typeface="Asap"/>
                <a:cs typeface="Asap"/>
                <a:sym typeface="Asap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Asap"/>
                <a:ea typeface="Asap"/>
                <a:cs typeface="Asap"/>
                <a:sym typeface="Asap"/>
              </a:defRPr>
            </a:lvl9pPr>
          </a:lstStyle>
          <a:p/>
        </p:txBody>
      </p:sp>
      <p:sp>
        <p:nvSpPr>
          <p:cNvPr id="135" name="Google Shape;135;p15"/>
          <p:cNvSpPr txBox="1"/>
          <p:nvPr>
            <p:ph idx="1" type="subTitle"/>
          </p:nvPr>
        </p:nvSpPr>
        <p:spPr>
          <a:xfrm>
            <a:off x="2056238" y="2137775"/>
            <a:ext cx="2412000" cy="6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36" name="Google Shape;136;p15"/>
          <p:cNvSpPr txBox="1"/>
          <p:nvPr>
            <p:ph idx="3" type="title"/>
          </p:nvPr>
        </p:nvSpPr>
        <p:spPr>
          <a:xfrm>
            <a:off x="5666469" y="1701600"/>
            <a:ext cx="2412000" cy="5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200"/>
              <a:buNone/>
              <a:defRPr sz="2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Asap"/>
                <a:ea typeface="Asap"/>
                <a:cs typeface="Asap"/>
                <a:sym typeface="Asap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Asap"/>
                <a:ea typeface="Asap"/>
                <a:cs typeface="Asap"/>
                <a:sym typeface="Asap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Asap"/>
                <a:ea typeface="Asap"/>
                <a:cs typeface="Asap"/>
                <a:sym typeface="Asap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Asap"/>
                <a:ea typeface="Asap"/>
                <a:cs typeface="Asap"/>
                <a:sym typeface="Asap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Asap"/>
                <a:ea typeface="Asap"/>
                <a:cs typeface="Asap"/>
                <a:sym typeface="Asap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Asap"/>
                <a:ea typeface="Asap"/>
                <a:cs typeface="Asap"/>
                <a:sym typeface="Asap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Asap"/>
                <a:ea typeface="Asap"/>
                <a:cs typeface="Asap"/>
                <a:sym typeface="Asap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Asap"/>
                <a:ea typeface="Asap"/>
                <a:cs typeface="Asap"/>
                <a:sym typeface="Asap"/>
              </a:defRPr>
            </a:lvl9pPr>
          </a:lstStyle>
          <a:p/>
        </p:txBody>
      </p:sp>
      <p:sp>
        <p:nvSpPr>
          <p:cNvPr id="137" name="Google Shape;137;p15"/>
          <p:cNvSpPr txBox="1"/>
          <p:nvPr>
            <p:ph idx="4" type="subTitle"/>
          </p:nvPr>
        </p:nvSpPr>
        <p:spPr>
          <a:xfrm>
            <a:off x="5666462" y="2137775"/>
            <a:ext cx="2412000" cy="6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38" name="Google Shape;138;p15"/>
          <p:cNvSpPr txBox="1"/>
          <p:nvPr>
            <p:ph idx="5" type="title"/>
          </p:nvPr>
        </p:nvSpPr>
        <p:spPr>
          <a:xfrm>
            <a:off x="2056237" y="3302100"/>
            <a:ext cx="2412000" cy="5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200"/>
              <a:buNone/>
              <a:defRPr sz="2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Asap"/>
                <a:ea typeface="Asap"/>
                <a:cs typeface="Asap"/>
                <a:sym typeface="Asap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Asap"/>
                <a:ea typeface="Asap"/>
                <a:cs typeface="Asap"/>
                <a:sym typeface="Asap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Asap"/>
                <a:ea typeface="Asap"/>
                <a:cs typeface="Asap"/>
                <a:sym typeface="Asap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Asap"/>
                <a:ea typeface="Asap"/>
                <a:cs typeface="Asap"/>
                <a:sym typeface="Asap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Asap"/>
                <a:ea typeface="Asap"/>
                <a:cs typeface="Asap"/>
                <a:sym typeface="Asap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Asap"/>
                <a:ea typeface="Asap"/>
                <a:cs typeface="Asap"/>
                <a:sym typeface="Asap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Asap"/>
                <a:ea typeface="Asap"/>
                <a:cs typeface="Asap"/>
                <a:sym typeface="Asap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Asap"/>
                <a:ea typeface="Asap"/>
                <a:cs typeface="Asap"/>
                <a:sym typeface="Asap"/>
              </a:defRPr>
            </a:lvl9pPr>
          </a:lstStyle>
          <a:p/>
        </p:txBody>
      </p:sp>
      <p:sp>
        <p:nvSpPr>
          <p:cNvPr id="139" name="Google Shape;139;p15"/>
          <p:cNvSpPr txBox="1"/>
          <p:nvPr>
            <p:ph idx="6" type="subTitle"/>
          </p:nvPr>
        </p:nvSpPr>
        <p:spPr>
          <a:xfrm>
            <a:off x="2056225" y="3738275"/>
            <a:ext cx="2412000" cy="6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40" name="Google Shape;140;p15"/>
          <p:cNvSpPr txBox="1"/>
          <p:nvPr>
            <p:ph idx="7" type="title"/>
          </p:nvPr>
        </p:nvSpPr>
        <p:spPr>
          <a:xfrm>
            <a:off x="5666456" y="3302100"/>
            <a:ext cx="2412000" cy="5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200"/>
              <a:buNone/>
              <a:defRPr sz="2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Asap"/>
                <a:ea typeface="Asap"/>
                <a:cs typeface="Asap"/>
                <a:sym typeface="Asap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Asap"/>
                <a:ea typeface="Asap"/>
                <a:cs typeface="Asap"/>
                <a:sym typeface="Asap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Asap"/>
                <a:ea typeface="Asap"/>
                <a:cs typeface="Asap"/>
                <a:sym typeface="Asap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Asap"/>
                <a:ea typeface="Asap"/>
                <a:cs typeface="Asap"/>
                <a:sym typeface="Asap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Asap"/>
                <a:ea typeface="Asap"/>
                <a:cs typeface="Asap"/>
                <a:sym typeface="Asap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Asap"/>
                <a:ea typeface="Asap"/>
                <a:cs typeface="Asap"/>
                <a:sym typeface="Asap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Asap"/>
                <a:ea typeface="Asap"/>
                <a:cs typeface="Asap"/>
                <a:sym typeface="Asap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Asap"/>
                <a:ea typeface="Asap"/>
                <a:cs typeface="Asap"/>
                <a:sym typeface="Asap"/>
              </a:defRPr>
            </a:lvl9pPr>
          </a:lstStyle>
          <a:p/>
        </p:txBody>
      </p:sp>
      <p:sp>
        <p:nvSpPr>
          <p:cNvPr id="141" name="Google Shape;141;p15"/>
          <p:cNvSpPr txBox="1"/>
          <p:nvPr>
            <p:ph idx="8" type="subTitle"/>
          </p:nvPr>
        </p:nvSpPr>
        <p:spPr>
          <a:xfrm>
            <a:off x="5666449" y="3738275"/>
            <a:ext cx="2412000" cy="6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42" name="Google Shape;142;p15"/>
          <p:cNvSpPr/>
          <p:nvPr/>
        </p:nvSpPr>
        <p:spPr>
          <a:xfrm>
            <a:off x="75" y="3026250"/>
            <a:ext cx="9144000" cy="211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3" name="Google Shape;143;p15"/>
          <p:cNvCxnSpPr/>
          <p:nvPr/>
        </p:nvCxnSpPr>
        <p:spPr>
          <a:xfrm rot="10800000">
            <a:off x="0" y="4680200"/>
            <a:ext cx="5854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" name="Google Shape;144;p15"/>
          <p:cNvCxnSpPr/>
          <p:nvPr/>
        </p:nvCxnSpPr>
        <p:spPr>
          <a:xfrm rot="10800000">
            <a:off x="2700" y="4920100"/>
            <a:ext cx="3643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" name="Google Shape;145;p15"/>
          <p:cNvCxnSpPr/>
          <p:nvPr/>
        </p:nvCxnSpPr>
        <p:spPr>
          <a:xfrm rot="10800000">
            <a:off x="5500200" y="1362425"/>
            <a:ext cx="3643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" name="Google Shape;146;p15"/>
          <p:cNvCxnSpPr/>
          <p:nvPr/>
        </p:nvCxnSpPr>
        <p:spPr>
          <a:xfrm rot="10800000">
            <a:off x="3289800" y="463300"/>
            <a:ext cx="5854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2_1_1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/>
          <p:nvPr>
            <p:ph type="title"/>
          </p:nvPr>
        </p:nvSpPr>
        <p:spPr>
          <a:xfrm>
            <a:off x="895811" y="1684150"/>
            <a:ext cx="2181300" cy="5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Asap"/>
                <a:ea typeface="Asap"/>
                <a:cs typeface="Asap"/>
                <a:sym typeface="Asap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Asap"/>
                <a:ea typeface="Asap"/>
                <a:cs typeface="Asap"/>
                <a:sym typeface="Asap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Asap"/>
                <a:ea typeface="Asap"/>
                <a:cs typeface="Asap"/>
                <a:sym typeface="Asap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Asap"/>
                <a:ea typeface="Asap"/>
                <a:cs typeface="Asap"/>
                <a:sym typeface="Asap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Asap"/>
                <a:ea typeface="Asap"/>
                <a:cs typeface="Asap"/>
                <a:sym typeface="Asap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Asap"/>
                <a:ea typeface="Asap"/>
                <a:cs typeface="Asap"/>
                <a:sym typeface="Asap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Asap"/>
                <a:ea typeface="Asap"/>
                <a:cs typeface="Asap"/>
                <a:sym typeface="Asap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Asap"/>
                <a:ea typeface="Asap"/>
                <a:cs typeface="Asap"/>
                <a:sym typeface="Asap"/>
              </a:defRPr>
            </a:lvl9pPr>
          </a:lstStyle>
          <a:p/>
        </p:txBody>
      </p:sp>
      <p:sp>
        <p:nvSpPr>
          <p:cNvPr id="149" name="Google Shape;149;p16"/>
          <p:cNvSpPr txBox="1"/>
          <p:nvPr>
            <p:ph idx="1" type="subTitle"/>
          </p:nvPr>
        </p:nvSpPr>
        <p:spPr>
          <a:xfrm>
            <a:off x="895800" y="2103400"/>
            <a:ext cx="2181300" cy="6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50" name="Google Shape;150;p16"/>
          <p:cNvSpPr txBox="1"/>
          <p:nvPr>
            <p:ph idx="2" type="title"/>
          </p:nvPr>
        </p:nvSpPr>
        <p:spPr>
          <a:xfrm>
            <a:off x="3481286" y="1684150"/>
            <a:ext cx="2181300" cy="5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Asap"/>
                <a:ea typeface="Asap"/>
                <a:cs typeface="Asap"/>
                <a:sym typeface="Asap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Asap"/>
                <a:ea typeface="Asap"/>
                <a:cs typeface="Asap"/>
                <a:sym typeface="Asap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Asap"/>
                <a:ea typeface="Asap"/>
                <a:cs typeface="Asap"/>
                <a:sym typeface="Asap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Asap"/>
                <a:ea typeface="Asap"/>
                <a:cs typeface="Asap"/>
                <a:sym typeface="Asap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Asap"/>
                <a:ea typeface="Asap"/>
                <a:cs typeface="Asap"/>
                <a:sym typeface="Asap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Asap"/>
                <a:ea typeface="Asap"/>
                <a:cs typeface="Asap"/>
                <a:sym typeface="Asap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Asap"/>
                <a:ea typeface="Asap"/>
                <a:cs typeface="Asap"/>
                <a:sym typeface="Asap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Asap"/>
                <a:ea typeface="Asap"/>
                <a:cs typeface="Asap"/>
                <a:sym typeface="Asap"/>
              </a:defRPr>
            </a:lvl9pPr>
          </a:lstStyle>
          <a:p/>
        </p:txBody>
      </p:sp>
      <p:sp>
        <p:nvSpPr>
          <p:cNvPr id="151" name="Google Shape;151;p16"/>
          <p:cNvSpPr txBox="1"/>
          <p:nvPr>
            <p:ph idx="3" type="subTitle"/>
          </p:nvPr>
        </p:nvSpPr>
        <p:spPr>
          <a:xfrm>
            <a:off x="3481276" y="2103400"/>
            <a:ext cx="2181300" cy="6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52" name="Google Shape;152;p16"/>
          <p:cNvSpPr txBox="1"/>
          <p:nvPr>
            <p:ph idx="4" type="title"/>
          </p:nvPr>
        </p:nvSpPr>
        <p:spPr>
          <a:xfrm>
            <a:off x="895811" y="3030426"/>
            <a:ext cx="2181300" cy="5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Asap"/>
                <a:ea typeface="Asap"/>
                <a:cs typeface="Asap"/>
                <a:sym typeface="Asap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Asap"/>
                <a:ea typeface="Asap"/>
                <a:cs typeface="Asap"/>
                <a:sym typeface="Asap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Asap"/>
                <a:ea typeface="Asap"/>
                <a:cs typeface="Asap"/>
                <a:sym typeface="Asap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Asap"/>
                <a:ea typeface="Asap"/>
                <a:cs typeface="Asap"/>
                <a:sym typeface="Asap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Asap"/>
                <a:ea typeface="Asap"/>
                <a:cs typeface="Asap"/>
                <a:sym typeface="Asap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Asap"/>
                <a:ea typeface="Asap"/>
                <a:cs typeface="Asap"/>
                <a:sym typeface="Asap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Asap"/>
                <a:ea typeface="Asap"/>
                <a:cs typeface="Asap"/>
                <a:sym typeface="Asap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Asap"/>
                <a:ea typeface="Asap"/>
                <a:cs typeface="Asap"/>
                <a:sym typeface="Asap"/>
              </a:defRPr>
            </a:lvl9pPr>
          </a:lstStyle>
          <a:p/>
        </p:txBody>
      </p:sp>
      <p:sp>
        <p:nvSpPr>
          <p:cNvPr id="153" name="Google Shape;153;p16"/>
          <p:cNvSpPr txBox="1"/>
          <p:nvPr>
            <p:ph idx="5" type="subTitle"/>
          </p:nvPr>
        </p:nvSpPr>
        <p:spPr>
          <a:xfrm>
            <a:off x="895800" y="3449675"/>
            <a:ext cx="2181300" cy="6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54" name="Google Shape;154;p16"/>
          <p:cNvSpPr txBox="1"/>
          <p:nvPr>
            <p:ph idx="6" type="title"/>
          </p:nvPr>
        </p:nvSpPr>
        <p:spPr>
          <a:xfrm>
            <a:off x="3481286" y="3030426"/>
            <a:ext cx="2181300" cy="5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Asap"/>
                <a:ea typeface="Asap"/>
                <a:cs typeface="Asap"/>
                <a:sym typeface="Asap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Asap"/>
                <a:ea typeface="Asap"/>
                <a:cs typeface="Asap"/>
                <a:sym typeface="Asap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Asap"/>
                <a:ea typeface="Asap"/>
                <a:cs typeface="Asap"/>
                <a:sym typeface="Asap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Asap"/>
                <a:ea typeface="Asap"/>
                <a:cs typeface="Asap"/>
                <a:sym typeface="Asap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Asap"/>
                <a:ea typeface="Asap"/>
                <a:cs typeface="Asap"/>
                <a:sym typeface="Asap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Asap"/>
                <a:ea typeface="Asap"/>
                <a:cs typeface="Asap"/>
                <a:sym typeface="Asap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Asap"/>
                <a:ea typeface="Asap"/>
                <a:cs typeface="Asap"/>
                <a:sym typeface="Asap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Asap"/>
                <a:ea typeface="Asap"/>
                <a:cs typeface="Asap"/>
                <a:sym typeface="Asap"/>
              </a:defRPr>
            </a:lvl9pPr>
          </a:lstStyle>
          <a:p/>
        </p:txBody>
      </p:sp>
      <p:sp>
        <p:nvSpPr>
          <p:cNvPr id="155" name="Google Shape;155;p16"/>
          <p:cNvSpPr txBox="1"/>
          <p:nvPr>
            <p:ph idx="7" type="subTitle"/>
          </p:nvPr>
        </p:nvSpPr>
        <p:spPr>
          <a:xfrm>
            <a:off x="3481276" y="3449675"/>
            <a:ext cx="2181300" cy="6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56" name="Google Shape;156;p16"/>
          <p:cNvSpPr txBox="1"/>
          <p:nvPr>
            <p:ph idx="8" type="title"/>
          </p:nvPr>
        </p:nvSpPr>
        <p:spPr>
          <a:xfrm>
            <a:off x="6066767" y="1684150"/>
            <a:ext cx="2181300" cy="5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Asap"/>
                <a:ea typeface="Asap"/>
                <a:cs typeface="Asap"/>
                <a:sym typeface="Asap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Asap"/>
                <a:ea typeface="Asap"/>
                <a:cs typeface="Asap"/>
                <a:sym typeface="Asap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Asap"/>
                <a:ea typeface="Asap"/>
                <a:cs typeface="Asap"/>
                <a:sym typeface="Asap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Asap"/>
                <a:ea typeface="Asap"/>
                <a:cs typeface="Asap"/>
                <a:sym typeface="Asap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Asap"/>
                <a:ea typeface="Asap"/>
                <a:cs typeface="Asap"/>
                <a:sym typeface="Asap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Asap"/>
                <a:ea typeface="Asap"/>
                <a:cs typeface="Asap"/>
                <a:sym typeface="Asap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Asap"/>
                <a:ea typeface="Asap"/>
                <a:cs typeface="Asap"/>
                <a:sym typeface="Asap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Asap"/>
                <a:ea typeface="Asap"/>
                <a:cs typeface="Asap"/>
                <a:sym typeface="Asap"/>
              </a:defRPr>
            </a:lvl9pPr>
          </a:lstStyle>
          <a:p/>
        </p:txBody>
      </p:sp>
      <p:sp>
        <p:nvSpPr>
          <p:cNvPr id="157" name="Google Shape;157;p16"/>
          <p:cNvSpPr txBox="1"/>
          <p:nvPr>
            <p:ph idx="9" type="subTitle"/>
          </p:nvPr>
        </p:nvSpPr>
        <p:spPr>
          <a:xfrm>
            <a:off x="6066753" y="2103400"/>
            <a:ext cx="2181300" cy="6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58" name="Google Shape;158;p16"/>
          <p:cNvSpPr txBox="1"/>
          <p:nvPr>
            <p:ph idx="13" type="title"/>
          </p:nvPr>
        </p:nvSpPr>
        <p:spPr>
          <a:xfrm>
            <a:off x="6066767" y="3030426"/>
            <a:ext cx="2181300" cy="5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Asap"/>
                <a:ea typeface="Asap"/>
                <a:cs typeface="Asap"/>
                <a:sym typeface="Asap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Asap"/>
                <a:ea typeface="Asap"/>
                <a:cs typeface="Asap"/>
                <a:sym typeface="Asap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Asap"/>
                <a:ea typeface="Asap"/>
                <a:cs typeface="Asap"/>
                <a:sym typeface="Asap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Asap"/>
                <a:ea typeface="Asap"/>
                <a:cs typeface="Asap"/>
                <a:sym typeface="Asap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Asap"/>
                <a:ea typeface="Asap"/>
                <a:cs typeface="Asap"/>
                <a:sym typeface="Asap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Asap"/>
                <a:ea typeface="Asap"/>
                <a:cs typeface="Asap"/>
                <a:sym typeface="Asap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Asap"/>
                <a:ea typeface="Asap"/>
                <a:cs typeface="Asap"/>
                <a:sym typeface="Asap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Asap"/>
                <a:ea typeface="Asap"/>
                <a:cs typeface="Asap"/>
                <a:sym typeface="Asap"/>
              </a:defRPr>
            </a:lvl9pPr>
          </a:lstStyle>
          <a:p/>
        </p:txBody>
      </p:sp>
      <p:sp>
        <p:nvSpPr>
          <p:cNvPr id="159" name="Google Shape;159;p16"/>
          <p:cNvSpPr txBox="1"/>
          <p:nvPr>
            <p:ph idx="14" type="subTitle"/>
          </p:nvPr>
        </p:nvSpPr>
        <p:spPr>
          <a:xfrm>
            <a:off x="6066753" y="3449675"/>
            <a:ext cx="2181300" cy="6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60" name="Google Shape;160;p16"/>
          <p:cNvSpPr txBox="1"/>
          <p:nvPr>
            <p:ph idx="15" type="title"/>
          </p:nvPr>
        </p:nvSpPr>
        <p:spPr>
          <a:xfrm>
            <a:off x="713225" y="539500"/>
            <a:ext cx="77175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1" name="Google Shape;161;p16"/>
          <p:cNvSpPr/>
          <p:nvPr/>
        </p:nvSpPr>
        <p:spPr>
          <a:xfrm>
            <a:off x="75" y="1207000"/>
            <a:ext cx="9144000" cy="3936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2" name="Google Shape;162;p16"/>
          <p:cNvCxnSpPr/>
          <p:nvPr/>
        </p:nvCxnSpPr>
        <p:spPr>
          <a:xfrm>
            <a:off x="0" y="463300"/>
            <a:ext cx="5854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" name="Google Shape;163;p16"/>
          <p:cNvCxnSpPr/>
          <p:nvPr/>
        </p:nvCxnSpPr>
        <p:spPr>
          <a:xfrm>
            <a:off x="3289800" y="4680200"/>
            <a:ext cx="5854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" name="Google Shape;164;p16"/>
          <p:cNvCxnSpPr/>
          <p:nvPr/>
        </p:nvCxnSpPr>
        <p:spPr>
          <a:xfrm>
            <a:off x="6727500" y="903425"/>
            <a:ext cx="2413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" name="Google Shape;165;p16"/>
          <p:cNvCxnSpPr/>
          <p:nvPr/>
        </p:nvCxnSpPr>
        <p:spPr>
          <a:xfrm>
            <a:off x="5497500" y="4920100"/>
            <a:ext cx="3643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" name="Google Shape;166;p16"/>
          <p:cNvCxnSpPr/>
          <p:nvPr/>
        </p:nvCxnSpPr>
        <p:spPr>
          <a:xfrm>
            <a:off x="0" y="1362425"/>
            <a:ext cx="3643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" name="Google Shape;167;p16"/>
          <p:cNvCxnSpPr/>
          <p:nvPr/>
        </p:nvCxnSpPr>
        <p:spPr>
          <a:xfrm>
            <a:off x="0" y="4377825"/>
            <a:ext cx="3643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7"/>
          <p:cNvSpPr/>
          <p:nvPr/>
        </p:nvSpPr>
        <p:spPr>
          <a:xfrm>
            <a:off x="75" y="1207000"/>
            <a:ext cx="9144000" cy="3936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7"/>
          <p:cNvSpPr txBox="1"/>
          <p:nvPr>
            <p:ph type="title"/>
          </p:nvPr>
        </p:nvSpPr>
        <p:spPr>
          <a:xfrm>
            <a:off x="713225" y="539500"/>
            <a:ext cx="77175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71" name="Google Shape;171;p17"/>
          <p:cNvCxnSpPr/>
          <p:nvPr/>
        </p:nvCxnSpPr>
        <p:spPr>
          <a:xfrm rot="10800000">
            <a:off x="3289800" y="463300"/>
            <a:ext cx="5854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2" name="Google Shape;172;p17"/>
          <p:cNvCxnSpPr/>
          <p:nvPr/>
        </p:nvCxnSpPr>
        <p:spPr>
          <a:xfrm rot="10800000">
            <a:off x="0" y="4680200"/>
            <a:ext cx="5854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" name="Google Shape;173;p17"/>
          <p:cNvCxnSpPr/>
          <p:nvPr/>
        </p:nvCxnSpPr>
        <p:spPr>
          <a:xfrm flipH="1">
            <a:off x="2650" y="898825"/>
            <a:ext cx="1639200" cy="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" name="Google Shape;174;p17"/>
          <p:cNvCxnSpPr/>
          <p:nvPr/>
        </p:nvCxnSpPr>
        <p:spPr>
          <a:xfrm rot="10800000">
            <a:off x="2700" y="4920100"/>
            <a:ext cx="3643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4_1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8"/>
          <p:cNvSpPr txBox="1"/>
          <p:nvPr>
            <p:ph type="title"/>
          </p:nvPr>
        </p:nvSpPr>
        <p:spPr>
          <a:xfrm>
            <a:off x="713225" y="539500"/>
            <a:ext cx="77175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7" name="Google Shape;177;p18"/>
          <p:cNvSpPr txBox="1"/>
          <p:nvPr>
            <p:ph idx="1" type="subTitle"/>
          </p:nvPr>
        </p:nvSpPr>
        <p:spPr>
          <a:xfrm>
            <a:off x="1229481" y="2179600"/>
            <a:ext cx="2822400" cy="12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78" name="Google Shape;178;p18"/>
          <p:cNvSpPr/>
          <p:nvPr/>
        </p:nvSpPr>
        <p:spPr>
          <a:xfrm>
            <a:off x="75" y="1207000"/>
            <a:ext cx="9144000" cy="3936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9" name="Google Shape;179;p18"/>
          <p:cNvCxnSpPr/>
          <p:nvPr/>
        </p:nvCxnSpPr>
        <p:spPr>
          <a:xfrm rot="10800000">
            <a:off x="0" y="4680200"/>
            <a:ext cx="5854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" name="Google Shape;180;p18"/>
          <p:cNvCxnSpPr/>
          <p:nvPr/>
        </p:nvCxnSpPr>
        <p:spPr>
          <a:xfrm rot="10800000">
            <a:off x="5500200" y="4377825"/>
            <a:ext cx="3643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1" name="Google Shape;181;p18"/>
          <p:cNvCxnSpPr/>
          <p:nvPr/>
        </p:nvCxnSpPr>
        <p:spPr>
          <a:xfrm rot="10800000">
            <a:off x="2700" y="4920100"/>
            <a:ext cx="3643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2" name="Google Shape;182;p18"/>
          <p:cNvCxnSpPr/>
          <p:nvPr/>
        </p:nvCxnSpPr>
        <p:spPr>
          <a:xfrm rot="10800000">
            <a:off x="5500200" y="1362425"/>
            <a:ext cx="3643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" name="Google Shape;183;p18"/>
          <p:cNvCxnSpPr/>
          <p:nvPr/>
        </p:nvCxnSpPr>
        <p:spPr>
          <a:xfrm rot="10800000">
            <a:off x="3289800" y="463300"/>
            <a:ext cx="5854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3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9"/>
          <p:cNvSpPr/>
          <p:nvPr/>
        </p:nvSpPr>
        <p:spPr>
          <a:xfrm>
            <a:off x="75" y="3048825"/>
            <a:ext cx="9144000" cy="2094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9"/>
          <p:cNvSpPr txBox="1"/>
          <p:nvPr>
            <p:ph type="title"/>
          </p:nvPr>
        </p:nvSpPr>
        <p:spPr>
          <a:xfrm>
            <a:off x="3671225" y="3144813"/>
            <a:ext cx="475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7" name="Google Shape;187;p19"/>
          <p:cNvSpPr txBox="1"/>
          <p:nvPr>
            <p:ph idx="1" type="subTitle"/>
          </p:nvPr>
        </p:nvSpPr>
        <p:spPr>
          <a:xfrm>
            <a:off x="2879225" y="1623838"/>
            <a:ext cx="5551500" cy="11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grpSp>
        <p:nvGrpSpPr>
          <p:cNvPr id="188" name="Google Shape;188;p19"/>
          <p:cNvGrpSpPr/>
          <p:nvPr/>
        </p:nvGrpSpPr>
        <p:grpSpPr>
          <a:xfrm flipH="1">
            <a:off x="8484475" y="180125"/>
            <a:ext cx="331225" cy="261600"/>
            <a:chOff x="771525" y="792050"/>
            <a:chExt cx="331225" cy="261600"/>
          </a:xfrm>
        </p:grpSpPr>
        <p:sp>
          <p:nvSpPr>
            <p:cNvPr id="189" name="Google Shape;189;p19"/>
            <p:cNvSpPr/>
            <p:nvPr/>
          </p:nvSpPr>
          <p:spPr>
            <a:xfrm>
              <a:off x="947650" y="792050"/>
              <a:ext cx="63600" cy="63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9"/>
            <p:cNvSpPr/>
            <p:nvPr/>
          </p:nvSpPr>
          <p:spPr>
            <a:xfrm>
              <a:off x="771525" y="912950"/>
              <a:ext cx="140700" cy="140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9"/>
            <p:cNvSpPr/>
            <p:nvPr/>
          </p:nvSpPr>
          <p:spPr>
            <a:xfrm>
              <a:off x="1011250" y="93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2" name="Google Shape;192;p19"/>
          <p:cNvGrpSpPr/>
          <p:nvPr/>
        </p:nvGrpSpPr>
        <p:grpSpPr>
          <a:xfrm flipH="1">
            <a:off x="8604575" y="2504725"/>
            <a:ext cx="403025" cy="346475"/>
            <a:chOff x="947650" y="792050"/>
            <a:chExt cx="403025" cy="346475"/>
          </a:xfrm>
        </p:grpSpPr>
        <p:sp>
          <p:nvSpPr>
            <p:cNvPr id="193" name="Google Shape;193;p19"/>
            <p:cNvSpPr/>
            <p:nvPr/>
          </p:nvSpPr>
          <p:spPr>
            <a:xfrm>
              <a:off x="947650" y="792050"/>
              <a:ext cx="63600" cy="63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9"/>
            <p:cNvSpPr/>
            <p:nvPr/>
          </p:nvSpPr>
          <p:spPr>
            <a:xfrm>
              <a:off x="1209975" y="997825"/>
              <a:ext cx="140700" cy="140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9"/>
            <p:cNvSpPr/>
            <p:nvPr/>
          </p:nvSpPr>
          <p:spPr>
            <a:xfrm>
              <a:off x="1011250" y="93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6" name="Google Shape;196;p19"/>
          <p:cNvGrpSpPr/>
          <p:nvPr/>
        </p:nvGrpSpPr>
        <p:grpSpPr>
          <a:xfrm flipH="1" rot="5400000">
            <a:off x="164675" y="2504725"/>
            <a:ext cx="403025" cy="346475"/>
            <a:chOff x="947650" y="792050"/>
            <a:chExt cx="403025" cy="346475"/>
          </a:xfrm>
        </p:grpSpPr>
        <p:sp>
          <p:nvSpPr>
            <p:cNvPr id="197" name="Google Shape;197;p19"/>
            <p:cNvSpPr/>
            <p:nvPr/>
          </p:nvSpPr>
          <p:spPr>
            <a:xfrm>
              <a:off x="947650" y="792050"/>
              <a:ext cx="63600" cy="63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9"/>
            <p:cNvSpPr/>
            <p:nvPr/>
          </p:nvSpPr>
          <p:spPr>
            <a:xfrm>
              <a:off x="1209975" y="997825"/>
              <a:ext cx="140700" cy="140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9"/>
            <p:cNvSpPr/>
            <p:nvPr/>
          </p:nvSpPr>
          <p:spPr>
            <a:xfrm>
              <a:off x="1011250" y="93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0" name="Google Shape;200;p19"/>
          <p:cNvGrpSpPr/>
          <p:nvPr/>
        </p:nvGrpSpPr>
        <p:grpSpPr>
          <a:xfrm flipH="1">
            <a:off x="672124" y="292637"/>
            <a:ext cx="200417" cy="257925"/>
            <a:chOff x="577635" y="3367537"/>
            <a:chExt cx="200417" cy="257925"/>
          </a:xfrm>
        </p:grpSpPr>
        <p:sp>
          <p:nvSpPr>
            <p:cNvPr id="201" name="Google Shape;201;p19"/>
            <p:cNvSpPr/>
            <p:nvPr/>
          </p:nvSpPr>
          <p:spPr>
            <a:xfrm rot="3450486">
              <a:off x="702269" y="3379654"/>
              <a:ext cx="63666" cy="6366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9"/>
            <p:cNvSpPr/>
            <p:nvPr/>
          </p:nvSpPr>
          <p:spPr>
            <a:xfrm rot="3462960">
              <a:off x="595008" y="3516536"/>
              <a:ext cx="91553" cy="91553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3" name="Google Shape;203;p19"/>
          <p:cNvGrpSpPr/>
          <p:nvPr/>
        </p:nvGrpSpPr>
        <p:grpSpPr>
          <a:xfrm rot="5400000">
            <a:off x="3784424" y="459199"/>
            <a:ext cx="200417" cy="257925"/>
            <a:chOff x="577635" y="3367537"/>
            <a:chExt cx="200417" cy="257925"/>
          </a:xfrm>
        </p:grpSpPr>
        <p:sp>
          <p:nvSpPr>
            <p:cNvPr id="204" name="Google Shape;204;p19"/>
            <p:cNvSpPr/>
            <p:nvPr/>
          </p:nvSpPr>
          <p:spPr>
            <a:xfrm rot="3450486">
              <a:off x="702269" y="3379654"/>
              <a:ext cx="63666" cy="6366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9"/>
            <p:cNvSpPr/>
            <p:nvPr/>
          </p:nvSpPr>
          <p:spPr>
            <a:xfrm rot="3462960">
              <a:off x="595008" y="3516536"/>
              <a:ext cx="91553" cy="91553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06" name="Google Shape;206;p19"/>
          <p:cNvCxnSpPr/>
          <p:nvPr/>
        </p:nvCxnSpPr>
        <p:spPr>
          <a:xfrm>
            <a:off x="0" y="463300"/>
            <a:ext cx="5854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" name="Google Shape;207;p19"/>
          <p:cNvCxnSpPr/>
          <p:nvPr/>
        </p:nvCxnSpPr>
        <p:spPr>
          <a:xfrm>
            <a:off x="3289800" y="4680200"/>
            <a:ext cx="5854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" name="Google Shape;208;p19"/>
          <p:cNvCxnSpPr/>
          <p:nvPr/>
        </p:nvCxnSpPr>
        <p:spPr>
          <a:xfrm>
            <a:off x="0" y="4072225"/>
            <a:ext cx="3643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" name="Google Shape;209;p19"/>
          <p:cNvCxnSpPr/>
          <p:nvPr/>
        </p:nvCxnSpPr>
        <p:spPr>
          <a:xfrm>
            <a:off x="5497500" y="4920100"/>
            <a:ext cx="3643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0" name="Google Shape;210;p19"/>
          <p:cNvCxnSpPr/>
          <p:nvPr/>
        </p:nvCxnSpPr>
        <p:spPr>
          <a:xfrm>
            <a:off x="0" y="1296500"/>
            <a:ext cx="3643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1" name="Google Shape;211;p19"/>
          <p:cNvCxnSpPr/>
          <p:nvPr/>
        </p:nvCxnSpPr>
        <p:spPr>
          <a:xfrm>
            <a:off x="6727500" y="903425"/>
            <a:ext cx="2413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5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0"/>
          <p:cNvSpPr txBox="1"/>
          <p:nvPr>
            <p:ph idx="1" type="subTitle"/>
          </p:nvPr>
        </p:nvSpPr>
        <p:spPr>
          <a:xfrm>
            <a:off x="4786950" y="1502536"/>
            <a:ext cx="3534000" cy="4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14" name="Google Shape;214;p20"/>
          <p:cNvSpPr txBox="1"/>
          <p:nvPr>
            <p:ph hasCustomPrompt="1" type="title"/>
          </p:nvPr>
        </p:nvSpPr>
        <p:spPr>
          <a:xfrm>
            <a:off x="4786969" y="568725"/>
            <a:ext cx="3534000" cy="9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5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5" name="Google Shape;215;p20"/>
          <p:cNvSpPr txBox="1"/>
          <p:nvPr>
            <p:ph idx="2" type="subTitle"/>
          </p:nvPr>
        </p:nvSpPr>
        <p:spPr>
          <a:xfrm>
            <a:off x="4786950" y="2837957"/>
            <a:ext cx="3534000" cy="4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16" name="Google Shape;216;p20"/>
          <p:cNvSpPr txBox="1"/>
          <p:nvPr>
            <p:ph hasCustomPrompt="1" idx="3" type="title"/>
          </p:nvPr>
        </p:nvSpPr>
        <p:spPr>
          <a:xfrm>
            <a:off x="4786969" y="1903946"/>
            <a:ext cx="3534000" cy="9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5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7" name="Google Shape;217;p20"/>
          <p:cNvSpPr txBox="1"/>
          <p:nvPr>
            <p:ph idx="4" type="subTitle"/>
          </p:nvPr>
        </p:nvSpPr>
        <p:spPr>
          <a:xfrm>
            <a:off x="4786950" y="4173377"/>
            <a:ext cx="3534000" cy="4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18" name="Google Shape;218;p20"/>
          <p:cNvSpPr txBox="1"/>
          <p:nvPr>
            <p:ph hasCustomPrompt="1" idx="5" type="title"/>
          </p:nvPr>
        </p:nvSpPr>
        <p:spPr>
          <a:xfrm>
            <a:off x="4786969" y="3239492"/>
            <a:ext cx="3534000" cy="9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5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9" name="Google Shape;219;p20"/>
          <p:cNvSpPr/>
          <p:nvPr/>
        </p:nvSpPr>
        <p:spPr>
          <a:xfrm>
            <a:off x="-50" y="2837950"/>
            <a:ext cx="9144000" cy="230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0" name="Google Shape;220;p20"/>
          <p:cNvCxnSpPr/>
          <p:nvPr/>
        </p:nvCxnSpPr>
        <p:spPr>
          <a:xfrm>
            <a:off x="3289800" y="4680200"/>
            <a:ext cx="5854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" name="Google Shape;221;p20"/>
          <p:cNvCxnSpPr/>
          <p:nvPr/>
        </p:nvCxnSpPr>
        <p:spPr>
          <a:xfrm>
            <a:off x="0" y="4377825"/>
            <a:ext cx="3643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2" name="Google Shape;222;p20"/>
          <p:cNvCxnSpPr/>
          <p:nvPr/>
        </p:nvCxnSpPr>
        <p:spPr>
          <a:xfrm>
            <a:off x="5497500" y="4920100"/>
            <a:ext cx="3643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3" name="Google Shape;223;p20"/>
          <p:cNvCxnSpPr/>
          <p:nvPr/>
        </p:nvCxnSpPr>
        <p:spPr>
          <a:xfrm>
            <a:off x="0" y="463300"/>
            <a:ext cx="5854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976875" y="2219500"/>
            <a:ext cx="3371400" cy="137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b="0" sz="4200">
                <a:solidFill>
                  <a:schemeClr val="accent3"/>
                </a:solidFill>
                <a:latin typeface="DM Serif Text"/>
                <a:ea typeface="DM Serif Text"/>
                <a:cs typeface="DM Serif Text"/>
                <a:sym typeface="DM Serif Tex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976875" y="3716275"/>
            <a:ext cx="2819700" cy="6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0" name="Google Shape;20;p3"/>
          <p:cNvSpPr txBox="1"/>
          <p:nvPr>
            <p:ph hasCustomPrompt="1" idx="2" type="title"/>
          </p:nvPr>
        </p:nvSpPr>
        <p:spPr>
          <a:xfrm>
            <a:off x="1096700" y="979350"/>
            <a:ext cx="1384200" cy="94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000">
                <a:latin typeface="DM Serif Text"/>
                <a:ea typeface="DM Serif Text"/>
                <a:cs typeface="DM Serif Text"/>
                <a:sym typeface="DM Serif Tex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/>
          <p:nvPr/>
        </p:nvSpPr>
        <p:spPr>
          <a:xfrm>
            <a:off x="0" y="3685625"/>
            <a:ext cx="9144000" cy="14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" name="Google Shape;22;p3"/>
          <p:cNvCxnSpPr/>
          <p:nvPr/>
        </p:nvCxnSpPr>
        <p:spPr>
          <a:xfrm>
            <a:off x="3289800" y="469325"/>
            <a:ext cx="5854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" name="Google Shape;23;p3"/>
          <p:cNvCxnSpPr/>
          <p:nvPr/>
        </p:nvCxnSpPr>
        <p:spPr>
          <a:xfrm>
            <a:off x="3050" y="4680200"/>
            <a:ext cx="5854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" name="Google Shape;24;p3"/>
          <p:cNvCxnSpPr/>
          <p:nvPr/>
        </p:nvCxnSpPr>
        <p:spPr>
          <a:xfrm>
            <a:off x="5522950" y="265000"/>
            <a:ext cx="3643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" name="Google Shape;25;p3"/>
          <p:cNvCxnSpPr/>
          <p:nvPr/>
        </p:nvCxnSpPr>
        <p:spPr>
          <a:xfrm>
            <a:off x="3050" y="4925525"/>
            <a:ext cx="3643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" name="Google Shape;26;p3"/>
          <p:cNvCxnSpPr/>
          <p:nvPr/>
        </p:nvCxnSpPr>
        <p:spPr>
          <a:xfrm>
            <a:off x="6975550" y="1075400"/>
            <a:ext cx="2191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5_1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1"/>
          <p:cNvSpPr txBox="1"/>
          <p:nvPr>
            <p:ph type="title"/>
          </p:nvPr>
        </p:nvSpPr>
        <p:spPr>
          <a:xfrm>
            <a:off x="713225" y="539500"/>
            <a:ext cx="77175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6" name="Google Shape;226;p21"/>
          <p:cNvSpPr txBox="1"/>
          <p:nvPr>
            <p:ph idx="2" type="title"/>
          </p:nvPr>
        </p:nvSpPr>
        <p:spPr>
          <a:xfrm>
            <a:off x="6545847" y="1661200"/>
            <a:ext cx="1835400" cy="5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Asap"/>
                <a:ea typeface="Asap"/>
                <a:cs typeface="Asap"/>
                <a:sym typeface="Asap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Asap"/>
                <a:ea typeface="Asap"/>
                <a:cs typeface="Asap"/>
                <a:sym typeface="Asap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Asap"/>
                <a:ea typeface="Asap"/>
                <a:cs typeface="Asap"/>
                <a:sym typeface="Asap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Asap"/>
                <a:ea typeface="Asap"/>
                <a:cs typeface="Asap"/>
                <a:sym typeface="Asap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Asap"/>
                <a:ea typeface="Asap"/>
                <a:cs typeface="Asap"/>
                <a:sym typeface="Asap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Asap"/>
                <a:ea typeface="Asap"/>
                <a:cs typeface="Asap"/>
                <a:sym typeface="Asap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Asap"/>
                <a:ea typeface="Asap"/>
                <a:cs typeface="Asap"/>
                <a:sym typeface="Asap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Asap"/>
                <a:ea typeface="Asap"/>
                <a:cs typeface="Asap"/>
                <a:sym typeface="Asap"/>
              </a:defRPr>
            </a:lvl9pPr>
          </a:lstStyle>
          <a:p/>
        </p:txBody>
      </p:sp>
      <p:sp>
        <p:nvSpPr>
          <p:cNvPr id="227" name="Google Shape;227;p21"/>
          <p:cNvSpPr txBox="1"/>
          <p:nvPr>
            <p:ph idx="1" type="subTitle"/>
          </p:nvPr>
        </p:nvSpPr>
        <p:spPr>
          <a:xfrm>
            <a:off x="6545838" y="2077820"/>
            <a:ext cx="1835400" cy="6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28" name="Google Shape;228;p21"/>
          <p:cNvSpPr txBox="1"/>
          <p:nvPr>
            <p:ph hasCustomPrompt="1" idx="3" type="title"/>
          </p:nvPr>
        </p:nvSpPr>
        <p:spPr>
          <a:xfrm>
            <a:off x="5697750" y="1876750"/>
            <a:ext cx="848100" cy="6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9" name="Google Shape;229;p21"/>
          <p:cNvSpPr txBox="1"/>
          <p:nvPr>
            <p:ph idx="4" type="title"/>
          </p:nvPr>
        </p:nvSpPr>
        <p:spPr>
          <a:xfrm>
            <a:off x="6545847" y="3073505"/>
            <a:ext cx="1835400" cy="5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Asap"/>
                <a:ea typeface="Asap"/>
                <a:cs typeface="Asap"/>
                <a:sym typeface="Asap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Asap"/>
                <a:ea typeface="Asap"/>
                <a:cs typeface="Asap"/>
                <a:sym typeface="Asap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Asap"/>
                <a:ea typeface="Asap"/>
                <a:cs typeface="Asap"/>
                <a:sym typeface="Asap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Asap"/>
                <a:ea typeface="Asap"/>
                <a:cs typeface="Asap"/>
                <a:sym typeface="Asap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Asap"/>
                <a:ea typeface="Asap"/>
                <a:cs typeface="Asap"/>
                <a:sym typeface="Asap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Asap"/>
                <a:ea typeface="Asap"/>
                <a:cs typeface="Asap"/>
                <a:sym typeface="Asap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Asap"/>
                <a:ea typeface="Asap"/>
                <a:cs typeface="Asap"/>
                <a:sym typeface="Asap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Asap"/>
                <a:ea typeface="Asap"/>
                <a:cs typeface="Asap"/>
                <a:sym typeface="Asap"/>
              </a:defRPr>
            </a:lvl9pPr>
          </a:lstStyle>
          <a:p/>
        </p:txBody>
      </p:sp>
      <p:sp>
        <p:nvSpPr>
          <p:cNvPr id="230" name="Google Shape;230;p21"/>
          <p:cNvSpPr txBox="1"/>
          <p:nvPr>
            <p:ph idx="5" type="subTitle"/>
          </p:nvPr>
        </p:nvSpPr>
        <p:spPr>
          <a:xfrm>
            <a:off x="6545838" y="3490125"/>
            <a:ext cx="1835400" cy="6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31" name="Google Shape;231;p21"/>
          <p:cNvSpPr txBox="1"/>
          <p:nvPr>
            <p:ph hasCustomPrompt="1" idx="6" type="title"/>
          </p:nvPr>
        </p:nvSpPr>
        <p:spPr>
          <a:xfrm>
            <a:off x="5697750" y="3289004"/>
            <a:ext cx="848100" cy="6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32" name="Google Shape;232;p21"/>
          <p:cNvSpPr txBox="1"/>
          <p:nvPr>
            <p:ph idx="7" type="title"/>
          </p:nvPr>
        </p:nvSpPr>
        <p:spPr>
          <a:xfrm flipH="1">
            <a:off x="768891" y="1661200"/>
            <a:ext cx="1835400" cy="5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Asap"/>
                <a:ea typeface="Asap"/>
                <a:cs typeface="Asap"/>
                <a:sym typeface="Asap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Asap"/>
                <a:ea typeface="Asap"/>
                <a:cs typeface="Asap"/>
                <a:sym typeface="Asap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Asap"/>
                <a:ea typeface="Asap"/>
                <a:cs typeface="Asap"/>
                <a:sym typeface="Asap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Asap"/>
                <a:ea typeface="Asap"/>
                <a:cs typeface="Asap"/>
                <a:sym typeface="Asap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Asap"/>
                <a:ea typeface="Asap"/>
                <a:cs typeface="Asap"/>
                <a:sym typeface="Asap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Asap"/>
                <a:ea typeface="Asap"/>
                <a:cs typeface="Asap"/>
                <a:sym typeface="Asap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Asap"/>
                <a:ea typeface="Asap"/>
                <a:cs typeface="Asap"/>
                <a:sym typeface="Asap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Asap"/>
                <a:ea typeface="Asap"/>
                <a:cs typeface="Asap"/>
                <a:sym typeface="Asap"/>
              </a:defRPr>
            </a:lvl9pPr>
          </a:lstStyle>
          <a:p/>
        </p:txBody>
      </p:sp>
      <p:sp>
        <p:nvSpPr>
          <p:cNvPr id="233" name="Google Shape;233;p21"/>
          <p:cNvSpPr txBox="1"/>
          <p:nvPr>
            <p:ph idx="8" type="subTitle"/>
          </p:nvPr>
        </p:nvSpPr>
        <p:spPr>
          <a:xfrm flipH="1">
            <a:off x="768900" y="2077820"/>
            <a:ext cx="1835400" cy="6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34" name="Google Shape;234;p21"/>
          <p:cNvSpPr txBox="1"/>
          <p:nvPr>
            <p:ph hasCustomPrompt="1" idx="9" type="title"/>
          </p:nvPr>
        </p:nvSpPr>
        <p:spPr>
          <a:xfrm flipH="1">
            <a:off x="2604282" y="1876750"/>
            <a:ext cx="848100" cy="6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35" name="Google Shape;235;p21"/>
          <p:cNvSpPr txBox="1"/>
          <p:nvPr>
            <p:ph idx="13" type="title"/>
          </p:nvPr>
        </p:nvSpPr>
        <p:spPr>
          <a:xfrm flipH="1">
            <a:off x="768891" y="3073505"/>
            <a:ext cx="1835400" cy="5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Asap"/>
                <a:ea typeface="Asap"/>
                <a:cs typeface="Asap"/>
                <a:sym typeface="Asap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Asap"/>
                <a:ea typeface="Asap"/>
                <a:cs typeface="Asap"/>
                <a:sym typeface="Asap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Asap"/>
                <a:ea typeface="Asap"/>
                <a:cs typeface="Asap"/>
                <a:sym typeface="Asap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Asap"/>
                <a:ea typeface="Asap"/>
                <a:cs typeface="Asap"/>
                <a:sym typeface="Asap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Asap"/>
                <a:ea typeface="Asap"/>
                <a:cs typeface="Asap"/>
                <a:sym typeface="Asap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Asap"/>
                <a:ea typeface="Asap"/>
                <a:cs typeface="Asap"/>
                <a:sym typeface="Asap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Asap"/>
                <a:ea typeface="Asap"/>
                <a:cs typeface="Asap"/>
                <a:sym typeface="Asap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Asap"/>
                <a:ea typeface="Asap"/>
                <a:cs typeface="Asap"/>
                <a:sym typeface="Asap"/>
              </a:defRPr>
            </a:lvl9pPr>
          </a:lstStyle>
          <a:p/>
        </p:txBody>
      </p:sp>
      <p:sp>
        <p:nvSpPr>
          <p:cNvPr id="236" name="Google Shape;236;p21"/>
          <p:cNvSpPr txBox="1"/>
          <p:nvPr>
            <p:ph idx="14" type="subTitle"/>
          </p:nvPr>
        </p:nvSpPr>
        <p:spPr>
          <a:xfrm flipH="1">
            <a:off x="768900" y="3490125"/>
            <a:ext cx="1835400" cy="6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37" name="Google Shape;237;p21"/>
          <p:cNvSpPr txBox="1"/>
          <p:nvPr>
            <p:ph hasCustomPrompt="1" idx="15" type="title"/>
          </p:nvPr>
        </p:nvSpPr>
        <p:spPr>
          <a:xfrm flipH="1">
            <a:off x="2604282" y="3289004"/>
            <a:ext cx="848100" cy="6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38" name="Google Shape;238;p21"/>
          <p:cNvSpPr/>
          <p:nvPr/>
        </p:nvSpPr>
        <p:spPr>
          <a:xfrm>
            <a:off x="75" y="1207000"/>
            <a:ext cx="9144000" cy="3936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9" name="Google Shape;239;p21"/>
          <p:cNvCxnSpPr/>
          <p:nvPr/>
        </p:nvCxnSpPr>
        <p:spPr>
          <a:xfrm rot="10800000">
            <a:off x="0" y="4680200"/>
            <a:ext cx="5854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0" name="Google Shape;240;p21"/>
          <p:cNvCxnSpPr/>
          <p:nvPr/>
        </p:nvCxnSpPr>
        <p:spPr>
          <a:xfrm rot="10800000">
            <a:off x="5500200" y="4377825"/>
            <a:ext cx="3643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1" name="Google Shape;241;p21"/>
          <p:cNvCxnSpPr/>
          <p:nvPr/>
        </p:nvCxnSpPr>
        <p:spPr>
          <a:xfrm rot="10800000">
            <a:off x="2700" y="4920100"/>
            <a:ext cx="3643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2" name="Google Shape;242;p21"/>
          <p:cNvCxnSpPr/>
          <p:nvPr/>
        </p:nvCxnSpPr>
        <p:spPr>
          <a:xfrm rot="10800000">
            <a:off x="5500200" y="1362425"/>
            <a:ext cx="3643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3" name="Google Shape;243;p21"/>
          <p:cNvCxnSpPr/>
          <p:nvPr/>
        </p:nvCxnSpPr>
        <p:spPr>
          <a:xfrm rot="10800000">
            <a:off x="3289800" y="463300"/>
            <a:ext cx="5854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2"/>
          <p:cNvSpPr/>
          <p:nvPr/>
        </p:nvSpPr>
        <p:spPr>
          <a:xfrm>
            <a:off x="75" y="1524425"/>
            <a:ext cx="9144000" cy="3619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2"/>
          <p:cNvSpPr txBox="1"/>
          <p:nvPr>
            <p:ph type="ctrTitle"/>
          </p:nvPr>
        </p:nvSpPr>
        <p:spPr>
          <a:xfrm>
            <a:off x="4449125" y="617975"/>
            <a:ext cx="3981600" cy="9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47" name="Google Shape;247;p22"/>
          <p:cNvSpPr txBox="1"/>
          <p:nvPr>
            <p:ph idx="1" type="subTitle"/>
          </p:nvPr>
        </p:nvSpPr>
        <p:spPr>
          <a:xfrm>
            <a:off x="4449125" y="1549475"/>
            <a:ext cx="3981600" cy="11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48" name="Google Shape;248;p22"/>
          <p:cNvSpPr txBox="1"/>
          <p:nvPr/>
        </p:nvSpPr>
        <p:spPr>
          <a:xfrm>
            <a:off x="4654325" y="3413770"/>
            <a:ext cx="3571200" cy="7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CREDITS</a:t>
            </a:r>
            <a:r>
              <a:rPr lang="en"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: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Asap"/>
                <a:ea typeface="Asap"/>
                <a:cs typeface="Asap"/>
                <a:sym typeface="Asap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, including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Asap"/>
                <a:ea typeface="Asap"/>
                <a:cs typeface="Asap"/>
                <a:sym typeface="Asap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 and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Asap"/>
                <a:ea typeface="Asap"/>
                <a:cs typeface="Asap"/>
                <a:sym typeface="Asap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</p:txBody>
      </p:sp>
      <p:cxnSp>
        <p:nvCxnSpPr>
          <p:cNvPr id="249" name="Google Shape;249;p22"/>
          <p:cNvCxnSpPr/>
          <p:nvPr/>
        </p:nvCxnSpPr>
        <p:spPr>
          <a:xfrm>
            <a:off x="0" y="463300"/>
            <a:ext cx="5854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0" name="Google Shape;250;p22"/>
          <p:cNvCxnSpPr/>
          <p:nvPr/>
        </p:nvCxnSpPr>
        <p:spPr>
          <a:xfrm>
            <a:off x="3289800" y="4680200"/>
            <a:ext cx="5854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1" name="Google Shape;251;p22"/>
          <p:cNvCxnSpPr/>
          <p:nvPr/>
        </p:nvCxnSpPr>
        <p:spPr>
          <a:xfrm>
            <a:off x="-29925" y="1106613"/>
            <a:ext cx="4940700" cy="3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2" name="Google Shape;252;p22"/>
          <p:cNvCxnSpPr/>
          <p:nvPr/>
        </p:nvCxnSpPr>
        <p:spPr>
          <a:xfrm>
            <a:off x="5497500" y="4920100"/>
            <a:ext cx="3643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3" name="Google Shape;253;p22"/>
          <p:cNvCxnSpPr/>
          <p:nvPr/>
        </p:nvCxnSpPr>
        <p:spPr>
          <a:xfrm>
            <a:off x="0" y="211950"/>
            <a:ext cx="3643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6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3"/>
          <p:cNvSpPr/>
          <p:nvPr/>
        </p:nvSpPr>
        <p:spPr>
          <a:xfrm>
            <a:off x="75" y="3026025"/>
            <a:ext cx="9144000" cy="211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6" name="Google Shape;256;p23"/>
          <p:cNvCxnSpPr/>
          <p:nvPr/>
        </p:nvCxnSpPr>
        <p:spPr>
          <a:xfrm>
            <a:off x="0" y="4920100"/>
            <a:ext cx="5854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7" name="Google Shape;257;p23"/>
          <p:cNvCxnSpPr/>
          <p:nvPr/>
        </p:nvCxnSpPr>
        <p:spPr>
          <a:xfrm>
            <a:off x="3289800" y="703200"/>
            <a:ext cx="5854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8" name="Google Shape;258;p23"/>
          <p:cNvCxnSpPr/>
          <p:nvPr/>
        </p:nvCxnSpPr>
        <p:spPr>
          <a:xfrm>
            <a:off x="6727500" y="4479975"/>
            <a:ext cx="2413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9" name="Google Shape;259;p23"/>
          <p:cNvCxnSpPr/>
          <p:nvPr/>
        </p:nvCxnSpPr>
        <p:spPr>
          <a:xfrm>
            <a:off x="0" y="1005575"/>
            <a:ext cx="3643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0" name="Google Shape;260;p23"/>
          <p:cNvCxnSpPr/>
          <p:nvPr/>
        </p:nvCxnSpPr>
        <p:spPr>
          <a:xfrm>
            <a:off x="5497500" y="463300"/>
            <a:ext cx="3643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1" name="Google Shape;261;p23"/>
          <p:cNvCxnSpPr/>
          <p:nvPr/>
        </p:nvCxnSpPr>
        <p:spPr>
          <a:xfrm>
            <a:off x="0" y="4020975"/>
            <a:ext cx="3643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6_1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4"/>
          <p:cNvSpPr/>
          <p:nvPr/>
        </p:nvSpPr>
        <p:spPr>
          <a:xfrm>
            <a:off x="75" y="1207000"/>
            <a:ext cx="9144000" cy="3936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4" name="Google Shape;264;p24"/>
          <p:cNvCxnSpPr/>
          <p:nvPr/>
        </p:nvCxnSpPr>
        <p:spPr>
          <a:xfrm>
            <a:off x="0" y="463300"/>
            <a:ext cx="5854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5" name="Google Shape;265;p24"/>
          <p:cNvCxnSpPr/>
          <p:nvPr/>
        </p:nvCxnSpPr>
        <p:spPr>
          <a:xfrm>
            <a:off x="3289800" y="4680200"/>
            <a:ext cx="5854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6" name="Google Shape;266;p24"/>
          <p:cNvCxnSpPr/>
          <p:nvPr/>
        </p:nvCxnSpPr>
        <p:spPr>
          <a:xfrm>
            <a:off x="6727500" y="903425"/>
            <a:ext cx="2413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7" name="Google Shape;267;p24"/>
          <p:cNvCxnSpPr/>
          <p:nvPr/>
        </p:nvCxnSpPr>
        <p:spPr>
          <a:xfrm>
            <a:off x="0" y="4377825"/>
            <a:ext cx="3643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8" name="Google Shape;268;p24"/>
          <p:cNvCxnSpPr/>
          <p:nvPr/>
        </p:nvCxnSpPr>
        <p:spPr>
          <a:xfrm>
            <a:off x="5497500" y="4920100"/>
            <a:ext cx="3643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9" name="Google Shape;269;p24"/>
          <p:cNvCxnSpPr/>
          <p:nvPr/>
        </p:nvCxnSpPr>
        <p:spPr>
          <a:xfrm>
            <a:off x="0" y="1362425"/>
            <a:ext cx="3643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/>
          <p:nvPr/>
        </p:nvSpPr>
        <p:spPr>
          <a:xfrm>
            <a:off x="75" y="2714450"/>
            <a:ext cx="9144000" cy="242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4"/>
          <p:cNvSpPr txBox="1"/>
          <p:nvPr>
            <p:ph type="title"/>
          </p:nvPr>
        </p:nvSpPr>
        <p:spPr>
          <a:xfrm>
            <a:off x="4132875" y="1538825"/>
            <a:ext cx="4263900" cy="12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4132875" y="2904000"/>
            <a:ext cx="3901500" cy="9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cxnSp>
        <p:nvCxnSpPr>
          <p:cNvPr id="31" name="Google Shape;31;p4"/>
          <p:cNvCxnSpPr/>
          <p:nvPr/>
        </p:nvCxnSpPr>
        <p:spPr>
          <a:xfrm rot="10800000">
            <a:off x="22750" y="469325"/>
            <a:ext cx="5854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" name="Google Shape;32;p4"/>
          <p:cNvCxnSpPr/>
          <p:nvPr/>
        </p:nvCxnSpPr>
        <p:spPr>
          <a:xfrm rot="10800000">
            <a:off x="3309500" y="4680200"/>
            <a:ext cx="5854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" name="Google Shape;33;p4"/>
          <p:cNvCxnSpPr/>
          <p:nvPr/>
        </p:nvCxnSpPr>
        <p:spPr>
          <a:xfrm rot="10800000">
            <a:off x="0" y="265000"/>
            <a:ext cx="3643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" name="Google Shape;34;p4"/>
          <p:cNvCxnSpPr/>
          <p:nvPr/>
        </p:nvCxnSpPr>
        <p:spPr>
          <a:xfrm rot="10800000">
            <a:off x="5522950" y="4919875"/>
            <a:ext cx="3643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" name="Google Shape;35;p4"/>
          <p:cNvCxnSpPr/>
          <p:nvPr/>
        </p:nvCxnSpPr>
        <p:spPr>
          <a:xfrm rot="10800000">
            <a:off x="22675" y="4373400"/>
            <a:ext cx="2191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" name="Google Shape;36;p4"/>
          <p:cNvCxnSpPr/>
          <p:nvPr/>
        </p:nvCxnSpPr>
        <p:spPr>
          <a:xfrm rot="10800000">
            <a:off x="7260225" y="873300"/>
            <a:ext cx="1900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/>
          <p:nvPr>
            <p:ph idx="1" type="body"/>
          </p:nvPr>
        </p:nvSpPr>
        <p:spPr>
          <a:xfrm>
            <a:off x="967788" y="3523525"/>
            <a:ext cx="3289500" cy="9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4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2" type="body"/>
          </p:nvPr>
        </p:nvSpPr>
        <p:spPr>
          <a:xfrm>
            <a:off x="4886713" y="3523525"/>
            <a:ext cx="3289500" cy="9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4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type="title"/>
          </p:nvPr>
        </p:nvSpPr>
        <p:spPr>
          <a:xfrm>
            <a:off x="967776" y="3113200"/>
            <a:ext cx="3289500" cy="4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Asap"/>
                <a:ea typeface="Asap"/>
                <a:cs typeface="Asap"/>
                <a:sym typeface="Asap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Asap"/>
                <a:ea typeface="Asap"/>
                <a:cs typeface="Asap"/>
                <a:sym typeface="Asap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Asap"/>
                <a:ea typeface="Asap"/>
                <a:cs typeface="Asap"/>
                <a:sym typeface="Asap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Asap"/>
                <a:ea typeface="Asap"/>
                <a:cs typeface="Asap"/>
                <a:sym typeface="Asap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Asap"/>
                <a:ea typeface="Asap"/>
                <a:cs typeface="Asap"/>
                <a:sym typeface="Asap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Asap"/>
                <a:ea typeface="Asap"/>
                <a:cs typeface="Asap"/>
                <a:sym typeface="Asap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Asap"/>
                <a:ea typeface="Asap"/>
                <a:cs typeface="Asap"/>
                <a:sym typeface="Asap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Asap"/>
                <a:ea typeface="Asap"/>
                <a:cs typeface="Asap"/>
                <a:sym typeface="Asap"/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3" type="title"/>
          </p:nvPr>
        </p:nvSpPr>
        <p:spPr>
          <a:xfrm>
            <a:off x="4886688" y="3113200"/>
            <a:ext cx="3289500" cy="4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Asap"/>
                <a:ea typeface="Asap"/>
                <a:cs typeface="Asap"/>
                <a:sym typeface="Asap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Asap"/>
                <a:ea typeface="Asap"/>
                <a:cs typeface="Asap"/>
                <a:sym typeface="Asap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Asap"/>
                <a:ea typeface="Asap"/>
                <a:cs typeface="Asap"/>
                <a:sym typeface="Asap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Asap"/>
                <a:ea typeface="Asap"/>
                <a:cs typeface="Asap"/>
                <a:sym typeface="Asap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Asap"/>
                <a:ea typeface="Asap"/>
                <a:cs typeface="Asap"/>
                <a:sym typeface="Asap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Asap"/>
                <a:ea typeface="Asap"/>
                <a:cs typeface="Asap"/>
                <a:sym typeface="Asap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Asap"/>
                <a:ea typeface="Asap"/>
                <a:cs typeface="Asap"/>
                <a:sym typeface="Asap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Asap"/>
                <a:ea typeface="Asap"/>
                <a:cs typeface="Asap"/>
                <a:sym typeface="Asap"/>
              </a:defRPr>
            </a:lvl9pPr>
          </a:lstStyle>
          <a:p/>
        </p:txBody>
      </p:sp>
      <p:sp>
        <p:nvSpPr>
          <p:cNvPr id="42" name="Google Shape;42;p5"/>
          <p:cNvSpPr/>
          <p:nvPr/>
        </p:nvSpPr>
        <p:spPr>
          <a:xfrm>
            <a:off x="75" y="2591500"/>
            <a:ext cx="9144000" cy="2552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5"/>
          <p:cNvCxnSpPr/>
          <p:nvPr/>
        </p:nvCxnSpPr>
        <p:spPr>
          <a:xfrm>
            <a:off x="0" y="463300"/>
            <a:ext cx="5854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" name="Google Shape;44;p5"/>
          <p:cNvCxnSpPr/>
          <p:nvPr/>
        </p:nvCxnSpPr>
        <p:spPr>
          <a:xfrm>
            <a:off x="3289800" y="4680200"/>
            <a:ext cx="5854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" name="Google Shape;45;p5"/>
          <p:cNvCxnSpPr/>
          <p:nvPr/>
        </p:nvCxnSpPr>
        <p:spPr>
          <a:xfrm>
            <a:off x="0" y="4377825"/>
            <a:ext cx="3643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" name="Google Shape;46;p5"/>
          <p:cNvCxnSpPr/>
          <p:nvPr/>
        </p:nvCxnSpPr>
        <p:spPr>
          <a:xfrm>
            <a:off x="5497500" y="4920100"/>
            <a:ext cx="3643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/>
          <p:nvPr/>
        </p:nvSpPr>
        <p:spPr>
          <a:xfrm>
            <a:off x="75" y="1207000"/>
            <a:ext cx="9144000" cy="3936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6"/>
          <p:cNvSpPr txBox="1"/>
          <p:nvPr>
            <p:ph type="title"/>
          </p:nvPr>
        </p:nvSpPr>
        <p:spPr>
          <a:xfrm>
            <a:off x="713225" y="539500"/>
            <a:ext cx="77175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50" name="Google Shape;50;p6"/>
          <p:cNvCxnSpPr/>
          <p:nvPr/>
        </p:nvCxnSpPr>
        <p:spPr>
          <a:xfrm>
            <a:off x="0" y="463300"/>
            <a:ext cx="5854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" name="Google Shape;51;p6"/>
          <p:cNvCxnSpPr/>
          <p:nvPr/>
        </p:nvCxnSpPr>
        <p:spPr>
          <a:xfrm>
            <a:off x="3289800" y="4680200"/>
            <a:ext cx="5854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" name="Google Shape;52;p6"/>
          <p:cNvCxnSpPr/>
          <p:nvPr/>
        </p:nvCxnSpPr>
        <p:spPr>
          <a:xfrm>
            <a:off x="6727500" y="903425"/>
            <a:ext cx="2413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" name="Google Shape;53;p6"/>
          <p:cNvCxnSpPr/>
          <p:nvPr/>
        </p:nvCxnSpPr>
        <p:spPr>
          <a:xfrm>
            <a:off x="5497500" y="4920100"/>
            <a:ext cx="3643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" name="Google Shape;54;p6"/>
          <p:cNvCxnSpPr/>
          <p:nvPr/>
        </p:nvCxnSpPr>
        <p:spPr>
          <a:xfrm>
            <a:off x="0" y="1362425"/>
            <a:ext cx="3643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/>
          <p:nvPr>
            <p:ph type="title"/>
          </p:nvPr>
        </p:nvSpPr>
        <p:spPr>
          <a:xfrm>
            <a:off x="713225" y="539500"/>
            <a:ext cx="771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7" name="Google Shape;57;p7"/>
          <p:cNvSpPr txBox="1"/>
          <p:nvPr>
            <p:ph idx="1" type="body"/>
          </p:nvPr>
        </p:nvSpPr>
        <p:spPr>
          <a:xfrm>
            <a:off x="713225" y="1878550"/>
            <a:ext cx="4954200" cy="21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8" name="Google Shape;58;p7"/>
          <p:cNvSpPr/>
          <p:nvPr/>
        </p:nvSpPr>
        <p:spPr>
          <a:xfrm>
            <a:off x="75" y="1207000"/>
            <a:ext cx="9144000" cy="3936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9" name="Google Shape;59;p7"/>
          <p:cNvCxnSpPr/>
          <p:nvPr/>
        </p:nvCxnSpPr>
        <p:spPr>
          <a:xfrm>
            <a:off x="0" y="463300"/>
            <a:ext cx="5854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" name="Google Shape;60;p7"/>
          <p:cNvCxnSpPr/>
          <p:nvPr/>
        </p:nvCxnSpPr>
        <p:spPr>
          <a:xfrm>
            <a:off x="3289800" y="4680200"/>
            <a:ext cx="5854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" name="Google Shape;61;p7"/>
          <p:cNvCxnSpPr/>
          <p:nvPr/>
        </p:nvCxnSpPr>
        <p:spPr>
          <a:xfrm>
            <a:off x="0" y="4377825"/>
            <a:ext cx="3643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" name="Google Shape;62;p7"/>
          <p:cNvCxnSpPr/>
          <p:nvPr/>
        </p:nvCxnSpPr>
        <p:spPr>
          <a:xfrm>
            <a:off x="5497500" y="4920100"/>
            <a:ext cx="3643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" name="Google Shape;63;p7"/>
          <p:cNvCxnSpPr/>
          <p:nvPr/>
        </p:nvCxnSpPr>
        <p:spPr>
          <a:xfrm>
            <a:off x="0" y="1362425"/>
            <a:ext cx="3643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" name="Google Shape;64;p7"/>
          <p:cNvCxnSpPr/>
          <p:nvPr/>
        </p:nvCxnSpPr>
        <p:spPr>
          <a:xfrm>
            <a:off x="6727500" y="903425"/>
            <a:ext cx="2413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 txBox="1"/>
          <p:nvPr>
            <p:ph type="title"/>
          </p:nvPr>
        </p:nvSpPr>
        <p:spPr>
          <a:xfrm>
            <a:off x="3118425" y="1191700"/>
            <a:ext cx="5055900" cy="278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83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7" name="Google Shape;67;p8"/>
          <p:cNvSpPr/>
          <p:nvPr/>
        </p:nvSpPr>
        <p:spPr>
          <a:xfrm>
            <a:off x="75" y="2601875"/>
            <a:ext cx="9144000" cy="2541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8" name="Google Shape;68;p8"/>
          <p:cNvCxnSpPr/>
          <p:nvPr/>
        </p:nvCxnSpPr>
        <p:spPr>
          <a:xfrm>
            <a:off x="3289800" y="469325"/>
            <a:ext cx="5854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" name="Google Shape;69;p8"/>
          <p:cNvCxnSpPr/>
          <p:nvPr/>
        </p:nvCxnSpPr>
        <p:spPr>
          <a:xfrm>
            <a:off x="3050" y="4680200"/>
            <a:ext cx="5854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" name="Google Shape;70;p8"/>
          <p:cNvCxnSpPr/>
          <p:nvPr/>
        </p:nvCxnSpPr>
        <p:spPr>
          <a:xfrm>
            <a:off x="81350" y="4919875"/>
            <a:ext cx="3643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" name="Google Shape;71;p8"/>
          <p:cNvCxnSpPr/>
          <p:nvPr/>
        </p:nvCxnSpPr>
        <p:spPr>
          <a:xfrm>
            <a:off x="6975550" y="1075400"/>
            <a:ext cx="2191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" name="Google Shape;72;p8"/>
          <p:cNvCxnSpPr/>
          <p:nvPr/>
        </p:nvCxnSpPr>
        <p:spPr>
          <a:xfrm>
            <a:off x="6025" y="873300"/>
            <a:ext cx="1900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" name="Google Shape;73;p8"/>
          <p:cNvCxnSpPr/>
          <p:nvPr/>
        </p:nvCxnSpPr>
        <p:spPr>
          <a:xfrm>
            <a:off x="5522950" y="4113750"/>
            <a:ext cx="3643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" name="Google Shape;74;p8"/>
          <p:cNvCxnSpPr/>
          <p:nvPr/>
        </p:nvCxnSpPr>
        <p:spPr>
          <a:xfrm>
            <a:off x="5522950" y="265000"/>
            <a:ext cx="3643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9"/>
          <p:cNvSpPr/>
          <p:nvPr/>
        </p:nvSpPr>
        <p:spPr>
          <a:xfrm>
            <a:off x="75" y="2326150"/>
            <a:ext cx="9144000" cy="2817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9"/>
          <p:cNvSpPr txBox="1"/>
          <p:nvPr>
            <p:ph type="title"/>
          </p:nvPr>
        </p:nvSpPr>
        <p:spPr>
          <a:xfrm>
            <a:off x="713225" y="1458000"/>
            <a:ext cx="4424700" cy="9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8" name="Google Shape;78;p9"/>
          <p:cNvSpPr txBox="1"/>
          <p:nvPr>
            <p:ph idx="1" type="subTitle"/>
          </p:nvPr>
        </p:nvSpPr>
        <p:spPr>
          <a:xfrm>
            <a:off x="1104100" y="2422200"/>
            <a:ext cx="3642900" cy="15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cxnSp>
        <p:nvCxnSpPr>
          <p:cNvPr id="79" name="Google Shape;79;p9"/>
          <p:cNvCxnSpPr/>
          <p:nvPr/>
        </p:nvCxnSpPr>
        <p:spPr>
          <a:xfrm rot="10800000">
            <a:off x="3289800" y="463300"/>
            <a:ext cx="5854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" name="Google Shape;80;p9"/>
          <p:cNvCxnSpPr/>
          <p:nvPr/>
        </p:nvCxnSpPr>
        <p:spPr>
          <a:xfrm rot="10800000">
            <a:off x="0" y="4680200"/>
            <a:ext cx="5854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" name="Google Shape;81;p9"/>
          <p:cNvCxnSpPr/>
          <p:nvPr/>
        </p:nvCxnSpPr>
        <p:spPr>
          <a:xfrm rot="10800000">
            <a:off x="2700" y="4920100"/>
            <a:ext cx="3643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" name="Google Shape;82;p9"/>
          <p:cNvCxnSpPr/>
          <p:nvPr/>
        </p:nvCxnSpPr>
        <p:spPr>
          <a:xfrm rot="10800000">
            <a:off x="2700" y="903425"/>
            <a:ext cx="2413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"/>
          <p:cNvSpPr txBox="1"/>
          <p:nvPr>
            <p:ph type="title"/>
          </p:nvPr>
        </p:nvSpPr>
        <p:spPr>
          <a:xfrm>
            <a:off x="713225" y="2120275"/>
            <a:ext cx="2181000" cy="23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539500"/>
            <a:ext cx="77175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erif Text"/>
              <a:buNone/>
              <a:defRPr sz="3000">
                <a:solidFill>
                  <a:schemeClr val="dk1"/>
                </a:solidFill>
                <a:latin typeface="DM Serif Text"/>
                <a:ea typeface="DM Serif Text"/>
                <a:cs typeface="DM Serif Text"/>
                <a:sym typeface="DM Serif Tex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erif Text"/>
              <a:buNone/>
              <a:defRPr sz="3000">
                <a:solidFill>
                  <a:schemeClr val="dk1"/>
                </a:solidFill>
                <a:latin typeface="DM Serif Text"/>
                <a:ea typeface="DM Serif Text"/>
                <a:cs typeface="DM Serif Text"/>
                <a:sym typeface="DM Serif Tex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erif Text"/>
              <a:buNone/>
              <a:defRPr sz="3000">
                <a:solidFill>
                  <a:schemeClr val="dk1"/>
                </a:solidFill>
                <a:latin typeface="DM Serif Text"/>
                <a:ea typeface="DM Serif Text"/>
                <a:cs typeface="DM Serif Text"/>
                <a:sym typeface="DM Serif Tex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erif Text"/>
              <a:buNone/>
              <a:defRPr sz="3000">
                <a:solidFill>
                  <a:schemeClr val="dk1"/>
                </a:solidFill>
                <a:latin typeface="DM Serif Text"/>
                <a:ea typeface="DM Serif Text"/>
                <a:cs typeface="DM Serif Text"/>
                <a:sym typeface="DM Serif Tex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erif Text"/>
              <a:buNone/>
              <a:defRPr sz="3000">
                <a:solidFill>
                  <a:schemeClr val="dk1"/>
                </a:solidFill>
                <a:latin typeface="DM Serif Text"/>
                <a:ea typeface="DM Serif Text"/>
                <a:cs typeface="DM Serif Text"/>
                <a:sym typeface="DM Serif Tex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erif Text"/>
              <a:buNone/>
              <a:defRPr sz="3000">
                <a:solidFill>
                  <a:schemeClr val="dk1"/>
                </a:solidFill>
                <a:latin typeface="DM Serif Text"/>
                <a:ea typeface="DM Serif Text"/>
                <a:cs typeface="DM Serif Text"/>
                <a:sym typeface="DM Serif Tex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erif Text"/>
              <a:buNone/>
              <a:defRPr sz="3000">
                <a:solidFill>
                  <a:schemeClr val="dk1"/>
                </a:solidFill>
                <a:latin typeface="DM Serif Text"/>
                <a:ea typeface="DM Serif Text"/>
                <a:cs typeface="DM Serif Text"/>
                <a:sym typeface="DM Serif Tex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erif Text"/>
              <a:buNone/>
              <a:defRPr sz="3000">
                <a:solidFill>
                  <a:schemeClr val="dk1"/>
                </a:solidFill>
                <a:latin typeface="DM Serif Text"/>
                <a:ea typeface="DM Serif Text"/>
                <a:cs typeface="DM Serif Text"/>
                <a:sym typeface="DM Serif Tex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erif Text"/>
              <a:buNone/>
              <a:defRPr sz="3000">
                <a:solidFill>
                  <a:schemeClr val="dk1"/>
                </a:solidFill>
                <a:latin typeface="DM Serif Text"/>
                <a:ea typeface="DM Serif Text"/>
                <a:cs typeface="DM Serif Text"/>
                <a:sym typeface="DM Serif Tex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87600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sap"/>
              <a:buChar char="●"/>
              <a:defRPr sz="16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indent="-3302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sap"/>
              <a:buChar char="○"/>
              <a:defRPr sz="16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2pPr>
            <a:lvl3pPr indent="-3302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sap"/>
              <a:buChar char="■"/>
              <a:defRPr sz="16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3pPr>
            <a:lvl4pPr indent="-3302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sap"/>
              <a:buChar char="●"/>
              <a:defRPr sz="16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4pPr>
            <a:lvl5pPr indent="-3302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sap"/>
              <a:buChar char="○"/>
              <a:defRPr sz="16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5pPr>
            <a:lvl6pPr indent="-3302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sap"/>
              <a:buChar char="■"/>
              <a:defRPr sz="16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6pPr>
            <a:lvl7pPr indent="-3302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sap"/>
              <a:buChar char="●"/>
              <a:defRPr sz="16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7pPr>
            <a:lvl8pPr indent="-3302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sap"/>
              <a:buChar char="○"/>
              <a:defRPr sz="16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8pPr>
            <a:lvl9pPr indent="-3302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sap"/>
              <a:buChar char="■"/>
              <a:defRPr sz="16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8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3.png"/><Relationship Id="rId8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4.xml"/><Relationship Id="rId3" Type="http://schemas.openxmlformats.org/officeDocument/2006/relationships/hyperlink" Target="mailto:rorellanaparada@gmail.com" TargetMode="External"/><Relationship Id="rId4" Type="http://schemas.openxmlformats.org/officeDocument/2006/relationships/hyperlink" Target="mailto:alonso.silvaespinoza@gmail.com" TargetMode="External"/><Relationship Id="rId5" Type="http://schemas.openxmlformats.org/officeDocument/2006/relationships/hyperlink" Target="mailto:auribe@eligeeducar.c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5"/>
          <p:cNvSpPr txBox="1"/>
          <p:nvPr>
            <p:ph type="ctrTitle"/>
          </p:nvPr>
        </p:nvSpPr>
        <p:spPr>
          <a:xfrm>
            <a:off x="717725" y="895475"/>
            <a:ext cx="4963200" cy="20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en" sz="3100"/>
              <a:t>Continuidades y discontinuidades en el discurso de la derecha en los procesos constituyentes</a:t>
            </a:r>
            <a:endParaRPr sz="5800">
              <a:solidFill>
                <a:schemeClr val="dk1"/>
              </a:solidFill>
            </a:endParaRPr>
          </a:p>
        </p:txBody>
      </p:sp>
      <p:sp>
        <p:nvSpPr>
          <p:cNvPr id="275" name="Google Shape;275;p25"/>
          <p:cNvSpPr txBox="1"/>
          <p:nvPr>
            <p:ph idx="1" type="subTitle"/>
          </p:nvPr>
        </p:nvSpPr>
        <p:spPr>
          <a:xfrm>
            <a:off x="717725" y="3301025"/>
            <a:ext cx="5082900" cy="431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Análisis longitudinal a través de RRSS.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Rebeca Orellana-Parada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Alonso Silva Espinoza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Alexandra Uribe Huerta</a:t>
            </a:r>
            <a:endParaRPr sz="1100"/>
          </a:p>
        </p:txBody>
      </p:sp>
      <p:pic>
        <p:nvPicPr>
          <p:cNvPr id="276" name="Google Shape;276;p25"/>
          <p:cNvPicPr preferRelativeResize="0"/>
          <p:nvPr/>
        </p:nvPicPr>
        <p:blipFill>
          <a:blip r:embed="rId3">
            <a:alphaModFix amt="80000"/>
          </a:blip>
          <a:stretch>
            <a:fillRect/>
          </a:stretch>
        </p:blipFill>
        <p:spPr>
          <a:xfrm>
            <a:off x="89100" y="76200"/>
            <a:ext cx="1637750" cy="8652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25"/>
          <p:cNvPicPr preferRelativeResize="0"/>
          <p:nvPr/>
        </p:nvPicPr>
        <p:blipFill rotWithShape="1">
          <a:blip r:embed="rId4">
            <a:alphaModFix/>
          </a:blip>
          <a:srcRect b="16692" l="5637" r="6819" t="20219"/>
          <a:stretch/>
        </p:blipFill>
        <p:spPr>
          <a:xfrm>
            <a:off x="7581192" y="521914"/>
            <a:ext cx="1355628" cy="4884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18278" y="1067200"/>
            <a:ext cx="1081477" cy="336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642075" y="1460933"/>
            <a:ext cx="1455350" cy="7567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0" name="Google Shape;280;p25"/>
          <p:cNvGrpSpPr/>
          <p:nvPr/>
        </p:nvGrpSpPr>
        <p:grpSpPr>
          <a:xfrm>
            <a:off x="5607247" y="384603"/>
            <a:ext cx="2624508" cy="4165464"/>
            <a:chOff x="5815257" y="829316"/>
            <a:chExt cx="2025552" cy="3214837"/>
          </a:xfrm>
        </p:grpSpPr>
        <p:sp>
          <p:nvSpPr>
            <p:cNvPr id="281" name="Google Shape;281;p25"/>
            <p:cNvSpPr/>
            <p:nvPr/>
          </p:nvSpPr>
          <p:spPr>
            <a:xfrm>
              <a:off x="7107761" y="3001634"/>
              <a:ext cx="367164" cy="255864"/>
            </a:xfrm>
            <a:custGeom>
              <a:rect b="b" l="l" r="r" t="t"/>
              <a:pathLst>
                <a:path extrusionOk="0" h="4892" w="7020">
                  <a:moveTo>
                    <a:pt x="6994" y="1993"/>
                  </a:moveTo>
                  <a:cubicBezTo>
                    <a:pt x="6901" y="1558"/>
                    <a:pt x="6565" y="1135"/>
                    <a:pt x="5984" y="799"/>
                  </a:cubicBezTo>
                  <a:cubicBezTo>
                    <a:pt x="4609" y="5"/>
                    <a:pt x="2387" y="1"/>
                    <a:pt x="1020" y="791"/>
                  </a:cubicBezTo>
                  <a:cubicBezTo>
                    <a:pt x="477" y="1103"/>
                    <a:pt x="152" y="1496"/>
                    <a:pt x="43" y="1905"/>
                  </a:cubicBezTo>
                  <a:lnTo>
                    <a:pt x="0" y="1900"/>
                  </a:lnTo>
                  <a:lnTo>
                    <a:pt x="0" y="2669"/>
                  </a:lnTo>
                  <a:lnTo>
                    <a:pt x="0" y="2669"/>
                  </a:lnTo>
                  <a:cubicBezTo>
                    <a:pt x="7" y="3185"/>
                    <a:pt x="353" y="3700"/>
                    <a:pt x="1035" y="4095"/>
                  </a:cubicBezTo>
                  <a:cubicBezTo>
                    <a:pt x="2411" y="4888"/>
                    <a:pt x="4633" y="4892"/>
                    <a:pt x="6000" y="4103"/>
                  </a:cubicBezTo>
                  <a:cubicBezTo>
                    <a:pt x="6658" y="3723"/>
                    <a:pt x="6996" y="3229"/>
                    <a:pt x="7017" y="2729"/>
                  </a:cubicBezTo>
                  <a:lnTo>
                    <a:pt x="7018" y="2729"/>
                  </a:lnTo>
                  <a:lnTo>
                    <a:pt x="7018" y="2702"/>
                  </a:lnTo>
                  <a:lnTo>
                    <a:pt x="7018" y="2654"/>
                  </a:lnTo>
                  <a:lnTo>
                    <a:pt x="7020" y="195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5"/>
            <p:cNvSpPr/>
            <p:nvPr/>
          </p:nvSpPr>
          <p:spPr>
            <a:xfrm>
              <a:off x="7089664" y="2995043"/>
              <a:ext cx="403409" cy="211982"/>
            </a:xfrm>
            <a:custGeom>
              <a:rect b="b" l="l" r="r" t="t"/>
              <a:pathLst>
                <a:path extrusionOk="0" h="4053" w="7713">
                  <a:moveTo>
                    <a:pt x="3835" y="0"/>
                  </a:moveTo>
                  <a:cubicBezTo>
                    <a:pt x="2940" y="0"/>
                    <a:pt x="2047" y="196"/>
                    <a:pt x="1366" y="589"/>
                  </a:cubicBezTo>
                  <a:cubicBezTo>
                    <a:pt x="1" y="1378"/>
                    <a:pt x="8" y="2661"/>
                    <a:pt x="1383" y="3455"/>
                  </a:cubicBezTo>
                  <a:cubicBezTo>
                    <a:pt x="2072" y="3853"/>
                    <a:pt x="2976" y="4053"/>
                    <a:pt x="3878" y="4053"/>
                  </a:cubicBezTo>
                  <a:cubicBezTo>
                    <a:pt x="4773" y="4053"/>
                    <a:pt x="5665" y="3857"/>
                    <a:pt x="6346" y="3464"/>
                  </a:cubicBezTo>
                  <a:cubicBezTo>
                    <a:pt x="7713" y="2675"/>
                    <a:pt x="7706" y="1392"/>
                    <a:pt x="6330" y="598"/>
                  </a:cubicBezTo>
                  <a:cubicBezTo>
                    <a:pt x="5640" y="200"/>
                    <a:pt x="4736" y="0"/>
                    <a:pt x="38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5"/>
            <p:cNvSpPr/>
            <p:nvPr/>
          </p:nvSpPr>
          <p:spPr>
            <a:xfrm>
              <a:off x="7300295" y="2995357"/>
              <a:ext cx="192787" cy="183006"/>
            </a:xfrm>
            <a:custGeom>
              <a:rect b="b" l="l" r="r" t="t"/>
              <a:pathLst>
                <a:path extrusionOk="0" h="3499" w="3686">
                  <a:moveTo>
                    <a:pt x="0" y="1"/>
                  </a:moveTo>
                  <a:lnTo>
                    <a:pt x="0" y="3499"/>
                  </a:lnTo>
                  <a:lnTo>
                    <a:pt x="2240" y="3499"/>
                  </a:lnTo>
                  <a:cubicBezTo>
                    <a:pt x="2266" y="3487"/>
                    <a:pt x="2292" y="3474"/>
                    <a:pt x="2317" y="3459"/>
                  </a:cubicBezTo>
                  <a:cubicBezTo>
                    <a:pt x="3686" y="2670"/>
                    <a:pt x="3680" y="1384"/>
                    <a:pt x="2302" y="593"/>
                  </a:cubicBezTo>
                  <a:cubicBezTo>
                    <a:pt x="1661" y="221"/>
                    <a:pt x="839" y="26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5"/>
            <p:cNvSpPr/>
            <p:nvPr/>
          </p:nvSpPr>
          <p:spPr>
            <a:xfrm>
              <a:off x="7143172" y="2980764"/>
              <a:ext cx="296189" cy="206386"/>
            </a:xfrm>
            <a:custGeom>
              <a:rect b="b" l="l" r="r" t="t"/>
              <a:pathLst>
                <a:path extrusionOk="0" h="3946" w="5663">
                  <a:moveTo>
                    <a:pt x="5643" y="1608"/>
                  </a:moveTo>
                  <a:cubicBezTo>
                    <a:pt x="5569" y="1256"/>
                    <a:pt x="5298" y="916"/>
                    <a:pt x="4830" y="645"/>
                  </a:cubicBezTo>
                  <a:cubicBezTo>
                    <a:pt x="3720" y="5"/>
                    <a:pt x="1926" y="0"/>
                    <a:pt x="825" y="638"/>
                  </a:cubicBezTo>
                  <a:cubicBezTo>
                    <a:pt x="386" y="891"/>
                    <a:pt x="123" y="1206"/>
                    <a:pt x="35" y="1537"/>
                  </a:cubicBezTo>
                  <a:lnTo>
                    <a:pt x="0" y="1533"/>
                  </a:lnTo>
                  <a:lnTo>
                    <a:pt x="0" y="2152"/>
                  </a:lnTo>
                  <a:lnTo>
                    <a:pt x="0" y="2152"/>
                  </a:lnTo>
                  <a:cubicBezTo>
                    <a:pt x="6" y="2568"/>
                    <a:pt x="285" y="2984"/>
                    <a:pt x="836" y="3303"/>
                  </a:cubicBezTo>
                  <a:cubicBezTo>
                    <a:pt x="1946" y="3943"/>
                    <a:pt x="3738" y="3946"/>
                    <a:pt x="4841" y="3310"/>
                  </a:cubicBezTo>
                  <a:cubicBezTo>
                    <a:pt x="5372" y="3003"/>
                    <a:pt x="5645" y="2604"/>
                    <a:pt x="5663" y="2202"/>
                  </a:cubicBezTo>
                  <a:lnTo>
                    <a:pt x="5663" y="2202"/>
                  </a:lnTo>
                  <a:lnTo>
                    <a:pt x="5663" y="2178"/>
                  </a:lnTo>
                  <a:lnTo>
                    <a:pt x="5663" y="2140"/>
                  </a:lnTo>
                  <a:lnTo>
                    <a:pt x="5663" y="15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5"/>
            <p:cNvSpPr/>
            <p:nvPr/>
          </p:nvSpPr>
          <p:spPr>
            <a:xfrm>
              <a:off x="7128631" y="2975429"/>
              <a:ext cx="325478" cy="171081"/>
            </a:xfrm>
            <a:custGeom>
              <a:rect b="b" l="l" r="r" t="t"/>
              <a:pathLst>
                <a:path extrusionOk="0" h="3271" w="6223">
                  <a:moveTo>
                    <a:pt x="3094" y="0"/>
                  </a:moveTo>
                  <a:cubicBezTo>
                    <a:pt x="2372" y="0"/>
                    <a:pt x="1652" y="159"/>
                    <a:pt x="1103" y="476"/>
                  </a:cubicBezTo>
                  <a:cubicBezTo>
                    <a:pt x="0" y="1112"/>
                    <a:pt x="6" y="2147"/>
                    <a:pt x="1115" y="2788"/>
                  </a:cubicBezTo>
                  <a:cubicBezTo>
                    <a:pt x="1672" y="3110"/>
                    <a:pt x="2401" y="3270"/>
                    <a:pt x="3129" y="3270"/>
                  </a:cubicBezTo>
                  <a:cubicBezTo>
                    <a:pt x="3850" y="3270"/>
                    <a:pt x="4571" y="3112"/>
                    <a:pt x="5120" y="2795"/>
                  </a:cubicBezTo>
                  <a:cubicBezTo>
                    <a:pt x="6223" y="2159"/>
                    <a:pt x="6217" y="1124"/>
                    <a:pt x="5108" y="482"/>
                  </a:cubicBezTo>
                  <a:cubicBezTo>
                    <a:pt x="4551" y="161"/>
                    <a:pt x="3822" y="0"/>
                    <a:pt x="30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5"/>
            <p:cNvSpPr/>
            <p:nvPr/>
          </p:nvSpPr>
          <p:spPr>
            <a:xfrm>
              <a:off x="7295170" y="2975638"/>
              <a:ext cx="158581" cy="139229"/>
            </a:xfrm>
            <a:custGeom>
              <a:rect b="b" l="l" r="r" t="t"/>
              <a:pathLst>
                <a:path extrusionOk="0" h="2662" w="3032">
                  <a:moveTo>
                    <a:pt x="1" y="1"/>
                  </a:moveTo>
                  <a:lnTo>
                    <a:pt x="1" y="2662"/>
                  </a:lnTo>
                  <a:lnTo>
                    <a:pt x="2143" y="2662"/>
                  </a:lnTo>
                  <a:cubicBezTo>
                    <a:pt x="3032" y="2019"/>
                    <a:pt x="2959" y="1079"/>
                    <a:pt x="1925" y="480"/>
                  </a:cubicBezTo>
                  <a:cubicBezTo>
                    <a:pt x="1387" y="170"/>
                    <a:pt x="697" y="10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5"/>
            <p:cNvSpPr/>
            <p:nvPr/>
          </p:nvSpPr>
          <p:spPr>
            <a:xfrm>
              <a:off x="7180988" y="2967217"/>
              <a:ext cx="220717" cy="153926"/>
            </a:xfrm>
            <a:custGeom>
              <a:rect b="b" l="l" r="r" t="t"/>
              <a:pathLst>
                <a:path extrusionOk="0" h="2943" w="4220">
                  <a:moveTo>
                    <a:pt x="4204" y="1198"/>
                  </a:moveTo>
                  <a:cubicBezTo>
                    <a:pt x="4149" y="937"/>
                    <a:pt x="3946" y="682"/>
                    <a:pt x="3597" y="481"/>
                  </a:cubicBezTo>
                  <a:cubicBezTo>
                    <a:pt x="2771" y="3"/>
                    <a:pt x="1435" y="1"/>
                    <a:pt x="613" y="476"/>
                  </a:cubicBezTo>
                  <a:cubicBezTo>
                    <a:pt x="287" y="666"/>
                    <a:pt x="91" y="900"/>
                    <a:pt x="25" y="1146"/>
                  </a:cubicBezTo>
                  <a:lnTo>
                    <a:pt x="0" y="1143"/>
                  </a:lnTo>
                  <a:lnTo>
                    <a:pt x="0" y="1606"/>
                  </a:lnTo>
                  <a:lnTo>
                    <a:pt x="0" y="1606"/>
                  </a:lnTo>
                  <a:cubicBezTo>
                    <a:pt x="4" y="1916"/>
                    <a:pt x="211" y="2225"/>
                    <a:pt x="622" y="2462"/>
                  </a:cubicBezTo>
                  <a:cubicBezTo>
                    <a:pt x="1448" y="2940"/>
                    <a:pt x="2785" y="2943"/>
                    <a:pt x="3607" y="2468"/>
                  </a:cubicBezTo>
                  <a:cubicBezTo>
                    <a:pt x="4002" y="2239"/>
                    <a:pt x="4206" y="1942"/>
                    <a:pt x="4220" y="1642"/>
                  </a:cubicBezTo>
                  <a:lnTo>
                    <a:pt x="4220" y="1642"/>
                  </a:lnTo>
                  <a:lnTo>
                    <a:pt x="4220" y="1625"/>
                  </a:lnTo>
                  <a:lnTo>
                    <a:pt x="4220" y="1596"/>
                  </a:lnTo>
                  <a:lnTo>
                    <a:pt x="4220" y="117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5"/>
            <p:cNvSpPr/>
            <p:nvPr/>
          </p:nvSpPr>
          <p:spPr>
            <a:xfrm>
              <a:off x="7170004" y="2963242"/>
              <a:ext cx="242631" cy="127513"/>
            </a:xfrm>
            <a:custGeom>
              <a:rect b="b" l="l" r="r" t="t"/>
              <a:pathLst>
                <a:path extrusionOk="0" h="2438" w="4639">
                  <a:moveTo>
                    <a:pt x="2308" y="1"/>
                  </a:moveTo>
                  <a:cubicBezTo>
                    <a:pt x="1770" y="1"/>
                    <a:pt x="1232" y="119"/>
                    <a:pt x="823" y="355"/>
                  </a:cubicBezTo>
                  <a:cubicBezTo>
                    <a:pt x="1" y="830"/>
                    <a:pt x="5" y="1601"/>
                    <a:pt x="832" y="2078"/>
                  </a:cubicBezTo>
                  <a:cubicBezTo>
                    <a:pt x="1248" y="2318"/>
                    <a:pt x="1792" y="2437"/>
                    <a:pt x="2334" y="2437"/>
                  </a:cubicBezTo>
                  <a:cubicBezTo>
                    <a:pt x="2871" y="2437"/>
                    <a:pt x="3408" y="2320"/>
                    <a:pt x="3817" y="2084"/>
                  </a:cubicBezTo>
                  <a:cubicBezTo>
                    <a:pt x="4639" y="1609"/>
                    <a:pt x="4635" y="838"/>
                    <a:pt x="3807" y="360"/>
                  </a:cubicBezTo>
                  <a:cubicBezTo>
                    <a:pt x="3393" y="121"/>
                    <a:pt x="2850" y="1"/>
                    <a:pt x="230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5"/>
            <p:cNvSpPr/>
            <p:nvPr/>
          </p:nvSpPr>
          <p:spPr>
            <a:xfrm>
              <a:off x="7291351" y="2986256"/>
              <a:ext cx="114752" cy="54238"/>
            </a:xfrm>
            <a:custGeom>
              <a:rect b="b" l="l" r="r" t="t"/>
              <a:pathLst>
                <a:path extrusionOk="0" h="1037" w="2194">
                  <a:moveTo>
                    <a:pt x="1" y="0"/>
                  </a:moveTo>
                  <a:lnTo>
                    <a:pt x="1" y="1037"/>
                  </a:lnTo>
                  <a:lnTo>
                    <a:pt x="2066" y="1037"/>
                  </a:lnTo>
                  <a:cubicBezTo>
                    <a:pt x="2194" y="682"/>
                    <a:pt x="2044" y="297"/>
                    <a:pt x="16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5"/>
            <p:cNvSpPr/>
            <p:nvPr/>
          </p:nvSpPr>
          <p:spPr>
            <a:xfrm>
              <a:off x="7253796" y="918810"/>
              <a:ext cx="75106" cy="2123795"/>
            </a:xfrm>
            <a:custGeom>
              <a:rect b="b" l="l" r="r" t="t"/>
              <a:pathLst>
                <a:path extrusionOk="0" h="40606" w="1436">
                  <a:moveTo>
                    <a:pt x="1430" y="408"/>
                  </a:moveTo>
                  <a:cubicBezTo>
                    <a:pt x="1412" y="319"/>
                    <a:pt x="1344" y="232"/>
                    <a:pt x="1224" y="163"/>
                  </a:cubicBezTo>
                  <a:cubicBezTo>
                    <a:pt x="943" y="1"/>
                    <a:pt x="489" y="1"/>
                    <a:pt x="209" y="162"/>
                  </a:cubicBezTo>
                  <a:cubicBezTo>
                    <a:pt x="98" y="227"/>
                    <a:pt x="32" y="307"/>
                    <a:pt x="8" y="391"/>
                  </a:cubicBezTo>
                  <a:lnTo>
                    <a:pt x="0" y="389"/>
                  </a:lnTo>
                  <a:lnTo>
                    <a:pt x="0" y="40151"/>
                  </a:lnTo>
                  <a:lnTo>
                    <a:pt x="0" y="40151"/>
                  </a:lnTo>
                  <a:cubicBezTo>
                    <a:pt x="1" y="40255"/>
                    <a:pt x="72" y="40361"/>
                    <a:pt x="212" y="40441"/>
                  </a:cubicBezTo>
                  <a:cubicBezTo>
                    <a:pt x="493" y="40604"/>
                    <a:pt x="947" y="40605"/>
                    <a:pt x="1227" y="40444"/>
                  </a:cubicBezTo>
                  <a:cubicBezTo>
                    <a:pt x="1362" y="40365"/>
                    <a:pt x="1430" y="40265"/>
                    <a:pt x="1436" y="40163"/>
                  </a:cubicBezTo>
                  <a:lnTo>
                    <a:pt x="1436" y="40163"/>
                  </a:lnTo>
                  <a:lnTo>
                    <a:pt x="1436" y="40156"/>
                  </a:lnTo>
                  <a:cubicBezTo>
                    <a:pt x="1436" y="40153"/>
                    <a:pt x="1436" y="40149"/>
                    <a:pt x="1436" y="40147"/>
                  </a:cubicBezTo>
                  <a:lnTo>
                    <a:pt x="1436" y="40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5"/>
            <p:cNvSpPr/>
            <p:nvPr/>
          </p:nvSpPr>
          <p:spPr>
            <a:xfrm>
              <a:off x="7250083" y="917450"/>
              <a:ext cx="82586" cy="43411"/>
            </a:xfrm>
            <a:custGeom>
              <a:rect b="b" l="l" r="r" t="t"/>
              <a:pathLst>
                <a:path extrusionOk="0" h="830" w="1579">
                  <a:moveTo>
                    <a:pt x="784" y="1"/>
                  </a:moveTo>
                  <a:cubicBezTo>
                    <a:pt x="601" y="1"/>
                    <a:pt x="419" y="41"/>
                    <a:pt x="280" y="121"/>
                  </a:cubicBezTo>
                  <a:cubicBezTo>
                    <a:pt x="1" y="283"/>
                    <a:pt x="2" y="545"/>
                    <a:pt x="283" y="707"/>
                  </a:cubicBezTo>
                  <a:cubicBezTo>
                    <a:pt x="424" y="789"/>
                    <a:pt x="610" y="830"/>
                    <a:pt x="795" y="830"/>
                  </a:cubicBezTo>
                  <a:cubicBezTo>
                    <a:pt x="978" y="830"/>
                    <a:pt x="1160" y="790"/>
                    <a:pt x="1299" y="710"/>
                  </a:cubicBezTo>
                  <a:cubicBezTo>
                    <a:pt x="1578" y="547"/>
                    <a:pt x="1577" y="286"/>
                    <a:pt x="1295" y="123"/>
                  </a:cubicBezTo>
                  <a:cubicBezTo>
                    <a:pt x="1154" y="42"/>
                    <a:pt x="968" y="1"/>
                    <a:pt x="7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5"/>
            <p:cNvSpPr/>
            <p:nvPr/>
          </p:nvSpPr>
          <p:spPr>
            <a:xfrm>
              <a:off x="7264205" y="875920"/>
              <a:ext cx="54290" cy="76466"/>
            </a:xfrm>
            <a:custGeom>
              <a:rect b="b" l="l" r="r" t="t"/>
              <a:pathLst>
                <a:path extrusionOk="0" h="1462" w="1038">
                  <a:moveTo>
                    <a:pt x="1033" y="295"/>
                  </a:moveTo>
                  <a:cubicBezTo>
                    <a:pt x="1019" y="230"/>
                    <a:pt x="970" y="167"/>
                    <a:pt x="884" y="119"/>
                  </a:cubicBezTo>
                  <a:cubicBezTo>
                    <a:pt x="682" y="0"/>
                    <a:pt x="353" y="0"/>
                    <a:pt x="152" y="117"/>
                  </a:cubicBezTo>
                  <a:cubicBezTo>
                    <a:pt x="72" y="163"/>
                    <a:pt x="24" y="221"/>
                    <a:pt x="8" y="281"/>
                  </a:cubicBezTo>
                  <a:lnTo>
                    <a:pt x="1" y="281"/>
                  </a:lnTo>
                  <a:lnTo>
                    <a:pt x="1" y="1133"/>
                  </a:lnTo>
                  <a:lnTo>
                    <a:pt x="1" y="1133"/>
                  </a:lnTo>
                  <a:cubicBezTo>
                    <a:pt x="2" y="1209"/>
                    <a:pt x="53" y="1285"/>
                    <a:pt x="153" y="1344"/>
                  </a:cubicBezTo>
                  <a:cubicBezTo>
                    <a:pt x="357" y="1461"/>
                    <a:pt x="685" y="1461"/>
                    <a:pt x="887" y="1345"/>
                  </a:cubicBezTo>
                  <a:cubicBezTo>
                    <a:pt x="984" y="1289"/>
                    <a:pt x="1034" y="1216"/>
                    <a:pt x="1037" y="1142"/>
                  </a:cubicBezTo>
                  <a:lnTo>
                    <a:pt x="1037" y="1142"/>
                  </a:lnTo>
                  <a:lnTo>
                    <a:pt x="1037" y="29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5"/>
            <p:cNvSpPr/>
            <p:nvPr/>
          </p:nvSpPr>
          <p:spPr>
            <a:xfrm>
              <a:off x="7261538" y="874926"/>
              <a:ext cx="59625" cy="31329"/>
            </a:xfrm>
            <a:custGeom>
              <a:rect b="b" l="l" r="r" t="t"/>
              <a:pathLst>
                <a:path extrusionOk="0" h="599" w="1140">
                  <a:moveTo>
                    <a:pt x="568" y="0"/>
                  </a:moveTo>
                  <a:cubicBezTo>
                    <a:pt x="435" y="0"/>
                    <a:pt x="303" y="29"/>
                    <a:pt x="203" y="87"/>
                  </a:cubicBezTo>
                  <a:cubicBezTo>
                    <a:pt x="1" y="204"/>
                    <a:pt x="2" y="394"/>
                    <a:pt x="204" y="511"/>
                  </a:cubicBezTo>
                  <a:cubicBezTo>
                    <a:pt x="307" y="570"/>
                    <a:pt x="440" y="599"/>
                    <a:pt x="573" y="599"/>
                  </a:cubicBezTo>
                  <a:cubicBezTo>
                    <a:pt x="705" y="599"/>
                    <a:pt x="837" y="570"/>
                    <a:pt x="938" y="512"/>
                  </a:cubicBezTo>
                  <a:cubicBezTo>
                    <a:pt x="1139" y="395"/>
                    <a:pt x="1138" y="207"/>
                    <a:pt x="935" y="88"/>
                  </a:cubicBezTo>
                  <a:cubicBezTo>
                    <a:pt x="834" y="30"/>
                    <a:pt x="701" y="0"/>
                    <a:pt x="568" y="0"/>
                  </a:cubicBezTo>
                  <a:close/>
                </a:path>
              </a:pathLst>
            </a:custGeom>
            <a:solidFill>
              <a:srgbClr val="E696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5"/>
            <p:cNvSpPr/>
            <p:nvPr/>
          </p:nvSpPr>
          <p:spPr>
            <a:xfrm>
              <a:off x="7239465" y="829316"/>
              <a:ext cx="100055" cy="100055"/>
            </a:xfrm>
            <a:custGeom>
              <a:rect b="b" l="l" r="r" t="t"/>
              <a:pathLst>
                <a:path extrusionOk="0" h="1913" w="1913">
                  <a:moveTo>
                    <a:pt x="1912" y="920"/>
                  </a:moveTo>
                  <a:cubicBezTo>
                    <a:pt x="1912" y="1293"/>
                    <a:pt x="1688" y="1628"/>
                    <a:pt x="1344" y="1771"/>
                  </a:cubicBezTo>
                  <a:cubicBezTo>
                    <a:pt x="1001" y="1913"/>
                    <a:pt x="604" y="1834"/>
                    <a:pt x="341" y="1571"/>
                  </a:cubicBezTo>
                  <a:cubicBezTo>
                    <a:pt x="79" y="1309"/>
                    <a:pt x="0" y="912"/>
                    <a:pt x="142" y="569"/>
                  </a:cubicBezTo>
                  <a:cubicBezTo>
                    <a:pt x="285" y="225"/>
                    <a:pt x="620" y="1"/>
                    <a:pt x="993" y="1"/>
                  </a:cubicBezTo>
                  <a:cubicBezTo>
                    <a:pt x="1501" y="1"/>
                    <a:pt x="1912" y="412"/>
                    <a:pt x="1912" y="92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5"/>
            <p:cNvSpPr/>
            <p:nvPr/>
          </p:nvSpPr>
          <p:spPr>
            <a:xfrm>
              <a:off x="7063198" y="1554939"/>
              <a:ext cx="175370" cy="450638"/>
            </a:xfrm>
            <a:custGeom>
              <a:rect b="b" l="l" r="r" t="t"/>
              <a:pathLst>
                <a:path extrusionOk="0" h="8616" w="3353">
                  <a:moveTo>
                    <a:pt x="3352" y="0"/>
                  </a:moveTo>
                  <a:lnTo>
                    <a:pt x="1501" y="1691"/>
                  </a:lnTo>
                  <a:lnTo>
                    <a:pt x="224" y="5616"/>
                  </a:lnTo>
                  <a:cubicBezTo>
                    <a:pt x="224" y="5616"/>
                    <a:pt x="0" y="7211"/>
                    <a:pt x="862" y="8615"/>
                  </a:cubicBezTo>
                  <a:lnTo>
                    <a:pt x="1597" y="7817"/>
                  </a:lnTo>
                  <a:lnTo>
                    <a:pt x="33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5"/>
            <p:cNvSpPr/>
            <p:nvPr/>
          </p:nvSpPr>
          <p:spPr>
            <a:xfrm>
              <a:off x="7292241" y="1485635"/>
              <a:ext cx="84992" cy="124428"/>
            </a:xfrm>
            <a:custGeom>
              <a:rect b="b" l="l" r="r" t="t"/>
              <a:pathLst>
                <a:path extrusionOk="0" h="2379" w="1625">
                  <a:moveTo>
                    <a:pt x="726" y="1"/>
                  </a:moveTo>
                  <a:lnTo>
                    <a:pt x="0" y="2370"/>
                  </a:lnTo>
                  <a:cubicBezTo>
                    <a:pt x="84" y="2376"/>
                    <a:pt x="163" y="2379"/>
                    <a:pt x="239" y="2379"/>
                  </a:cubicBezTo>
                  <a:cubicBezTo>
                    <a:pt x="1625" y="2379"/>
                    <a:pt x="1587" y="1420"/>
                    <a:pt x="1587" y="1420"/>
                  </a:cubicBezTo>
                  <a:lnTo>
                    <a:pt x="72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5"/>
            <p:cNvSpPr/>
            <p:nvPr/>
          </p:nvSpPr>
          <p:spPr>
            <a:xfrm>
              <a:off x="7128265" y="2019718"/>
              <a:ext cx="233688" cy="261983"/>
            </a:xfrm>
            <a:custGeom>
              <a:rect b="b" l="l" r="r" t="t"/>
              <a:pathLst>
                <a:path extrusionOk="0" h="5009" w="4468">
                  <a:moveTo>
                    <a:pt x="1" y="0"/>
                  </a:moveTo>
                  <a:lnTo>
                    <a:pt x="1" y="463"/>
                  </a:lnTo>
                  <a:cubicBezTo>
                    <a:pt x="1" y="463"/>
                    <a:pt x="687" y="3446"/>
                    <a:pt x="2346" y="5009"/>
                  </a:cubicBezTo>
                  <a:cubicBezTo>
                    <a:pt x="2346" y="5009"/>
                    <a:pt x="4468" y="3558"/>
                    <a:pt x="3766" y="2042"/>
                  </a:cubicBezTo>
                  <a:lnTo>
                    <a:pt x="3766" y="2042"/>
                  </a:lnTo>
                  <a:lnTo>
                    <a:pt x="3722" y="2130"/>
                  </a:lnTo>
                  <a:lnTo>
                    <a:pt x="2545" y="192"/>
                  </a:lnTo>
                  <a:lnTo>
                    <a:pt x="6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5"/>
            <p:cNvSpPr/>
            <p:nvPr/>
          </p:nvSpPr>
          <p:spPr>
            <a:xfrm>
              <a:off x="7096568" y="1516129"/>
              <a:ext cx="235361" cy="625799"/>
            </a:xfrm>
            <a:custGeom>
              <a:rect b="b" l="l" r="r" t="t"/>
              <a:pathLst>
                <a:path extrusionOk="0" h="11965" w="4500">
                  <a:moveTo>
                    <a:pt x="4500" y="0"/>
                  </a:moveTo>
                  <a:lnTo>
                    <a:pt x="2453" y="335"/>
                  </a:lnTo>
                  <a:lnTo>
                    <a:pt x="1" y="9931"/>
                  </a:lnTo>
                  <a:cubicBezTo>
                    <a:pt x="236" y="9886"/>
                    <a:pt x="465" y="9865"/>
                    <a:pt x="688" y="9865"/>
                  </a:cubicBezTo>
                  <a:cubicBezTo>
                    <a:pt x="2935" y="9865"/>
                    <a:pt x="4500" y="11965"/>
                    <a:pt x="4500" y="11965"/>
                  </a:cubicBezTo>
                  <a:lnTo>
                    <a:pt x="450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5"/>
            <p:cNvSpPr/>
            <p:nvPr/>
          </p:nvSpPr>
          <p:spPr>
            <a:xfrm>
              <a:off x="7073135" y="960810"/>
              <a:ext cx="302152" cy="906141"/>
            </a:xfrm>
            <a:custGeom>
              <a:rect b="b" l="l" r="r" t="t"/>
              <a:pathLst>
                <a:path extrusionOk="0" h="17325" w="5777">
                  <a:moveTo>
                    <a:pt x="4246" y="0"/>
                  </a:moveTo>
                  <a:lnTo>
                    <a:pt x="3863" y="1085"/>
                  </a:lnTo>
                  <a:cubicBezTo>
                    <a:pt x="3771" y="1347"/>
                    <a:pt x="3707" y="1621"/>
                    <a:pt x="3637" y="1889"/>
                  </a:cubicBezTo>
                  <a:cubicBezTo>
                    <a:pt x="3504" y="2407"/>
                    <a:pt x="3374" y="2926"/>
                    <a:pt x="3245" y="3446"/>
                  </a:cubicBezTo>
                  <a:cubicBezTo>
                    <a:pt x="3074" y="4143"/>
                    <a:pt x="2905" y="4839"/>
                    <a:pt x="2737" y="5536"/>
                  </a:cubicBezTo>
                  <a:cubicBezTo>
                    <a:pt x="2543" y="6337"/>
                    <a:pt x="2351" y="7138"/>
                    <a:pt x="2160" y="7940"/>
                  </a:cubicBezTo>
                  <a:cubicBezTo>
                    <a:pt x="1962" y="8772"/>
                    <a:pt x="1765" y="9604"/>
                    <a:pt x="1568" y="10437"/>
                  </a:cubicBezTo>
                  <a:cubicBezTo>
                    <a:pt x="1382" y="11227"/>
                    <a:pt x="1195" y="12017"/>
                    <a:pt x="1009" y="12806"/>
                  </a:cubicBezTo>
                  <a:cubicBezTo>
                    <a:pt x="955" y="13037"/>
                    <a:pt x="416" y="14958"/>
                    <a:pt x="310" y="15367"/>
                  </a:cubicBezTo>
                  <a:cubicBezTo>
                    <a:pt x="257" y="15569"/>
                    <a:pt x="209" y="15770"/>
                    <a:pt x="162" y="15972"/>
                  </a:cubicBezTo>
                  <a:cubicBezTo>
                    <a:pt x="60" y="16421"/>
                    <a:pt x="1" y="16859"/>
                    <a:pt x="25" y="17319"/>
                  </a:cubicBezTo>
                  <a:lnTo>
                    <a:pt x="25" y="17319"/>
                  </a:lnTo>
                  <a:cubicBezTo>
                    <a:pt x="10" y="17026"/>
                    <a:pt x="134" y="16729"/>
                    <a:pt x="233" y="16460"/>
                  </a:cubicBezTo>
                  <a:cubicBezTo>
                    <a:pt x="348" y="16142"/>
                    <a:pt x="476" y="15828"/>
                    <a:pt x="617" y="15518"/>
                  </a:cubicBezTo>
                  <a:cubicBezTo>
                    <a:pt x="699" y="15336"/>
                    <a:pt x="787" y="15157"/>
                    <a:pt x="873" y="14977"/>
                  </a:cubicBezTo>
                  <a:cubicBezTo>
                    <a:pt x="1357" y="13971"/>
                    <a:pt x="1870" y="12967"/>
                    <a:pt x="2673" y="12171"/>
                  </a:cubicBezTo>
                  <a:cubicBezTo>
                    <a:pt x="3126" y="11724"/>
                    <a:pt x="3680" y="11344"/>
                    <a:pt x="4313" y="11220"/>
                  </a:cubicBezTo>
                  <a:cubicBezTo>
                    <a:pt x="4453" y="11192"/>
                    <a:pt x="4596" y="11178"/>
                    <a:pt x="4738" y="11178"/>
                  </a:cubicBezTo>
                  <a:cubicBezTo>
                    <a:pt x="4976" y="11178"/>
                    <a:pt x="5214" y="11217"/>
                    <a:pt x="5441" y="11296"/>
                  </a:cubicBezTo>
                  <a:cubicBezTo>
                    <a:pt x="5559" y="11334"/>
                    <a:pt x="5672" y="11388"/>
                    <a:pt x="5776" y="11454"/>
                  </a:cubicBezTo>
                  <a:lnTo>
                    <a:pt x="4246" y="0"/>
                  </a:lnTo>
                  <a:close/>
                  <a:moveTo>
                    <a:pt x="25" y="17319"/>
                  </a:moveTo>
                  <a:cubicBezTo>
                    <a:pt x="25" y="17320"/>
                    <a:pt x="25" y="17322"/>
                    <a:pt x="25" y="17324"/>
                  </a:cubicBezTo>
                  <a:cubicBezTo>
                    <a:pt x="25" y="17322"/>
                    <a:pt x="25" y="17320"/>
                    <a:pt x="25" y="173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5"/>
            <p:cNvSpPr/>
            <p:nvPr/>
          </p:nvSpPr>
          <p:spPr>
            <a:xfrm>
              <a:off x="6013911" y="2361888"/>
              <a:ext cx="97126" cy="105390"/>
            </a:xfrm>
            <a:custGeom>
              <a:rect b="b" l="l" r="r" t="t"/>
              <a:pathLst>
                <a:path extrusionOk="0" h="2015" w="1857">
                  <a:moveTo>
                    <a:pt x="1066" y="0"/>
                  </a:moveTo>
                  <a:cubicBezTo>
                    <a:pt x="1025" y="292"/>
                    <a:pt x="889" y="599"/>
                    <a:pt x="622" y="726"/>
                  </a:cubicBezTo>
                  <a:cubicBezTo>
                    <a:pt x="404" y="829"/>
                    <a:pt x="1" y="870"/>
                    <a:pt x="169" y="1216"/>
                  </a:cubicBezTo>
                  <a:cubicBezTo>
                    <a:pt x="211" y="1304"/>
                    <a:pt x="301" y="1376"/>
                    <a:pt x="360" y="1453"/>
                  </a:cubicBezTo>
                  <a:cubicBezTo>
                    <a:pt x="473" y="1599"/>
                    <a:pt x="579" y="1750"/>
                    <a:pt x="689" y="1899"/>
                  </a:cubicBezTo>
                  <a:cubicBezTo>
                    <a:pt x="710" y="1932"/>
                    <a:pt x="737" y="1959"/>
                    <a:pt x="769" y="1981"/>
                  </a:cubicBezTo>
                  <a:cubicBezTo>
                    <a:pt x="801" y="1998"/>
                    <a:pt x="834" y="2007"/>
                    <a:pt x="868" y="2009"/>
                  </a:cubicBezTo>
                  <a:cubicBezTo>
                    <a:pt x="903" y="2013"/>
                    <a:pt x="937" y="2015"/>
                    <a:pt x="972" y="2015"/>
                  </a:cubicBezTo>
                  <a:cubicBezTo>
                    <a:pt x="1412" y="2015"/>
                    <a:pt x="1793" y="1686"/>
                    <a:pt x="1851" y="1238"/>
                  </a:cubicBezTo>
                  <a:cubicBezTo>
                    <a:pt x="1856" y="1203"/>
                    <a:pt x="1855" y="1168"/>
                    <a:pt x="1847" y="1133"/>
                  </a:cubicBezTo>
                  <a:cubicBezTo>
                    <a:pt x="1836" y="1100"/>
                    <a:pt x="1819" y="1070"/>
                    <a:pt x="1797" y="1042"/>
                  </a:cubicBezTo>
                  <a:lnTo>
                    <a:pt x="1066" y="0"/>
                  </a:lnTo>
                  <a:close/>
                </a:path>
              </a:pathLst>
            </a:custGeom>
            <a:solidFill>
              <a:srgbClr val="FFD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5"/>
            <p:cNvSpPr/>
            <p:nvPr/>
          </p:nvSpPr>
          <p:spPr>
            <a:xfrm>
              <a:off x="6020449" y="2185987"/>
              <a:ext cx="453044" cy="429404"/>
            </a:xfrm>
            <a:custGeom>
              <a:rect b="b" l="l" r="r" t="t"/>
              <a:pathLst>
                <a:path extrusionOk="0" h="8210" w="8662">
                  <a:moveTo>
                    <a:pt x="8661" y="0"/>
                  </a:moveTo>
                  <a:cubicBezTo>
                    <a:pt x="8661" y="1"/>
                    <a:pt x="8660" y="1"/>
                    <a:pt x="8660" y="2"/>
                  </a:cubicBezTo>
                  <a:lnTo>
                    <a:pt x="8660" y="2"/>
                  </a:lnTo>
                  <a:cubicBezTo>
                    <a:pt x="8660" y="2"/>
                    <a:pt x="8661" y="2"/>
                    <a:pt x="8661" y="2"/>
                  </a:cubicBezTo>
                  <a:lnTo>
                    <a:pt x="8661" y="0"/>
                  </a:lnTo>
                  <a:close/>
                  <a:moveTo>
                    <a:pt x="8660" y="2"/>
                  </a:moveTo>
                  <a:cubicBezTo>
                    <a:pt x="7880" y="80"/>
                    <a:pt x="7166" y="478"/>
                    <a:pt x="6689" y="1100"/>
                  </a:cubicBezTo>
                  <a:cubicBezTo>
                    <a:pt x="6438" y="1435"/>
                    <a:pt x="6263" y="1819"/>
                    <a:pt x="6077" y="2188"/>
                  </a:cubicBezTo>
                  <a:cubicBezTo>
                    <a:pt x="5783" y="2784"/>
                    <a:pt x="5498" y="3378"/>
                    <a:pt x="5180" y="3962"/>
                  </a:cubicBezTo>
                  <a:cubicBezTo>
                    <a:pt x="4975" y="4348"/>
                    <a:pt x="4750" y="4721"/>
                    <a:pt x="4505" y="5081"/>
                  </a:cubicBezTo>
                  <a:cubicBezTo>
                    <a:pt x="4421" y="5208"/>
                    <a:pt x="4354" y="5284"/>
                    <a:pt x="4219" y="5347"/>
                  </a:cubicBezTo>
                  <a:cubicBezTo>
                    <a:pt x="4139" y="5388"/>
                    <a:pt x="4080" y="5405"/>
                    <a:pt x="4028" y="5405"/>
                  </a:cubicBezTo>
                  <a:cubicBezTo>
                    <a:pt x="3938" y="5405"/>
                    <a:pt x="3867" y="5356"/>
                    <a:pt x="3739" y="5296"/>
                  </a:cubicBezTo>
                  <a:cubicBezTo>
                    <a:pt x="3494" y="5172"/>
                    <a:pt x="3251" y="5046"/>
                    <a:pt x="3013" y="4915"/>
                  </a:cubicBezTo>
                  <a:cubicBezTo>
                    <a:pt x="2703" y="4736"/>
                    <a:pt x="2402" y="4549"/>
                    <a:pt x="2104" y="4350"/>
                  </a:cubicBezTo>
                  <a:cubicBezTo>
                    <a:pt x="1957" y="4251"/>
                    <a:pt x="1814" y="4148"/>
                    <a:pt x="1671" y="4041"/>
                  </a:cubicBezTo>
                  <a:cubicBezTo>
                    <a:pt x="1544" y="3950"/>
                    <a:pt x="1195" y="3716"/>
                    <a:pt x="1155" y="3699"/>
                  </a:cubicBezTo>
                  <a:lnTo>
                    <a:pt x="1155" y="3699"/>
                  </a:lnTo>
                  <a:cubicBezTo>
                    <a:pt x="1306" y="3906"/>
                    <a:pt x="1287" y="4133"/>
                    <a:pt x="1219" y="4367"/>
                  </a:cubicBezTo>
                  <a:cubicBezTo>
                    <a:pt x="1159" y="4573"/>
                    <a:pt x="1044" y="4767"/>
                    <a:pt x="866" y="4890"/>
                  </a:cubicBezTo>
                  <a:cubicBezTo>
                    <a:pt x="816" y="4923"/>
                    <a:pt x="762" y="4949"/>
                    <a:pt x="707" y="4970"/>
                  </a:cubicBezTo>
                  <a:cubicBezTo>
                    <a:pt x="687" y="4974"/>
                    <a:pt x="671" y="4978"/>
                    <a:pt x="651" y="4982"/>
                  </a:cubicBezTo>
                  <a:cubicBezTo>
                    <a:pt x="629" y="4986"/>
                    <a:pt x="607" y="4987"/>
                    <a:pt x="586" y="4987"/>
                  </a:cubicBezTo>
                  <a:cubicBezTo>
                    <a:pt x="496" y="4987"/>
                    <a:pt x="409" y="4958"/>
                    <a:pt x="337" y="4902"/>
                  </a:cubicBezTo>
                  <a:cubicBezTo>
                    <a:pt x="269" y="4854"/>
                    <a:pt x="227" y="4715"/>
                    <a:pt x="155" y="4692"/>
                  </a:cubicBezTo>
                  <a:cubicBezTo>
                    <a:pt x="140" y="4687"/>
                    <a:pt x="127" y="4685"/>
                    <a:pt x="116" y="4685"/>
                  </a:cubicBezTo>
                  <a:cubicBezTo>
                    <a:pt x="0" y="4685"/>
                    <a:pt x="58" y="4921"/>
                    <a:pt x="84" y="4989"/>
                  </a:cubicBezTo>
                  <a:cubicBezTo>
                    <a:pt x="170" y="5236"/>
                    <a:pt x="397" y="5470"/>
                    <a:pt x="564" y="5665"/>
                  </a:cubicBezTo>
                  <a:cubicBezTo>
                    <a:pt x="766" y="5903"/>
                    <a:pt x="992" y="6125"/>
                    <a:pt x="1219" y="6344"/>
                  </a:cubicBezTo>
                  <a:cubicBezTo>
                    <a:pt x="1678" y="6787"/>
                    <a:pt x="2172" y="7193"/>
                    <a:pt x="2695" y="7558"/>
                  </a:cubicBezTo>
                  <a:cubicBezTo>
                    <a:pt x="3057" y="7811"/>
                    <a:pt x="3449" y="8070"/>
                    <a:pt x="3883" y="8184"/>
                  </a:cubicBezTo>
                  <a:cubicBezTo>
                    <a:pt x="3949" y="8202"/>
                    <a:pt x="4018" y="8210"/>
                    <a:pt x="4091" y="8210"/>
                  </a:cubicBezTo>
                  <a:cubicBezTo>
                    <a:pt x="4456" y="8210"/>
                    <a:pt x="4889" y="8008"/>
                    <a:pt x="5181" y="7855"/>
                  </a:cubicBezTo>
                  <a:cubicBezTo>
                    <a:pt x="5574" y="7649"/>
                    <a:pt x="5930" y="7383"/>
                    <a:pt x="6276" y="7101"/>
                  </a:cubicBezTo>
                  <a:cubicBezTo>
                    <a:pt x="6621" y="6820"/>
                    <a:pt x="6954" y="6521"/>
                    <a:pt x="7213" y="6165"/>
                  </a:cubicBezTo>
                  <a:cubicBezTo>
                    <a:pt x="7230" y="6144"/>
                    <a:pt x="7245" y="6121"/>
                    <a:pt x="7256" y="6097"/>
                  </a:cubicBezTo>
                  <a:cubicBezTo>
                    <a:pt x="7389" y="5905"/>
                    <a:pt x="7494" y="5693"/>
                    <a:pt x="7566" y="5470"/>
                  </a:cubicBezTo>
                  <a:cubicBezTo>
                    <a:pt x="7650" y="5196"/>
                    <a:pt x="7645" y="4997"/>
                    <a:pt x="7586" y="4723"/>
                  </a:cubicBezTo>
                  <a:cubicBezTo>
                    <a:pt x="7550" y="4577"/>
                    <a:pt x="7557" y="4454"/>
                    <a:pt x="7570" y="4327"/>
                  </a:cubicBezTo>
                  <a:cubicBezTo>
                    <a:pt x="7574" y="4315"/>
                    <a:pt x="7575" y="4304"/>
                    <a:pt x="7574" y="4291"/>
                  </a:cubicBezTo>
                  <a:cubicBezTo>
                    <a:pt x="7582" y="4220"/>
                    <a:pt x="7586" y="4148"/>
                    <a:pt x="7590" y="4068"/>
                  </a:cubicBezTo>
                  <a:cubicBezTo>
                    <a:pt x="7601" y="3498"/>
                    <a:pt x="7590" y="2926"/>
                    <a:pt x="7694" y="2362"/>
                  </a:cubicBezTo>
                  <a:cubicBezTo>
                    <a:pt x="7696" y="2357"/>
                    <a:pt x="7698" y="2351"/>
                    <a:pt x="7696" y="2346"/>
                  </a:cubicBezTo>
                  <a:cubicBezTo>
                    <a:pt x="7749" y="2089"/>
                    <a:pt x="7816" y="1834"/>
                    <a:pt x="7884" y="1581"/>
                  </a:cubicBezTo>
                  <a:cubicBezTo>
                    <a:pt x="7924" y="1425"/>
                    <a:pt x="7979" y="1274"/>
                    <a:pt x="8014" y="1115"/>
                  </a:cubicBezTo>
                  <a:cubicBezTo>
                    <a:pt x="8063" y="909"/>
                    <a:pt x="8090" y="734"/>
                    <a:pt x="8217" y="556"/>
                  </a:cubicBezTo>
                  <a:cubicBezTo>
                    <a:pt x="8353" y="361"/>
                    <a:pt x="8501" y="176"/>
                    <a:pt x="8660" y="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5"/>
            <p:cNvSpPr/>
            <p:nvPr/>
          </p:nvSpPr>
          <p:spPr>
            <a:xfrm>
              <a:off x="6020449" y="2235520"/>
              <a:ext cx="402729" cy="379873"/>
            </a:xfrm>
            <a:custGeom>
              <a:rect b="b" l="l" r="r" t="t"/>
              <a:pathLst>
                <a:path extrusionOk="0" h="7263" w="7700">
                  <a:moveTo>
                    <a:pt x="7117" y="0"/>
                  </a:moveTo>
                  <a:cubicBezTo>
                    <a:pt x="6963" y="174"/>
                    <a:pt x="6891" y="409"/>
                    <a:pt x="6843" y="639"/>
                  </a:cubicBezTo>
                  <a:cubicBezTo>
                    <a:pt x="6657" y="1488"/>
                    <a:pt x="6724" y="2374"/>
                    <a:pt x="6708" y="3246"/>
                  </a:cubicBezTo>
                  <a:cubicBezTo>
                    <a:pt x="6705" y="3274"/>
                    <a:pt x="6704" y="3301"/>
                    <a:pt x="6704" y="3330"/>
                  </a:cubicBezTo>
                  <a:cubicBezTo>
                    <a:pt x="6693" y="3742"/>
                    <a:pt x="6661" y="4163"/>
                    <a:pt x="6522" y="4551"/>
                  </a:cubicBezTo>
                  <a:cubicBezTo>
                    <a:pt x="6387" y="4929"/>
                    <a:pt x="6122" y="5259"/>
                    <a:pt x="5863" y="5561"/>
                  </a:cubicBezTo>
                  <a:cubicBezTo>
                    <a:pt x="5458" y="6031"/>
                    <a:pt x="4962" y="6497"/>
                    <a:pt x="4343" y="6575"/>
                  </a:cubicBezTo>
                  <a:cubicBezTo>
                    <a:pt x="4283" y="6582"/>
                    <a:pt x="4223" y="6586"/>
                    <a:pt x="4163" y="6586"/>
                  </a:cubicBezTo>
                  <a:cubicBezTo>
                    <a:pt x="3793" y="6586"/>
                    <a:pt x="3426" y="6453"/>
                    <a:pt x="3108" y="6258"/>
                  </a:cubicBezTo>
                  <a:cubicBezTo>
                    <a:pt x="2739" y="6027"/>
                    <a:pt x="2425" y="5722"/>
                    <a:pt x="2115" y="5416"/>
                  </a:cubicBezTo>
                  <a:cubicBezTo>
                    <a:pt x="1647" y="4952"/>
                    <a:pt x="1175" y="4487"/>
                    <a:pt x="707" y="4023"/>
                  </a:cubicBezTo>
                  <a:cubicBezTo>
                    <a:pt x="687" y="4027"/>
                    <a:pt x="671" y="4031"/>
                    <a:pt x="651" y="4035"/>
                  </a:cubicBezTo>
                  <a:cubicBezTo>
                    <a:pt x="629" y="4039"/>
                    <a:pt x="607" y="4040"/>
                    <a:pt x="586" y="4040"/>
                  </a:cubicBezTo>
                  <a:cubicBezTo>
                    <a:pt x="496" y="4040"/>
                    <a:pt x="409" y="4011"/>
                    <a:pt x="337" y="3955"/>
                  </a:cubicBezTo>
                  <a:cubicBezTo>
                    <a:pt x="269" y="3907"/>
                    <a:pt x="227" y="3768"/>
                    <a:pt x="155" y="3745"/>
                  </a:cubicBezTo>
                  <a:cubicBezTo>
                    <a:pt x="140" y="3740"/>
                    <a:pt x="127" y="3738"/>
                    <a:pt x="116" y="3738"/>
                  </a:cubicBezTo>
                  <a:cubicBezTo>
                    <a:pt x="0" y="3738"/>
                    <a:pt x="59" y="3973"/>
                    <a:pt x="84" y="4042"/>
                  </a:cubicBezTo>
                  <a:cubicBezTo>
                    <a:pt x="170" y="4289"/>
                    <a:pt x="397" y="4523"/>
                    <a:pt x="564" y="4717"/>
                  </a:cubicBezTo>
                  <a:cubicBezTo>
                    <a:pt x="766" y="4955"/>
                    <a:pt x="992" y="5178"/>
                    <a:pt x="1219" y="5395"/>
                  </a:cubicBezTo>
                  <a:cubicBezTo>
                    <a:pt x="1678" y="5839"/>
                    <a:pt x="2172" y="6245"/>
                    <a:pt x="2695" y="6611"/>
                  </a:cubicBezTo>
                  <a:cubicBezTo>
                    <a:pt x="3057" y="6864"/>
                    <a:pt x="3449" y="7123"/>
                    <a:pt x="3883" y="7237"/>
                  </a:cubicBezTo>
                  <a:cubicBezTo>
                    <a:pt x="3949" y="7255"/>
                    <a:pt x="4018" y="7263"/>
                    <a:pt x="4091" y="7263"/>
                  </a:cubicBezTo>
                  <a:cubicBezTo>
                    <a:pt x="4456" y="7263"/>
                    <a:pt x="4889" y="7061"/>
                    <a:pt x="5181" y="6908"/>
                  </a:cubicBezTo>
                  <a:cubicBezTo>
                    <a:pt x="5574" y="6702"/>
                    <a:pt x="5930" y="6436"/>
                    <a:pt x="6276" y="6154"/>
                  </a:cubicBezTo>
                  <a:cubicBezTo>
                    <a:pt x="6621" y="5873"/>
                    <a:pt x="6954" y="5574"/>
                    <a:pt x="7213" y="5218"/>
                  </a:cubicBezTo>
                  <a:cubicBezTo>
                    <a:pt x="7230" y="5196"/>
                    <a:pt x="7245" y="5174"/>
                    <a:pt x="7256" y="5150"/>
                  </a:cubicBezTo>
                  <a:cubicBezTo>
                    <a:pt x="7384" y="4562"/>
                    <a:pt x="7494" y="3975"/>
                    <a:pt x="7570" y="3380"/>
                  </a:cubicBezTo>
                  <a:cubicBezTo>
                    <a:pt x="7574" y="3368"/>
                    <a:pt x="7575" y="3357"/>
                    <a:pt x="7574" y="3344"/>
                  </a:cubicBezTo>
                  <a:cubicBezTo>
                    <a:pt x="7659" y="2733"/>
                    <a:pt x="7699" y="2115"/>
                    <a:pt x="7698" y="1498"/>
                  </a:cubicBezTo>
                  <a:cubicBezTo>
                    <a:pt x="7698" y="1471"/>
                    <a:pt x="7696" y="1444"/>
                    <a:pt x="7692" y="1417"/>
                  </a:cubicBezTo>
                  <a:cubicBezTo>
                    <a:pt x="7690" y="1143"/>
                    <a:pt x="7669" y="865"/>
                    <a:pt x="7582" y="603"/>
                  </a:cubicBezTo>
                  <a:cubicBezTo>
                    <a:pt x="7511" y="393"/>
                    <a:pt x="7347" y="75"/>
                    <a:pt x="71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5"/>
            <p:cNvSpPr/>
            <p:nvPr/>
          </p:nvSpPr>
          <p:spPr>
            <a:xfrm>
              <a:off x="6412265" y="3599364"/>
              <a:ext cx="256387" cy="205235"/>
            </a:xfrm>
            <a:custGeom>
              <a:rect b="b" l="l" r="r" t="t"/>
              <a:pathLst>
                <a:path extrusionOk="0" h="3924" w="4902">
                  <a:moveTo>
                    <a:pt x="3411" y="0"/>
                  </a:moveTo>
                  <a:cubicBezTo>
                    <a:pt x="3001" y="0"/>
                    <a:pt x="2692" y="175"/>
                    <a:pt x="2481" y="529"/>
                  </a:cubicBezTo>
                  <a:cubicBezTo>
                    <a:pt x="2453" y="576"/>
                    <a:pt x="2425" y="624"/>
                    <a:pt x="2401" y="667"/>
                  </a:cubicBezTo>
                  <a:cubicBezTo>
                    <a:pt x="2378" y="702"/>
                    <a:pt x="2357" y="738"/>
                    <a:pt x="2338" y="774"/>
                  </a:cubicBezTo>
                  <a:cubicBezTo>
                    <a:pt x="2314" y="810"/>
                    <a:pt x="2294" y="841"/>
                    <a:pt x="2270" y="877"/>
                  </a:cubicBezTo>
                  <a:cubicBezTo>
                    <a:pt x="1754" y="1621"/>
                    <a:pt x="706" y="1863"/>
                    <a:pt x="230" y="2632"/>
                  </a:cubicBezTo>
                  <a:cubicBezTo>
                    <a:pt x="20" y="2974"/>
                    <a:pt x="0" y="3513"/>
                    <a:pt x="361" y="3772"/>
                  </a:cubicBezTo>
                  <a:cubicBezTo>
                    <a:pt x="464" y="3844"/>
                    <a:pt x="587" y="3880"/>
                    <a:pt x="706" y="3899"/>
                  </a:cubicBezTo>
                  <a:cubicBezTo>
                    <a:pt x="784" y="3915"/>
                    <a:pt x="862" y="3922"/>
                    <a:pt x="941" y="3922"/>
                  </a:cubicBezTo>
                  <a:cubicBezTo>
                    <a:pt x="953" y="3923"/>
                    <a:pt x="966" y="3923"/>
                    <a:pt x="979" y="3923"/>
                  </a:cubicBezTo>
                  <a:cubicBezTo>
                    <a:pt x="1042" y="3923"/>
                    <a:pt x="1105" y="3917"/>
                    <a:pt x="1166" y="3907"/>
                  </a:cubicBezTo>
                  <a:cubicBezTo>
                    <a:pt x="1520" y="3844"/>
                    <a:pt x="1809" y="3597"/>
                    <a:pt x="2056" y="3336"/>
                  </a:cubicBezTo>
                  <a:cubicBezTo>
                    <a:pt x="2270" y="3105"/>
                    <a:pt x="2473" y="2851"/>
                    <a:pt x="2738" y="2685"/>
                  </a:cubicBezTo>
                  <a:cubicBezTo>
                    <a:pt x="3295" y="2339"/>
                    <a:pt x="4049" y="2419"/>
                    <a:pt x="4576" y="2034"/>
                  </a:cubicBezTo>
                  <a:cubicBezTo>
                    <a:pt x="4660" y="1976"/>
                    <a:pt x="4732" y="1900"/>
                    <a:pt x="4783" y="1811"/>
                  </a:cubicBezTo>
                  <a:cubicBezTo>
                    <a:pt x="4817" y="1751"/>
                    <a:pt x="4839" y="1685"/>
                    <a:pt x="4850" y="1616"/>
                  </a:cubicBezTo>
                  <a:cubicBezTo>
                    <a:pt x="4901" y="1377"/>
                    <a:pt x="4875" y="1128"/>
                    <a:pt x="4774" y="905"/>
                  </a:cubicBezTo>
                  <a:cubicBezTo>
                    <a:pt x="4667" y="667"/>
                    <a:pt x="4477" y="532"/>
                    <a:pt x="4311" y="350"/>
                  </a:cubicBezTo>
                  <a:cubicBezTo>
                    <a:pt x="4088" y="104"/>
                    <a:pt x="3750" y="0"/>
                    <a:pt x="3425" y="0"/>
                  </a:cubicBezTo>
                  <a:cubicBezTo>
                    <a:pt x="3421" y="0"/>
                    <a:pt x="3416" y="0"/>
                    <a:pt x="34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5"/>
            <p:cNvSpPr/>
            <p:nvPr/>
          </p:nvSpPr>
          <p:spPr>
            <a:xfrm>
              <a:off x="6461431" y="3599416"/>
              <a:ext cx="207223" cy="205183"/>
            </a:xfrm>
            <a:custGeom>
              <a:rect b="b" l="l" r="r" t="t"/>
              <a:pathLst>
                <a:path extrusionOk="0" h="3923" w="3962">
                  <a:moveTo>
                    <a:pt x="2470" y="1"/>
                  </a:moveTo>
                  <a:cubicBezTo>
                    <a:pt x="2061" y="1"/>
                    <a:pt x="1752" y="175"/>
                    <a:pt x="1540" y="528"/>
                  </a:cubicBezTo>
                  <a:cubicBezTo>
                    <a:pt x="1512" y="576"/>
                    <a:pt x="1485" y="623"/>
                    <a:pt x="1461" y="667"/>
                  </a:cubicBezTo>
                  <a:cubicBezTo>
                    <a:pt x="1599" y="806"/>
                    <a:pt x="1814" y="889"/>
                    <a:pt x="1984" y="905"/>
                  </a:cubicBezTo>
                  <a:cubicBezTo>
                    <a:pt x="2014" y="907"/>
                    <a:pt x="2044" y="908"/>
                    <a:pt x="2075" y="908"/>
                  </a:cubicBezTo>
                  <a:cubicBezTo>
                    <a:pt x="2146" y="908"/>
                    <a:pt x="2219" y="904"/>
                    <a:pt x="2290" y="904"/>
                  </a:cubicBezTo>
                  <a:cubicBezTo>
                    <a:pt x="2441" y="904"/>
                    <a:pt x="2584" y="921"/>
                    <a:pt x="2684" y="1025"/>
                  </a:cubicBezTo>
                  <a:cubicBezTo>
                    <a:pt x="2842" y="1191"/>
                    <a:pt x="2770" y="1472"/>
                    <a:pt x="2640" y="1660"/>
                  </a:cubicBezTo>
                  <a:cubicBezTo>
                    <a:pt x="2306" y="2136"/>
                    <a:pt x="1708" y="2330"/>
                    <a:pt x="1263" y="2699"/>
                  </a:cubicBezTo>
                  <a:cubicBezTo>
                    <a:pt x="945" y="2962"/>
                    <a:pt x="715" y="3306"/>
                    <a:pt x="418" y="3592"/>
                  </a:cubicBezTo>
                  <a:cubicBezTo>
                    <a:pt x="290" y="3716"/>
                    <a:pt x="151" y="3826"/>
                    <a:pt x="1" y="3921"/>
                  </a:cubicBezTo>
                  <a:cubicBezTo>
                    <a:pt x="13" y="3922"/>
                    <a:pt x="26" y="3922"/>
                    <a:pt x="39" y="3922"/>
                  </a:cubicBezTo>
                  <a:cubicBezTo>
                    <a:pt x="102" y="3922"/>
                    <a:pt x="165" y="3916"/>
                    <a:pt x="226" y="3906"/>
                  </a:cubicBezTo>
                  <a:cubicBezTo>
                    <a:pt x="580" y="3843"/>
                    <a:pt x="869" y="3596"/>
                    <a:pt x="1116" y="3335"/>
                  </a:cubicBezTo>
                  <a:cubicBezTo>
                    <a:pt x="1330" y="3104"/>
                    <a:pt x="1533" y="2850"/>
                    <a:pt x="1798" y="2684"/>
                  </a:cubicBezTo>
                  <a:cubicBezTo>
                    <a:pt x="2355" y="2338"/>
                    <a:pt x="3109" y="2418"/>
                    <a:pt x="3636" y="2033"/>
                  </a:cubicBezTo>
                  <a:cubicBezTo>
                    <a:pt x="3720" y="1975"/>
                    <a:pt x="3792" y="1899"/>
                    <a:pt x="3843" y="1810"/>
                  </a:cubicBezTo>
                  <a:cubicBezTo>
                    <a:pt x="3877" y="1750"/>
                    <a:pt x="3899" y="1684"/>
                    <a:pt x="3910" y="1615"/>
                  </a:cubicBezTo>
                  <a:cubicBezTo>
                    <a:pt x="3961" y="1377"/>
                    <a:pt x="3935" y="1128"/>
                    <a:pt x="3834" y="905"/>
                  </a:cubicBezTo>
                  <a:cubicBezTo>
                    <a:pt x="3727" y="667"/>
                    <a:pt x="3537" y="532"/>
                    <a:pt x="3369" y="349"/>
                  </a:cubicBezTo>
                  <a:cubicBezTo>
                    <a:pt x="3148" y="104"/>
                    <a:pt x="2810" y="1"/>
                    <a:pt x="2484" y="1"/>
                  </a:cubicBezTo>
                  <a:cubicBezTo>
                    <a:pt x="2479" y="1"/>
                    <a:pt x="2474" y="1"/>
                    <a:pt x="24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5"/>
            <p:cNvSpPr/>
            <p:nvPr/>
          </p:nvSpPr>
          <p:spPr>
            <a:xfrm>
              <a:off x="6522052" y="3638279"/>
              <a:ext cx="238813" cy="223436"/>
            </a:xfrm>
            <a:custGeom>
              <a:rect b="b" l="l" r="r" t="t"/>
              <a:pathLst>
                <a:path extrusionOk="0" h="4272" w="4566">
                  <a:moveTo>
                    <a:pt x="3237" y="0"/>
                  </a:moveTo>
                  <a:cubicBezTo>
                    <a:pt x="2643" y="0"/>
                    <a:pt x="2400" y="560"/>
                    <a:pt x="2108" y="1024"/>
                  </a:cubicBezTo>
                  <a:cubicBezTo>
                    <a:pt x="2057" y="1105"/>
                    <a:pt x="2001" y="1185"/>
                    <a:pt x="1942" y="1262"/>
                  </a:cubicBezTo>
                  <a:cubicBezTo>
                    <a:pt x="1790" y="1456"/>
                    <a:pt x="1620" y="1635"/>
                    <a:pt x="1449" y="1814"/>
                  </a:cubicBezTo>
                  <a:cubicBezTo>
                    <a:pt x="1033" y="2245"/>
                    <a:pt x="588" y="2663"/>
                    <a:pt x="283" y="3174"/>
                  </a:cubicBezTo>
                  <a:cubicBezTo>
                    <a:pt x="171" y="3366"/>
                    <a:pt x="1" y="3766"/>
                    <a:pt x="191" y="3953"/>
                  </a:cubicBezTo>
                  <a:cubicBezTo>
                    <a:pt x="426" y="4179"/>
                    <a:pt x="761" y="4272"/>
                    <a:pt x="1083" y="4272"/>
                  </a:cubicBezTo>
                  <a:cubicBezTo>
                    <a:pt x="1110" y="4272"/>
                    <a:pt x="1137" y="4271"/>
                    <a:pt x="1164" y="4270"/>
                  </a:cubicBezTo>
                  <a:cubicBezTo>
                    <a:pt x="1277" y="4266"/>
                    <a:pt x="1390" y="4255"/>
                    <a:pt x="1501" y="4234"/>
                  </a:cubicBezTo>
                  <a:cubicBezTo>
                    <a:pt x="2382" y="4092"/>
                    <a:pt x="3192" y="3520"/>
                    <a:pt x="3613" y="2731"/>
                  </a:cubicBezTo>
                  <a:cubicBezTo>
                    <a:pt x="3708" y="2552"/>
                    <a:pt x="3788" y="2358"/>
                    <a:pt x="3934" y="2223"/>
                  </a:cubicBezTo>
                  <a:cubicBezTo>
                    <a:pt x="4033" y="2127"/>
                    <a:pt x="4157" y="2063"/>
                    <a:pt x="4264" y="1981"/>
                  </a:cubicBezTo>
                  <a:cubicBezTo>
                    <a:pt x="4534" y="1778"/>
                    <a:pt x="4566" y="1420"/>
                    <a:pt x="4509" y="1106"/>
                  </a:cubicBezTo>
                  <a:cubicBezTo>
                    <a:pt x="4457" y="845"/>
                    <a:pt x="4330" y="360"/>
                    <a:pt x="4037" y="274"/>
                  </a:cubicBezTo>
                  <a:cubicBezTo>
                    <a:pt x="4029" y="269"/>
                    <a:pt x="4020" y="267"/>
                    <a:pt x="4012" y="265"/>
                  </a:cubicBezTo>
                  <a:cubicBezTo>
                    <a:pt x="3949" y="249"/>
                    <a:pt x="3909" y="221"/>
                    <a:pt x="3850" y="186"/>
                  </a:cubicBezTo>
                  <a:cubicBezTo>
                    <a:pt x="3723" y="103"/>
                    <a:pt x="3581" y="46"/>
                    <a:pt x="3433" y="19"/>
                  </a:cubicBezTo>
                  <a:cubicBezTo>
                    <a:pt x="3363" y="6"/>
                    <a:pt x="3298" y="0"/>
                    <a:pt x="32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5"/>
            <p:cNvSpPr/>
            <p:nvPr/>
          </p:nvSpPr>
          <p:spPr>
            <a:xfrm>
              <a:off x="6600562" y="3638279"/>
              <a:ext cx="160307" cy="221501"/>
            </a:xfrm>
            <a:custGeom>
              <a:rect b="b" l="l" r="r" t="t"/>
              <a:pathLst>
                <a:path extrusionOk="0" h="4235" w="3065">
                  <a:moveTo>
                    <a:pt x="1736" y="0"/>
                  </a:moveTo>
                  <a:cubicBezTo>
                    <a:pt x="1142" y="0"/>
                    <a:pt x="899" y="560"/>
                    <a:pt x="607" y="1024"/>
                  </a:cubicBezTo>
                  <a:cubicBezTo>
                    <a:pt x="642" y="1057"/>
                    <a:pt x="680" y="1084"/>
                    <a:pt x="723" y="1106"/>
                  </a:cubicBezTo>
                  <a:cubicBezTo>
                    <a:pt x="884" y="1184"/>
                    <a:pt x="1051" y="1247"/>
                    <a:pt x="1223" y="1298"/>
                  </a:cubicBezTo>
                  <a:cubicBezTo>
                    <a:pt x="1408" y="1349"/>
                    <a:pt x="1806" y="1353"/>
                    <a:pt x="1870" y="1587"/>
                  </a:cubicBezTo>
                  <a:cubicBezTo>
                    <a:pt x="1905" y="1726"/>
                    <a:pt x="1806" y="1952"/>
                    <a:pt x="1754" y="2080"/>
                  </a:cubicBezTo>
                  <a:cubicBezTo>
                    <a:pt x="1691" y="2246"/>
                    <a:pt x="1604" y="2401"/>
                    <a:pt x="1508" y="2556"/>
                  </a:cubicBezTo>
                  <a:cubicBezTo>
                    <a:pt x="1111" y="3202"/>
                    <a:pt x="600" y="3770"/>
                    <a:pt x="0" y="4234"/>
                  </a:cubicBezTo>
                  <a:cubicBezTo>
                    <a:pt x="881" y="4092"/>
                    <a:pt x="1691" y="3520"/>
                    <a:pt x="2112" y="2731"/>
                  </a:cubicBezTo>
                  <a:cubicBezTo>
                    <a:pt x="2207" y="2552"/>
                    <a:pt x="2287" y="2358"/>
                    <a:pt x="2433" y="2223"/>
                  </a:cubicBezTo>
                  <a:cubicBezTo>
                    <a:pt x="2532" y="2127"/>
                    <a:pt x="2656" y="2063"/>
                    <a:pt x="2763" y="1981"/>
                  </a:cubicBezTo>
                  <a:cubicBezTo>
                    <a:pt x="3033" y="1778"/>
                    <a:pt x="3065" y="1420"/>
                    <a:pt x="3008" y="1106"/>
                  </a:cubicBezTo>
                  <a:cubicBezTo>
                    <a:pt x="2956" y="845"/>
                    <a:pt x="2829" y="360"/>
                    <a:pt x="2536" y="274"/>
                  </a:cubicBezTo>
                  <a:cubicBezTo>
                    <a:pt x="2528" y="269"/>
                    <a:pt x="2519" y="267"/>
                    <a:pt x="2511" y="265"/>
                  </a:cubicBezTo>
                  <a:cubicBezTo>
                    <a:pt x="2448" y="249"/>
                    <a:pt x="2408" y="221"/>
                    <a:pt x="2349" y="186"/>
                  </a:cubicBezTo>
                  <a:cubicBezTo>
                    <a:pt x="2222" y="103"/>
                    <a:pt x="2080" y="46"/>
                    <a:pt x="1932" y="19"/>
                  </a:cubicBezTo>
                  <a:cubicBezTo>
                    <a:pt x="1862" y="6"/>
                    <a:pt x="1797" y="0"/>
                    <a:pt x="1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5"/>
            <p:cNvSpPr/>
            <p:nvPr/>
          </p:nvSpPr>
          <p:spPr>
            <a:xfrm>
              <a:off x="6439620" y="2846177"/>
              <a:ext cx="208948" cy="792331"/>
            </a:xfrm>
            <a:custGeom>
              <a:rect b="b" l="l" r="r" t="t"/>
              <a:pathLst>
                <a:path extrusionOk="0" h="15149" w="3995">
                  <a:moveTo>
                    <a:pt x="145" y="1"/>
                  </a:moveTo>
                  <a:cubicBezTo>
                    <a:pt x="138" y="1"/>
                    <a:pt x="130" y="2"/>
                    <a:pt x="123" y="6"/>
                  </a:cubicBezTo>
                  <a:cubicBezTo>
                    <a:pt x="104" y="14"/>
                    <a:pt x="95" y="42"/>
                    <a:pt x="91" y="65"/>
                  </a:cubicBezTo>
                  <a:cubicBezTo>
                    <a:pt x="0" y="844"/>
                    <a:pt x="5" y="1622"/>
                    <a:pt x="64" y="2400"/>
                  </a:cubicBezTo>
                  <a:cubicBezTo>
                    <a:pt x="127" y="3210"/>
                    <a:pt x="254" y="4023"/>
                    <a:pt x="405" y="4828"/>
                  </a:cubicBezTo>
                  <a:cubicBezTo>
                    <a:pt x="437" y="4999"/>
                    <a:pt x="818" y="7410"/>
                    <a:pt x="894" y="7897"/>
                  </a:cubicBezTo>
                  <a:cubicBezTo>
                    <a:pt x="981" y="8446"/>
                    <a:pt x="1069" y="8997"/>
                    <a:pt x="1151" y="9549"/>
                  </a:cubicBezTo>
                  <a:cubicBezTo>
                    <a:pt x="1239" y="10101"/>
                    <a:pt x="1326" y="10649"/>
                    <a:pt x="1410" y="11201"/>
                  </a:cubicBezTo>
                  <a:cubicBezTo>
                    <a:pt x="1484" y="11690"/>
                    <a:pt x="1560" y="12177"/>
                    <a:pt x="1636" y="12666"/>
                  </a:cubicBezTo>
                  <a:cubicBezTo>
                    <a:pt x="1691" y="13028"/>
                    <a:pt x="1747" y="13388"/>
                    <a:pt x="1798" y="13751"/>
                  </a:cubicBezTo>
                  <a:cubicBezTo>
                    <a:pt x="1815" y="13854"/>
                    <a:pt x="1830" y="13953"/>
                    <a:pt x="1842" y="14056"/>
                  </a:cubicBezTo>
                  <a:cubicBezTo>
                    <a:pt x="1878" y="14294"/>
                    <a:pt x="1878" y="14537"/>
                    <a:pt x="1922" y="14779"/>
                  </a:cubicBezTo>
                  <a:cubicBezTo>
                    <a:pt x="1924" y="14817"/>
                    <a:pt x="1936" y="14856"/>
                    <a:pt x="1958" y="14889"/>
                  </a:cubicBezTo>
                  <a:cubicBezTo>
                    <a:pt x="1979" y="14923"/>
                    <a:pt x="2009" y="14951"/>
                    <a:pt x="2045" y="14969"/>
                  </a:cubicBezTo>
                  <a:cubicBezTo>
                    <a:pt x="2234" y="15093"/>
                    <a:pt x="2460" y="15148"/>
                    <a:pt x="2689" y="15148"/>
                  </a:cubicBezTo>
                  <a:cubicBezTo>
                    <a:pt x="2810" y="15148"/>
                    <a:pt x="2932" y="15133"/>
                    <a:pt x="3050" y="15104"/>
                  </a:cubicBezTo>
                  <a:cubicBezTo>
                    <a:pt x="3117" y="15087"/>
                    <a:pt x="3183" y="15065"/>
                    <a:pt x="3248" y="15040"/>
                  </a:cubicBezTo>
                  <a:cubicBezTo>
                    <a:pt x="3505" y="14941"/>
                    <a:pt x="3743" y="14786"/>
                    <a:pt x="3962" y="14615"/>
                  </a:cubicBezTo>
                  <a:cubicBezTo>
                    <a:pt x="3975" y="14608"/>
                    <a:pt x="3984" y="14597"/>
                    <a:pt x="3990" y="14583"/>
                  </a:cubicBezTo>
                  <a:cubicBezTo>
                    <a:pt x="3993" y="14571"/>
                    <a:pt x="3994" y="14557"/>
                    <a:pt x="3994" y="14543"/>
                  </a:cubicBezTo>
                  <a:cubicBezTo>
                    <a:pt x="3958" y="14155"/>
                    <a:pt x="3851" y="13778"/>
                    <a:pt x="3799" y="13391"/>
                  </a:cubicBezTo>
                  <a:cubicBezTo>
                    <a:pt x="3771" y="13216"/>
                    <a:pt x="3748" y="13061"/>
                    <a:pt x="3759" y="12890"/>
                  </a:cubicBezTo>
                  <a:cubicBezTo>
                    <a:pt x="3771" y="12681"/>
                    <a:pt x="3788" y="12474"/>
                    <a:pt x="3807" y="12264"/>
                  </a:cubicBezTo>
                  <a:cubicBezTo>
                    <a:pt x="3843" y="11855"/>
                    <a:pt x="3891" y="11442"/>
                    <a:pt x="3859" y="11033"/>
                  </a:cubicBezTo>
                  <a:cubicBezTo>
                    <a:pt x="3847" y="10839"/>
                    <a:pt x="3779" y="10648"/>
                    <a:pt x="3767" y="10458"/>
                  </a:cubicBezTo>
                  <a:cubicBezTo>
                    <a:pt x="3760" y="10287"/>
                    <a:pt x="3724" y="10148"/>
                    <a:pt x="3664" y="9985"/>
                  </a:cubicBezTo>
                  <a:cubicBezTo>
                    <a:pt x="3565" y="9720"/>
                    <a:pt x="3465" y="9454"/>
                    <a:pt x="3339" y="9199"/>
                  </a:cubicBezTo>
                  <a:cubicBezTo>
                    <a:pt x="3284" y="9084"/>
                    <a:pt x="3219" y="8974"/>
                    <a:pt x="3152" y="8862"/>
                  </a:cubicBezTo>
                  <a:cubicBezTo>
                    <a:pt x="3187" y="8840"/>
                    <a:pt x="3218" y="8810"/>
                    <a:pt x="3240" y="8774"/>
                  </a:cubicBezTo>
                  <a:cubicBezTo>
                    <a:pt x="3319" y="8632"/>
                    <a:pt x="3282" y="8207"/>
                    <a:pt x="3275" y="8048"/>
                  </a:cubicBezTo>
                  <a:cubicBezTo>
                    <a:pt x="3263" y="7783"/>
                    <a:pt x="3236" y="7513"/>
                    <a:pt x="3212" y="7246"/>
                  </a:cubicBezTo>
                  <a:cubicBezTo>
                    <a:pt x="3168" y="6698"/>
                    <a:pt x="3116" y="6151"/>
                    <a:pt x="3052" y="5604"/>
                  </a:cubicBezTo>
                  <a:cubicBezTo>
                    <a:pt x="2930" y="4512"/>
                    <a:pt x="2759" y="3427"/>
                    <a:pt x="2493" y="2360"/>
                  </a:cubicBezTo>
                  <a:cubicBezTo>
                    <a:pt x="2374" y="1892"/>
                    <a:pt x="2239" y="1424"/>
                    <a:pt x="1990" y="1015"/>
                  </a:cubicBezTo>
                  <a:cubicBezTo>
                    <a:pt x="1739" y="602"/>
                    <a:pt x="1358" y="248"/>
                    <a:pt x="894" y="122"/>
                  </a:cubicBezTo>
                  <a:cubicBezTo>
                    <a:pt x="631" y="50"/>
                    <a:pt x="433" y="126"/>
                    <a:pt x="186" y="14"/>
                  </a:cubicBezTo>
                  <a:cubicBezTo>
                    <a:pt x="174" y="6"/>
                    <a:pt x="159" y="1"/>
                    <a:pt x="1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5"/>
            <p:cNvSpPr/>
            <p:nvPr/>
          </p:nvSpPr>
          <p:spPr>
            <a:xfrm>
              <a:off x="6439620" y="2846229"/>
              <a:ext cx="208948" cy="786630"/>
            </a:xfrm>
            <a:custGeom>
              <a:rect b="b" l="l" r="r" t="t"/>
              <a:pathLst>
                <a:path extrusionOk="0" h="15040" w="3995">
                  <a:moveTo>
                    <a:pt x="146" y="1"/>
                  </a:moveTo>
                  <a:cubicBezTo>
                    <a:pt x="138" y="1"/>
                    <a:pt x="131" y="3"/>
                    <a:pt x="124" y="6"/>
                  </a:cubicBezTo>
                  <a:cubicBezTo>
                    <a:pt x="104" y="15"/>
                    <a:pt x="95" y="42"/>
                    <a:pt x="93" y="67"/>
                  </a:cubicBezTo>
                  <a:cubicBezTo>
                    <a:pt x="0" y="845"/>
                    <a:pt x="5" y="1623"/>
                    <a:pt x="64" y="2400"/>
                  </a:cubicBezTo>
                  <a:cubicBezTo>
                    <a:pt x="433" y="2698"/>
                    <a:pt x="957" y="2734"/>
                    <a:pt x="1347" y="3096"/>
                  </a:cubicBezTo>
                  <a:cubicBezTo>
                    <a:pt x="1600" y="3334"/>
                    <a:pt x="1699" y="3688"/>
                    <a:pt x="1775" y="4025"/>
                  </a:cubicBezTo>
                  <a:cubicBezTo>
                    <a:pt x="2605" y="7636"/>
                    <a:pt x="2612" y="11391"/>
                    <a:pt x="3248" y="15039"/>
                  </a:cubicBezTo>
                  <a:cubicBezTo>
                    <a:pt x="3505" y="14940"/>
                    <a:pt x="3743" y="14785"/>
                    <a:pt x="3962" y="14614"/>
                  </a:cubicBezTo>
                  <a:cubicBezTo>
                    <a:pt x="3975" y="14607"/>
                    <a:pt x="3984" y="14596"/>
                    <a:pt x="3990" y="14582"/>
                  </a:cubicBezTo>
                  <a:cubicBezTo>
                    <a:pt x="3993" y="14570"/>
                    <a:pt x="3994" y="14556"/>
                    <a:pt x="3994" y="14542"/>
                  </a:cubicBezTo>
                  <a:cubicBezTo>
                    <a:pt x="3958" y="14154"/>
                    <a:pt x="3851" y="13777"/>
                    <a:pt x="3800" y="13392"/>
                  </a:cubicBezTo>
                  <a:cubicBezTo>
                    <a:pt x="3771" y="13217"/>
                    <a:pt x="3748" y="13063"/>
                    <a:pt x="3760" y="12892"/>
                  </a:cubicBezTo>
                  <a:cubicBezTo>
                    <a:pt x="3771" y="12681"/>
                    <a:pt x="3788" y="12475"/>
                    <a:pt x="3807" y="12264"/>
                  </a:cubicBezTo>
                  <a:cubicBezTo>
                    <a:pt x="3843" y="11855"/>
                    <a:pt x="3891" y="11442"/>
                    <a:pt x="3859" y="11033"/>
                  </a:cubicBezTo>
                  <a:cubicBezTo>
                    <a:pt x="3847" y="10839"/>
                    <a:pt x="3779" y="10649"/>
                    <a:pt x="3768" y="10458"/>
                  </a:cubicBezTo>
                  <a:cubicBezTo>
                    <a:pt x="3760" y="10287"/>
                    <a:pt x="3724" y="10148"/>
                    <a:pt x="3665" y="9986"/>
                  </a:cubicBezTo>
                  <a:cubicBezTo>
                    <a:pt x="3565" y="9720"/>
                    <a:pt x="3465" y="9454"/>
                    <a:pt x="3339" y="9200"/>
                  </a:cubicBezTo>
                  <a:cubicBezTo>
                    <a:pt x="3284" y="9084"/>
                    <a:pt x="3220" y="8974"/>
                    <a:pt x="3153" y="8862"/>
                  </a:cubicBezTo>
                  <a:cubicBezTo>
                    <a:pt x="3187" y="8840"/>
                    <a:pt x="3218" y="8810"/>
                    <a:pt x="3240" y="8776"/>
                  </a:cubicBezTo>
                  <a:cubicBezTo>
                    <a:pt x="3319" y="8633"/>
                    <a:pt x="3284" y="8207"/>
                    <a:pt x="3275" y="8049"/>
                  </a:cubicBezTo>
                  <a:cubicBezTo>
                    <a:pt x="3263" y="7783"/>
                    <a:pt x="3236" y="7513"/>
                    <a:pt x="3212" y="7248"/>
                  </a:cubicBezTo>
                  <a:cubicBezTo>
                    <a:pt x="3168" y="6700"/>
                    <a:pt x="3117" y="6152"/>
                    <a:pt x="3052" y="5604"/>
                  </a:cubicBezTo>
                  <a:cubicBezTo>
                    <a:pt x="2930" y="4512"/>
                    <a:pt x="2759" y="3427"/>
                    <a:pt x="2493" y="2361"/>
                  </a:cubicBezTo>
                  <a:cubicBezTo>
                    <a:pt x="2374" y="1892"/>
                    <a:pt x="2239" y="1424"/>
                    <a:pt x="1990" y="1016"/>
                  </a:cubicBezTo>
                  <a:cubicBezTo>
                    <a:pt x="1739" y="603"/>
                    <a:pt x="1358" y="249"/>
                    <a:pt x="894" y="122"/>
                  </a:cubicBezTo>
                  <a:cubicBezTo>
                    <a:pt x="632" y="51"/>
                    <a:pt x="433" y="126"/>
                    <a:pt x="188" y="15"/>
                  </a:cubicBezTo>
                  <a:cubicBezTo>
                    <a:pt x="174" y="7"/>
                    <a:pt x="160" y="1"/>
                    <a:pt x="1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5"/>
            <p:cNvSpPr/>
            <p:nvPr/>
          </p:nvSpPr>
          <p:spPr>
            <a:xfrm>
              <a:off x="6543811" y="2857998"/>
              <a:ext cx="261931" cy="844005"/>
            </a:xfrm>
            <a:custGeom>
              <a:rect b="b" l="l" r="r" t="t"/>
              <a:pathLst>
                <a:path extrusionOk="0" h="16137" w="5008">
                  <a:moveTo>
                    <a:pt x="0" y="0"/>
                  </a:moveTo>
                  <a:cubicBezTo>
                    <a:pt x="49" y="477"/>
                    <a:pt x="188" y="1695"/>
                    <a:pt x="358" y="3187"/>
                  </a:cubicBezTo>
                  <a:cubicBezTo>
                    <a:pt x="744" y="6526"/>
                    <a:pt x="1299" y="11237"/>
                    <a:pt x="1359" y="12039"/>
                  </a:cubicBezTo>
                  <a:cubicBezTo>
                    <a:pt x="1442" y="13139"/>
                    <a:pt x="1608" y="14227"/>
                    <a:pt x="1692" y="15325"/>
                  </a:cubicBezTo>
                  <a:cubicBezTo>
                    <a:pt x="1701" y="15422"/>
                    <a:pt x="1684" y="15567"/>
                    <a:pt x="1724" y="15656"/>
                  </a:cubicBezTo>
                  <a:cubicBezTo>
                    <a:pt x="1768" y="15755"/>
                    <a:pt x="1911" y="15850"/>
                    <a:pt x="1998" y="15905"/>
                  </a:cubicBezTo>
                  <a:cubicBezTo>
                    <a:pt x="2276" y="16085"/>
                    <a:pt x="2618" y="16136"/>
                    <a:pt x="2947" y="16136"/>
                  </a:cubicBezTo>
                  <a:cubicBezTo>
                    <a:pt x="2960" y="16136"/>
                    <a:pt x="2973" y="16136"/>
                    <a:pt x="2986" y="16136"/>
                  </a:cubicBezTo>
                  <a:cubicBezTo>
                    <a:pt x="3157" y="16132"/>
                    <a:pt x="3332" y="16119"/>
                    <a:pt x="3490" y="16052"/>
                  </a:cubicBezTo>
                  <a:cubicBezTo>
                    <a:pt x="3562" y="16023"/>
                    <a:pt x="3629" y="15986"/>
                    <a:pt x="3693" y="15941"/>
                  </a:cubicBezTo>
                  <a:cubicBezTo>
                    <a:pt x="3741" y="15909"/>
                    <a:pt x="3788" y="15877"/>
                    <a:pt x="3836" y="15841"/>
                  </a:cubicBezTo>
                  <a:cubicBezTo>
                    <a:pt x="4050" y="15683"/>
                    <a:pt x="4050" y="15512"/>
                    <a:pt x="4074" y="15262"/>
                  </a:cubicBezTo>
                  <a:cubicBezTo>
                    <a:pt x="4110" y="14680"/>
                    <a:pt x="4173" y="14108"/>
                    <a:pt x="4217" y="13525"/>
                  </a:cubicBezTo>
                  <a:cubicBezTo>
                    <a:pt x="4289" y="12520"/>
                    <a:pt x="4801" y="3998"/>
                    <a:pt x="4864" y="2498"/>
                  </a:cubicBezTo>
                  <a:cubicBezTo>
                    <a:pt x="4875" y="2224"/>
                    <a:pt x="5007" y="675"/>
                    <a:pt x="4773" y="481"/>
                  </a:cubicBezTo>
                  <a:cubicBezTo>
                    <a:pt x="4765" y="473"/>
                    <a:pt x="4755" y="467"/>
                    <a:pt x="4744" y="464"/>
                  </a:cubicBezTo>
                  <a:cubicBezTo>
                    <a:pt x="4738" y="462"/>
                    <a:pt x="4730" y="461"/>
                    <a:pt x="4721" y="461"/>
                  </a:cubicBezTo>
                  <a:cubicBezTo>
                    <a:pt x="4567" y="461"/>
                    <a:pt x="4074" y="764"/>
                    <a:pt x="3939" y="802"/>
                  </a:cubicBezTo>
                  <a:cubicBezTo>
                    <a:pt x="3602" y="897"/>
                    <a:pt x="3248" y="945"/>
                    <a:pt x="2900" y="968"/>
                  </a:cubicBezTo>
                  <a:cubicBezTo>
                    <a:pt x="2522" y="989"/>
                    <a:pt x="2111" y="1013"/>
                    <a:pt x="1708" y="1013"/>
                  </a:cubicBezTo>
                  <a:cubicBezTo>
                    <a:pt x="1424" y="1013"/>
                    <a:pt x="1143" y="1001"/>
                    <a:pt x="879" y="968"/>
                  </a:cubicBezTo>
                  <a:cubicBezTo>
                    <a:pt x="481" y="921"/>
                    <a:pt x="80" y="420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5"/>
            <p:cNvSpPr/>
            <p:nvPr/>
          </p:nvSpPr>
          <p:spPr>
            <a:xfrm>
              <a:off x="6543864" y="2857998"/>
              <a:ext cx="261879" cy="833754"/>
            </a:xfrm>
            <a:custGeom>
              <a:rect b="b" l="l" r="r" t="t"/>
              <a:pathLst>
                <a:path extrusionOk="0" h="15941" w="5007">
                  <a:moveTo>
                    <a:pt x="1" y="0"/>
                  </a:moveTo>
                  <a:cubicBezTo>
                    <a:pt x="48" y="477"/>
                    <a:pt x="187" y="1695"/>
                    <a:pt x="357" y="3187"/>
                  </a:cubicBezTo>
                  <a:cubicBezTo>
                    <a:pt x="1171" y="3514"/>
                    <a:pt x="2029" y="3708"/>
                    <a:pt x="2905" y="3731"/>
                  </a:cubicBezTo>
                  <a:cubicBezTo>
                    <a:pt x="3223" y="3739"/>
                    <a:pt x="3597" y="3748"/>
                    <a:pt x="3780" y="4009"/>
                  </a:cubicBezTo>
                  <a:cubicBezTo>
                    <a:pt x="3875" y="4140"/>
                    <a:pt x="3898" y="4311"/>
                    <a:pt x="3915" y="4473"/>
                  </a:cubicBezTo>
                  <a:cubicBezTo>
                    <a:pt x="4283" y="8281"/>
                    <a:pt x="3620" y="12123"/>
                    <a:pt x="3692" y="15941"/>
                  </a:cubicBezTo>
                  <a:cubicBezTo>
                    <a:pt x="3740" y="15909"/>
                    <a:pt x="3787" y="15877"/>
                    <a:pt x="3835" y="15841"/>
                  </a:cubicBezTo>
                  <a:cubicBezTo>
                    <a:pt x="4049" y="15683"/>
                    <a:pt x="4049" y="15512"/>
                    <a:pt x="4073" y="15262"/>
                  </a:cubicBezTo>
                  <a:cubicBezTo>
                    <a:pt x="4109" y="14680"/>
                    <a:pt x="4172" y="14108"/>
                    <a:pt x="4216" y="13525"/>
                  </a:cubicBezTo>
                  <a:cubicBezTo>
                    <a:pt x="4288" y="12520"/>
                    <a:pt x="4800" y="3998"/>
                    <a:pt x="4863" y="2498"/>
                  </a:cubicBezTo>
                  <a:cubicBezTo>
                    <a:pt x="4874" y="2224"/>
                    <a:pt x="5006" y="675"/>
                    <a:pt x="4772" y="481"/>
                  </a:cubicBezTo>
                  <a:cubicBezTo>
                    <a:pt x="4764" y="473"/>
                    <a:pt x="4754" y="467"/>
                    <a:pt x="4743" y="464"/>
                  </a:cubicBezTo>
                  <a:cubicBezTo>
                    <a:pt x="4737" y="462"/>
                    <a:pt x="4729" y="461"/>
                    <a:pt x="4720" y="461"/>
                  </a:cubicBezTo>
                  <a:cubicBezTo>
                    <a:pt x="4566" y="461"/>
                    <a:pt x="4073" y="764"/>
                    <a:pt x="3938" y="802"/>
                  </a:cubicBezTo>
                  <a:cubicBezTo>
                    <a:pt x="3601" y="897"/>
                    <a:pt x="3247" y="945"/>
                    <a:pt x="2899" y="968"/>
                  </a:cubicBezTo>
                  <a:cubicBezTo>
                    <a:pt x="2521" y="989"/>
                    <a:pt x="2110" y="1013"/>
                    <a:pt x="1707" y="1013"/>
                  </a:cubicBezTo>
                  <a:cubicBezTo>
                    <a:pt x="1423" y="1013"/>
                    <a:pt x="1142" y="1001"/>
                    <a:pt x="878" y="968"/>
                  </a:cubicBezTo>
                  <a:cubicBezTo>
                    <a:pt x="481" y="921"/>
                    <a:pt x="79" y="420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5"/>
            <p:cNvSpPr/>
            <p:nvPr/>
          </p:nvSpPr>
          <p:spPr>
            <a:xfrm>
              <a:off x="6381719" y="2146864"/>
              <a:ext cx="502418" cy="864613"/>
            </a:xfrm>
            <a:custGeom>
              <a:rect b="b" l="l" r="r" t="t"/>
              <a:pathLst>
                <a:path extrusionOk="0" h="16531" w="9606">
                  <a:moveTo>
                    <a:pt x="4795" y="1"/>
                  </a:moveTo>
                  <a:cubicBezTo>
                    <a:pt x="4786" y="1"/>
                    <a:pt x="4777" y="1"/>
                    <a:pt x="4768" y="2"/>
                  </a:cubicBezTo>
                  <a:cubicBezTo>
                    <a:pt x="4593" y="13"/>
                    <a:pt x="4406" y="93"/>
                    <a:pt x="4248" y="156"/>
                  </a:cubicBezTo>
                  <a:cubicBezTo>
                    <a:pt x="3914" y="284"/>
                    <a:pt x="3588" y="454"/>
                    <a:pt x="3236" y="518"/>
                  </a:cubicBezTo>
                  <a:cubicBezTo>
                    <a:pt x="2969" y="569"/>
                    <a:pt x="2703" y="628"/>
                    <a:pt x="2437" y="692"/>
                  </a:cubicBezTo>
                  <a:cubicBezTo>
                    <a:pt x="1914" y="820"/>
                    <a:pt x="1394" y="963"/>
                    <a:pt x="882" y="1125"/>
                  </a:cubicBezTo>
                  <a:cubicBezTo>
                    <a:pt x="699" y="1180"/>
                    <a:pt x="504" y="1252"/>
                    <a:pt x="365" y="1375"/>
                  </a:cubicBezTo>
                  <a:cubicBezTo>
                    <a:pt x="1" y="1701"/>
                    <a:pt x="24" y="2273"/>
                    <a:pt x="32" y="2717"/>
                  </a:cubicBezTo>
                  <a:cubicBezTo>
                    <a:pt x="43" y="3245"/>
                    <a:pt x="123" y="3766"/>
                    <a:pt x="203" y="4285"/>
                  </a:cubicBezTo>
                  <a:cubicBezTo>
                    <a:pt x="241" y="4531"/>
                    <a:pt x="281" y="4778"/>
                    <a:pt x="317" y="5020"/>
                  </a:cubicBezTo>
                  <a:cubicBezTo>
                    <a:pt x="536" y="6428"/>
                    <a:pt x="817" y="7842"/>
                    <a:pt x="953" y="9259"/>
                  </a:cubicBezTo>
                  <a:cubicBezTo>
                    <a:pt x="1048" y="10243"/>
                    <a:pt x="1124" y="11227"/>
                    <a:pt x="1160" y="12211"/>
                  </a:cubicBezTo>
                  <a:cubicBezTo>
                    <a:pt x="1179" y="12656"/>
                    <a:pt x="1238" y="13145"/>
                    <a:pt x="1143" y="13581"/>
                  </a:cubicBezTo>
                  <a:cubicBezTo>
                    <a:pt x="1056" y="13986"/>
                    <a:pt x="1156" y="14431"/>
                    <a:pt x="1230" y="14835"/>
                  </a:cubicBezTo>
                  <a:cubicBezTo>
                    <a:pt x="1251" y="14947"/>
                    <a:pt x="1274" y="15058"/>
                    <a:pt x="1330" y="15157"/>
                  </a:cubicBezTo>
                  <a:cubicBezTo>
                    <a:pt x="1405" y="15297"/>
                    <a:pt x="1533" y="15396"/>
                    <a:pt x="1664" y="15486"/>
                  </a:cubicBezTo>
                  <a:cubicBezTo>
                    <a:pt x="2159" y="15827"/>
                    <a:pt x="2706" y="16087"/>
                    <a:pt x="3282" y="16257"/>
                  </a:cubicBezTo>
                  <a:cubicBezTo>
                    <a:pt x="3904" y="16442"/>
                    <a:pt x="4558" y="16531"/>
                    <a:pt x="5213" y="16531"/>
                  </a:cubicBezTo>
                  <a:cubicBezTo>
                    <a:pt x="5683" y="16531"/>
                    <a:pt x="6153" y="16485"/>
                    <a:pt x="6613" y="16395"/>
                  </a:cubicBezTo>
                  <a:cubicBezTo>
                    <a:pt x="6907" y="16340"/>
                    <a:pt x="7205" y="16264"/>
                    <a:pt x="7462" y="16114"/>
                  </a:cubicBezTo>
                  <a:cubicBezTo>
                    <a:pt x="7662" y="15999"/>
                    <a:pt x="7835" y="15836"/>
                    <a:pt x="8006" y="15678"/>
                  </a:cubicBezTo>
                  <a:cubicBezTo>
                    <a:pt x="8054" y="15634"/>
                    <a:pt x="8106" y="15586"/>
                    <a:pt x="8130" y="15526"/>
                  </a:cubicBezTo>
                  <a:cubicBezTo>
                    <a:pt x="8149" y="15471"/>
                    <a:pt x="8145" y="15407"/>
                    <a:pt x="8145" y="15352"/>
                  </a:cubicBezTo>
                  <a:cubicBezTo>
                    <a:pt x="8081" y="14049"/>
                    <a:pt x="8003" y="12748"/>
                    <a:pt x="8054" y="11442"/>
                  </a:cubicBezTo>
                  <a:cubicBezTo>
                    <a:pt x="8090" y="10449"/>
                    <a:pt x="8233" y="9482"/>
                    <a:pt x="8439" y="8512"/>
                  </a:cubicBezTo>
                  <a:cubicBezTo>
                    <a:pt x="8499" y="8223"/>
                    <a:pt x="8566" y="7929"/>
                    <a:pt x="8638" y="7640"/>
                  </a:cubicBezTo>
                  <a:cubicBezTo>
                    <a:pt x="8821" y="6904"/>
                    <a:pt x="9026" y="6179"/>
                    <a:pt x="9201" y="5448"/>
                  </a:cubicBezTo>
                  <a:lnTo>
                    <a:pt x="9205" y="5444"/>
                  </a:lnTo>
                  <a:cubicBezTo>
                    <a:pt x="9300" y="5035"/>
                    <a:pt x="9388" y="4622"/>
                    <a:pt x="9459" y="4205"/>
                  </a:cubicBezTo>
                  <a:lnTo>
                    <a:pt x="9459" y="4194"/>
                  </a:lnTo>
                  <a:cubicBezTo>
                    <a:pt x="9523" y="3840"/>
                    <a:pt x="9605" y="3595"/>
                    <a:pt x="9428" y="3261"/>
                  </a:cubicBezTo>
                  <a:cubicBezTo>
                    <a:pt x="9392" y="3196"/>
                    <a:pt x="9353" y="3134"/>
                    <a:pt x="9312" y="3073"/>
                  </a:cubicBezTo>
                  <a:lnTo>
                    <a:pt x="9289" y="3050"/>
                  </a:lnTo>
                  <a:cubicBezTo>
                    <a:pt x="9137" y="2887"/>
                    <a:pt x="7729" y="1669"/>
                    <a:pt x="7392" y="1402"/>
                  </a:cubicBezTo>
                  <a:cubicBezTo>
                    <a:pt x="7169" y="1229"/>
                    <a:pt x="6950" y="1054"/>
                    <a:pt x="6724" y="883"/>
                  </a:cubicBezTo>
                  <a:cubicBezTo>
                    <a:pt x="6705" y="871"/>
                    <a:pt x="6688" y="858"/>
                    <a:pt x="6669" y="847"/>
                  </a:cubicBezTo>
                  <a:cubicBezTo>
                    <a:pt x="6659" y="843"/>
                    <a:pt x="6653" y="838"/>
                    <a:pt x="6644" y="831"/>
                  </a:cubicBezTo>
                  <a:cubicBezTo>
                    <a:pt x="6490" y="740"/>
                    <a:pt x="6336" y="649"/>
                    <a:pt x="6176" y="565"/>
                  </a:cubicBezTo>
                  <a:cubicBezTo>
                    <a:pt x="6098" y="521"/>
                    <a:pt x="6014" y="482"/>
                    <a:pt x="5930" y="443"/>
                  </a:cubicBezTo>
                  <a:cubicBezTo>
                    <a:pt x="5715" y="334"/>
                    <a:pt x="5493" y="236"/>
                    <a:pt x="5268" y="152"/>
                  </a:cubicBezTo>
                  <a:cubicBezTo>
                    <a:pt x="5208" y="133"/>
                    <a:pt x="5145" y="105"/>
                    <a:pt x="5080" y="76"/>
                  </a:cubicBezTo>
                  <a:cubicBezTo>
                    <a:pt x="4986" y="37"/>
                    <a:pt x="4887" y="1"/>
                    <a:pt x="47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5"/>
            <p:cNvSpPr/>
            <p:nvPr/>
          </p:nvSpPr>
          <p:spPr>
            <a:xfrm>
              <a:off x="6564524" y="2403156"/>
              <a:ext cx="159052" cy="162190"/>
            </a:xfrm>
            <a:custGeom>
              <a:rect b="b" l="l" r="r" t="t"/>
              <a:pathLst>
                <a:path extrusionOk="0" h="3101" w="3041">
                  <a:moveTo>
                    <a:pt x="591" y="0"/>
                  </a:moveTo>
                  <a:cubicBezTo>
                    <a:pt x="570" y="0"/>
                    <a:pt x="562" y="17"/>
                    <a:pt x="539" y="72"/>
                  </a:cubicBezTo>
                  <a:cubicBezTo>
                    <a:pt x="510" y="143"/>
                    <a:pt x="488" y="219"/>
                    <a:pt x="465" y="292"/>
                  </a:cubicBezTo>
                  <a:cubicBezTo>
                    <a:pt x="364" y="599"/>
                    <a:pt x="280" y="913"/>
                    <a:pt x="216" y="1229"/>
                  </a:cubicBezTo>
                  <a:cubicBezTo>
                    <a:pt x="172" y="1443"/>
                    <a:pt x="136" y="1658"/>
                    <a:pt x="108" y="1875"/>
                  </a:cubicBezTo>
                  <a:cubicBezTo>
                    <a:pt x="89" y="2021"/>
                    <a:pt x="1" y="2272"/>
                    <a:pt x="125" y="2384"/>
                  </a:cubicBezTo>
                  <a:cubicBezTo>
                    <a:pt x="261" y="2507"/>
                    <a:pt x="407" y="2621"/>
                    <a:pt x="549" y="2737"/>
                  </a:cubicBezTo>
                  <a:cubicBezTo>
                    <a:pt x="674" y="2840"/>
                    <a:pt x="803" y="2942"/>
                    <a:pt x="952" y="3009"/>
                  </a:cubicBezTo>
                  <a:cubicBezTo>
                    <a:pt x="1094" y="3073"/>
                    <a:pt x="1248" y="3101"/>
                    <a:pt x="1404" y="3101"/>
                  </a:cubicBezTo>
                  <a:cubicBezTo>
                    <a:pt x="1532" y="3101"/>
                    <a:pt x="1662" y="3082"/>
                    <a:pt x="1785" y="3048"/>
                  </a:cubicBezTo>
                  <a:cubicBezTo>
                    <a:pt x="2059" y="2974"/>
                    <a:pt x="2309" y="2832"/>
                    <a:pt x="2548" y="2679"/>
                  </a:cubicBezTo>
                  <a:cubicBezTo>
                    <a:pt x="2695" y="2584"/>
                    <a:pt x="2790" y="2489"/>
                    <a:pt x="2802" y="2311"/>
                  </a:cubicBezTo>
                  <a:cubicBezTo>
                    <a:pt x="2817" y="2102"/>
                    <a:pt x="2837" y="1893"/>
                    <a:pt x="2862" y="1685"/>
                  </a:cubicBezTo>
                  <a:cubicBezTo>
                    <a:pt x="2910" y="1302"/>
                    <a:pt x="2991" y="927"/>
                    <a:pt x="3040" y="545"/>
                  </a:cubicBezTo>
                  <a:cubicBezTo>
                    <a:pt x="2934" y="518"/>
                    <a:pt x="2828" y="490"/>
                    <a:pt x="2722" y="464"/>
                  </a:cubicBezTo>
                  <a:cubicBezTo>
                    <a:pt x="2187" y="328"/>
                    <a:pt x="1647" y="209"/>
                    <a:pt x="1104" y="107"/>
                  </a:cubicBezTo>
                  <a:cubicBezTo>
                    <a:pt x="954" y="79"/>
                    <a:pt x="803" y="55"/>
                    <a:pt x="656" y="17"/>
                  </a:cubicBezTo>
                  <a:cubicBezTo>
                    <a:pt x="624" y="7"/>
                    <a:pt x="604" y="0"/>
                    <a:pt x="5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5"/>
            <p:cNvSpPr/>
            <p:nvPr/>
          </p:nvSpPr>
          <p:spPr>
            <a:xfrm>
              <a:off x="6548989" y="2163339"/>
              <a:ext cx="340175" cy="868169"/>
            </a:xfrm>
            <a:custGeom>
              <a:rect b="b" l="l" r="r" t="t"/>
              <a:pathLst>
                <a:path extrusionOk="0" h="16599" w="6504">
                  <a:moveTo>
                    <a:pt x="2728" y="1"/>
                  </a:moveTo>
                  <a:lnTo>
                    <a:pt x="2728" y="1"/>
                  </a:lnTo>
                  <a:cubicBezTo>
                    <a:pt x="2732" y="44"/>
                    <a:pt x="2732" y="83"/>
                    <a:pt x="2732" y="128"/>
                  </a:cubicBezTo>
                  <a:cubicBezTo>
                    <a:pt x="2732" y="385"/>
                    <a:pt x="2677" y="631"/>
                    <a:pt x="2601" y="878"/>
                  </a:cubicBezTo>
                  <a:cubicBezTo>
                    <a:pt x="2434" y="1401"/>
                    <a:pt x="2156" y="1881"/>
                    <a:pt x="1914" y="2370"/>
                  </a:cubicBezTo>
                  <a:cubicBezTo>
                    <a:pt x="1092" y="4025"/>
                    <a:pt x="704" y="5836"/>
                    <a:pt x="485" y="7677"/>
                  </a:cubicBezTo>
                  <a:cubicBezTo>
                    <a:pt x="478" y="7736"/>
                    <a:pt x="470" y="7793"/>
                    <a:pt x="466" y="7848"/>
                  </a:cubicBezTo>
                  <a:cubicBezTo>
                    <a:pt x="346" y="8864"/>
                    <a:pt x="279" y="9888"/>
                    <a:pt x="211" y="10900"/>
                  </a:cubicBezTo>
                  <a:cubicBezTo>
                    <a:pt x="108" y="12531"/>
                    <a:pt x="1" y="14168"/>
                    <a:pt x="68" y="15802"/>
                  </a:cubicBezTo>
                  <a:cubicBezTo>
                    <a:pt x="68" y="16000"/>
                    <a:pt x="175" y="16057"/>
                    <a:pt x="335" y="16160"/>
                  </a:cubicBezTo>
                  <a:cubicBezTo>
                    <a:pt x="492" y="16260"/>
                    <a:pt x="661" y="16342"/>
                    <a:pt x="839" y="16402"/>
                  </a:cubicBezTo>
                  <a:cubicBezTo>
                    <a:pt x="1040" y="16471"/>
                    <a:pt x="1248" y="16519"/>
                    <a:pt x="1458" y="16544"/>
                  </a:cubicBezTo>
                  <a:cubicBezTo>
                    <a:pt x="1713" y="16580"/>
                    <a:pt x="1970" y="16599"/>
                    <a:pt x="2227" y="16599"/>
                  </a:cubicBezTo>
                  <a:cubicBezTo>
                    <a:pt x="2474" y="16599"/>
                    <a:pt x="2721" y="16582"/>
                    <a:pt x="2966" y="16548"/>
                  </a:cubicBezTo>
                  <a:cubicBezTo>
                    <a:pt x="3587" y="16464"/>
                    <a:pt x="4187" y="16276"/>
                    <a:pt x="4744" y="15993"/>
                  </a:cubicBezTo>
                  <a:cubicBezTo>
                    <a:pt x="4801" y="15969"/>
                    <a:pt x="4856" y="15937"/>
                    <a:pt x="4892" y="15890"/>
                  </a:cubicBezTo>
                  <a:cubicBezTo>
                    <a:pt x="4967" y="15790"/>
                    <a:pt x="4963" y="15640"/>
                    <a:pt x="4972" y="15524"/>
                  </a:cubicBezTo>
                  <a:cubicBezTo>
                    <a:pt x="5062" y="14187"/>
                    <a:pt x="5086" y="12841"/>
                    <a:pt x="5111" y="11496"/>
                  </a:cubicBezTo>
                  <a:cubicBezTo>
                    <a:pt x="5113" y="11444"/>
                    <a:pt x="5113" y="11388"/>
                    <a:pt x="5113" y="11332"/>
                  </a:cubicBezTo>
                  <a:cubicBezTo>
                    <a:pt x="5138" y="10289"/>
                    <a:pt x="5162" y="9241"/>
                    <a:pt x="5241" y="8197"/>
                  </a:cubicBezTo>
                  <a:cubicBezTo>
                    <a:pt x="5261" y="7932"/>
                    <a:pt x="5280" y="7669"/>
                    <a:pt x="5309" y="7403"/>
                  </a:cubicBezTo>
                  <a:cubicBezTo>
                    <a:pt x="5320" y="7304"/>
                    <a:pt x="5328" y="7205"/>
                    <a:pt x="5340" y="7106"/>
                  </a:cubicBezTo>
                  <a:cubicBezTo>
                    <a:pt x="5368" y="6895"/>
                    <a:pt x="5396" y="6684"/>
                    <a:pt x="5423" y="6478"/>
                  </a:cubicBezTo>
                  <a:cubicBezTo>
                    <a:pt x="5459" y="6212"/>
                    <a:pt x="5467" y="5903"/>
                    <a:pt x="5625" y="5677"/>
                  </a:cubicBezTo>
                  <a:lnTo>
                    <a:pt x="5924" y="5247"/>
                  </a:lnTo>
                  <a:cubicBezTo>
                    <a:pt x="5952" y="5209"/>
                    <a:pt x="5975" y="5173"/>
                    <a:pt x="6003" y="5133"/>
                  </a:cubicBezTo>
                  <a:cubicBezTo>
                    <a:pt x="6194" y="4851"/>
                    <a:pt x="6372" y="4562"/>
                    <a:pt x="6443" y="4240"/>
                  </a:cubicBezTo>
                  <a:cubicBezTo>
                    <a:pt x="6487" y="4050"/>
                    <a:pt x="6479" y="3862"/>
                    <a:pt x="6487" y="3668"/>
                  </a:cubicBezTo>
                  <a:cubicBezTo>
                    <a:pt x="6491" y="3481"/>
                    <a:pt x="6504" y="3335"/>
                    <a:pt x="6412" y="3156"/>
                  </a:cubicBezTo>
                  <a:cubicBezTo>
                    <a:pt x="6332" y="3009"/>
                    <a:pt x="6226" y="2882"/>
                    <a:pt x="6114" y="2760"/>
                  </a:cubicBezTo>
                  <a:lnTo>
                    <a:pt x="6091" y="2735"/>
                  </a:lnTo>
                  <a:cubicBezTo>
                    <a:pt x="5939" y="2572"/>
                    <a:pt x="4530" y="1354"/>
                    <a:pt x="4192" y="1088"/>
                  </a:cubicBezTo>
                  <a:cubicBezTo>
                    <a:pt x="3983" y="922"/>
                    <a:pt x="3773" y="754"/>
                    <a:pt x="3558" y="591"/>
                  </a:cubicBezTo>
                  <a:cubicBezTo>
                    <a:pt x="3545" y="585"/>
                    <a:pt x="3538" y="576"/>
                    <a:pt x="3526" y="568"/>
                  </a:cubicBezTo>
                  <a:cubicBezTo>
                    <a:pt x="3446" y="505"/>
                    <a:pt x="3368" y="446"/>
                    <a:pt x="3288" y="385"/>
                  </a:cubicBezTo>
                  <a:cubicBezTo>
                    <a:pt x="3125" y="267"/>
                    <a:pt x="2951" y="176"/>
                    <a:pt x="2795" y="52"/>
                  </a:cubicBezTo>
                  <a:cubicBezTo>
                    <a:pt x="2772" y="37"/>
                    <a:pt x="2750" y="19"/>
                    <a:pt x="27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5"/>
            <p:cNvSpPr/>
            <p:nvPr/>
          </p:nvSpPr>
          <p:spPr>
            <a:xfrm>
              <a:off x="6688173" y="2343320"/>
              <a:ext cx="141740" cy="685581"/>
            </a:xfrm>
            <a:custGeom>
              <a:rect b="b" l="l" r="r" t="t"/>
              <a:pathLst>
                <a:path extrusionOk="0" h="13108" w="2710">
                  <a:moveTo>
                    <a:pt x="2132" y="1"/>
                  </a:moveTo>
                  <a:cubicBezTo>
                    <a:pt x="2049" y="1"/>
                    <a:pt x="1954" y="37"/>
                    <a:pt x="1847" y="120"/>
                  </a:cubicBezTo>
                  <a:cubicBezTo>
                    <a:pt x="1307" y="541"/>
                    <a:pt x="1120" y="1680"/>
                    <a:pt x="953" y="2303"/>
                  </a:cubicBezTo>
                  <a:cubicBezTo>
                    <a:pt x="1" y="5796"/>
                    <a:pt x="319" y="9471"/>
                    <a:pt x="306" y="13107"/>
                  </a:cubicBezTo>
                  <a:cubicBezTo>
                    <a:pt x="926" y="13023"/>
                    <a:pt x="1527" y="12835"/>
                    <a:pt x="2085" y="12552"/>
                  </a:cubicBezTo>
                  <a:cubicBezTo>
                    <a:pt x="2140" y="12528"/>
                    <a:pt x="2195" y="12496"/>
                    <a:pt x="2231" y="12449"/>
                  </a:cubicBezTo>
                  <a:cubicBezTo>
                    <a:pt x="2306" y="12350"/>
                    <a:pt x="2302" y="12199"/>
                    <a:pt x="2311" y="12083"/>
                  </a:cubicBezTo>
                  <a:cubicBezTo>
                    <a:pt x="2401" y="10746"/>
                    <a:pt x="2426" y="9400"/>
                    <a:pt x="2450" y="8055"/>
                  </a:cubicBezTo>
                  <a:cubicBezTo>
                    <a:pt x="2454" y="8003"/>
                    <a:pt x="2454" y="7947"/>
                    <a:pt x="2454" y="7892"/>
                  </a:cubicBezTo>
                  <a:cubicBezTo>
                    <a:pt x="2477" y="6848"/>
                    <a:pt x="2501" y="5800"/>
                    <a:pt x="2580" y="4756"/>
                  </a:cubicBezTo>
                  <a:cubicBezTo>
                    <a:pt x="2601" y="4491"/>
                    <a:pt x="2620" y="4228"/>
                    <a:pt x="2648" y="3962"/>
                  </a:cubicBezTo>
                  <a:cubicBezTo>
                    <a:pt x="2660" y="3863"/>
                    <a:pt x="2668" y="3764"/>
                    <a:pt x="2679" y="3665"/>
                  </a:cubicBezTo>
                  <a:cubicBezTo>
                    <a:pt x="2675" y="2982"/>
                    <a:pt x="2684" y="2303"/>
                    <a:pt x="2703" y="1620"/>
                  </a:cubicBezTo>
                  <a:cubicBezTo>
                    <a:pt x="2710" y="1297"/>
                    <a:pt x="2629" y="1"/>
                    <a:pt x="21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5"/>
            <p:cNvSpPr/>
            <p:nvPr/>
          </p:nvSpPr>
          <p:spPr>
            <a:xfrm>
              <a:off x="6616620" y="2422875"/>
              <a:ext cx="106959" cy="76989"/>
            </a:xfrm>
            <a:custGeom>
              <a:rect b="b" l="l" r="r" t="t"/>
              <a:pathLst>
                <a:path extrusionOk="0" h="1472" w="2045">
                  <a:moveTo>
                    <a:pt x="84" y="0"/>
                  </a:moveTo>
                  <a:lnTo>
                    <a:pt x="0" y="504"/>
                  </a:lnTo>
                  <a:lnTo>
                    <a:pt x="1961" y="1472"/>
                  </a:lnTo>
                  <a:lnTo>
                    <a:pt x="2044" y="967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5"/>
            <p:cNvSpPr/>
            <p:nvPr/>
          </p:nvSpPr>
          <p:spPr>
            <a:xfrm>
              <a:off x="6571742" y="2141633"/>
              <a:ext cx="180391" cy="432699"/>
            </a:xfrm>
            <a:custGeom>
              <a:rect b="b" l="l" r="r" t="t"/>
              <a:pathLst>
                <a:path extrusionOk="0" h="8273" w="3449">
                  <a:moveTo>
                    <a:pt x="2160" y="0"/>
                  </a:moveTo>
                  <a:cubicBezTo>
                    <a:pt x="2112" y="189"/>
                    <a:pt x="2088" y="381"/>
                    <a:pt x="2059" y="574"/>
                  </a:cubicBezTo>
                  <a:cubicBezTo>
                    <a:pt x="2034" y="748"/>
                    <a:pt x="1990" y="914"/>
                    <a:pt x="1951" y="1086"/>
                  </a:cubicBezTo>
                  <a:cubicBezTo>
                    <a:pt x="1734" y="2049"/>
                    <a:pt x="1293" y="2925"/>
                    <a:pt x="961" y="3848"/>
                  </a:cubicBezTo>
                  <a:cubicBezTo>
                    <a:pt x="700" y="4571"/>
                    <a:pt x="470" y="5306"/>
                    <a:pt x="295" y="6055"/>
                  </a:cubicBezTo>
                  <a:cubicBezTo>
                    <a:pt x="127" y="6777"/>
                    <a:pt x="1" y="7528"/>
                    <a:pt x="32" y="8272"/>
                  </a:cubicBezTo>
                  <a:cubicBezTo>
                    <a:pt x="34" y="8267"/>
                    <a:pt x="35" y="8261"/>
                    <a:pt x="36" y="8256"/>
                  </a:cubicBezTo>
                  <a:cubicBezTo>
                    <a:pt x="174" y="7843"/>
                    <a:pt x="274" y="7427"/>
                    <a:pt x="464" y="7032"/>
                  </a:cubicBezTo>
                  <a:cubicBezTo>
                    <a:pt x="708" y="6528"/>
                    <a:pt x="1021" y="6060"/>
                    <a:pt x="1343" y="5603"/>
                  </a:cubicBezTo>
                  <a:cubicBezTo>
                    <a:pt x="1625" y="5201"/>
                    <a:pt x="1917" y="4803"/>
                    <a:pt x="2217" y="4414"/>
                  </a:cubicBezTo>
                  <a:cubicBezTo>
                    <a:pt x="2417" y="4152"/>
                    <a:pt x="2620" y="3895"/>
                    <a:pt x="2827" y="3640"/>
                  </a:cubicBezTo>
                  <a:cubicBezTo>
                    <a:pt x="2930" y="3512"/>
                    <a:pt x="3033" y="3385"/>
                    <a:pt x="3139" y="3260"/>
                  </a:cubicBezTo>
                  <a:cubicBezTo>
                    <a:pt x="3227" y="3154"/>
                    <a:pt x="3388" y="3023"/>
                    <a:pt x="3438" y="2894"/>
                  </a:cubicBezTo>
                  <a:cubicBezTo>
                    <a:pt x="3446" y="2872"/>
                    <a:pt x="3449" y="2848"/>
                    <a:pt x="3446" y="2826"/>
                  </a:cubicBezTo>
                  <a:cubicBezTo>
                    <a:pt x="3435" y="2730"/>
                    <a:pt x="3340" y="2632"/>
                    <a:pt x="3289" y="2559"/>
                  </a:cubicBezTo>
                  <a:cubicBezTo>
                    <a:pt x="3207" y="2441"/>
                    <a:pt x="3116" y="2328"/>
                    <a:pt x="3018" y="2221"/>
                  </a:cubicBezTo>
                  <a:cubicBezTo>
                    <a:pt x="2920" y="2113"/>
                    <a:pt x="2817" y="2013"/>
                    <a:pt x="2707" y="1919"/>
                  </a:cubicBezTo>
                  <a:cubicBezTo>
                    <a:pt x="2650" y="1870"/>
                    <a:pt x="2455" y="1668"/>
                    <a:pt x="2378" y="1668"/>
                  </a:cubicBezTo>
                  <a:cubicBezTo>
                    <a:pt x="2377" y="1668"/>
                    <a:pt x="2376" y="1668"/>
                    <a:pt x="2375" y="1669"/>
                  </a:cubicBezTo>
                  <a:lnTo>
                    <a:pt x="2375" y="1669"/>
                  </a:lnTo>
                  <a:cubicBezTo>
                    <a:pt x="2407" y="1666"/>
                    <a:pt x="2439" y="1665"/>
                    <a:pt x="2471" y="1665"/>
                  </a:cubicBezTo>
                  <a:cubicBezTo>
                    <a:pt x="2775" y="1665"/>
                    <a:pt x="3070" y="1775"/>
                    <a:pt x="3299" y="1978"/>
                  </a:cubicBezTo>
                  <a:cubicBezTo>
                    <a:pt x="3218" y="1905"/>
                    <a:pt x="3193" y="1736"/>
                    <a:pt x="3157" y="1637"/>
                  </a:cubicBezTo>
                  <a:cubicBezTo>
                    <a:pt x="3101" y="1479"/>
                    <a:pt x="3054" y="1323"/>
                    <a:pt x="2977" y="1172"/>
                  </a:cubicBezTo>
                  <a:cubicBezTo>
                    <a:pt x="2813" y="847"/>
                    <a:pt x="2597" y="512"/>
                    <a:pt x="2350" y="244"/>
                  </a:cubicBezTo>
                  <a:cubicBezTo>
                    <a:pt x="2324" y="216"/>
                    <a:pt x="2156" y="18"/>
                    <a:pt x="2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5"/>
            <p:cNvSpPr/>
            <p:nvPr/>
          </p:nvSpPr>
          <p:spPr>
            <a:xfrm>
              <a:off x="6561595" y="2119874"/>
              <a:ext cx="139752" cy="177724"/>
            </a:xfrm>
            <a:custGeom>
              <a:rect b="b" l="l" r="r" t="t"/>
              <a:pathLst>
                <a:path extrusionOk="0" h="3398" w="2672">
                  <a:moveTo>
                    <a:pt x="2266" y="0"/>
                  </a:moveTo>
                  <a:cubicBezTo>
                    <a:pt x="2259" y="215"/>
                    <a:pt x="2225" y="427"/>
                    <a:pt x="2163" y="634"/>
                  </a:cubicBezTo>
                  <a:cubicBezTo>
                    <a:pt x="2092" y="869"/>
                    <a:pt x="1970" y="1087"/>
                    <a:pt x="1808" y="1271"/>
                  </a:cubicBezTo>
                  <a:cubicBezTo>
                    <a:pt x="1574" y="1544"/>
                    <a:pt x="1314" y="1797"/>
                    <a:pt x="1011" y="1988"/>
                  </a:cubicBezTo>
                  <a:cubicBezTo>
                    <a:pt x="707" y="2181"/>
                    <a:pt x="358" y="2309"/>
                    <a:pt x="0" y="2321"/>
                  </a:cubicBezTo>
                  <a:cubicBezTo>
                    <a:pt x="1" y="2321"/>
                    <a:pt x="1" y="2321"/>
                    <a:pt x="2" y="2321"/>
                  </a:cubicBezTo>
                  <a:cubicBezTo>
                    <a:pt x="45" y="2321"/>
                    <a:pt x="162" y="2389"/>
                    <a:pt x="197" y="2414"/>
                  </a:cubicBezTo>
                  <a:cubicBezTo>
                    <a:pt x="240" y="2445"/>
                    <a:pt x="276" y="2503"/>
                    <a:pt x="309" y="2544"/>
                  </a:cubicBezTo>
                  <a:cubicBezTo>
                    <a:pt x="437" y="2705"/>
                    <a:pt x="518" y="2900"/>
                    <a:pt x="543" y="3105"/>
                  </a:cubicBezTo>
                  <a:cubicBezTo>
                    <a:pt x="548" y="3156"/>
                    <a:pt x="551" y="3208"/>
                    <a:pt x="551" y="3260"/>
                  </a:cubicBezTo>
                  <a:cubicBezTo>
                    <a:pt x="551" y="3280"/>
                    <a:pt x="554" y="3388"/>
                    <a:pt x="539" y="3398"/>
                  </a:cubicBezTo>
                  <a:cubicBezTo>
                    <a:pt x="1089" y="3062"/>
                    <a:pt x="1589" y="2650"/>
                    <a:pt x="2024" y="2173"/>
                  </a:cubicBezTo>
                  <a:cubicBezTo>
                    <a:pt x="2196" y="1983"/>
                    <a:pt x="2360" y="1780"/>
                    <a:pt x="2474" y="1549"/>
                  </a:cubicBezTo>
                  <a:cubicBezTo>
                    <a:pt x="2652" y="1194"/>
                    <a:pt x="2671" y="818"/>
                    <a:pt x="2516" y="452"/>
                  </a:cubicBezTo>
                  <a:cubicBezTo>
                    <a:pt x="2449" y="294"/>
                    <a:pt x="2343" y="155"/>
                    <a:pt x="22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5"/>
            <p:cNvSpPr/>
            <p:nvPr/>
          </p:nvSpPr>
          <p:spPr>
            <a:xfrm>
              <a:off x="6463523" y="2218155"/>
              <a:ext cx="127775" cy="752110"/>
            </a:xfrm>
            <a:custGeom>
              <a:rect b="b" l="l" r="r" t="t"/>
              <a:pathLst>
                <a:path extrusionOk="0" h="14380" w="2443">
                  <a:moveTo>
                    <a:pt x="2170" y="0"/>
                  </a:moveTo>
                  <a:lnTo>
                    <a:pt x="1822" y="84"/>
                  </a:lnTo>
                  <a:cubicBezTo>
                    <a:pt x="1822" y="84"/>
                    <a:pt x="334" y="5045"/>
                    <a:pt x="148" y="9162"/>
                  </a:cubicBezTo>
                  <a:lnTo>
                    <a:pt x="0" y="13877"/>
                  </a:lnTo>
                  <a:lnTo>
                    <a:pt x="621" y="14380"/>
                  </a:lnTo>
                  <a:lnTo>
                    <a:pt x="769" y="9665"/>
                  </a:lnTo>
                  <a:cubicBezTo>
                    <a:pt x="954" y="5546"/>
                    <a:pt x="2443" y="586"/>
                    <a:pt x="2443" y="586"/>
                  </a:cubicBezTo>
                  <a:lnTo>
                    <a:pt x="21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5"/>
            <p:cNvSpPr/>
            <p:nvPr/>
          </p:nvSpPr>
          <p:spPr>
            <a:xfrm>
              <a:off x="6543027" y="2228720"/>
              <a:ext cx="49269" cy="56330"/>
            </a:xfrm>
            <a:custGeom>
              <a:rect b="b" l="l" r="r" t="t"/>
              <a:pathLst>
                <a:path extrusionOk="0" h="1077" w="942">
                  <a:moveTo>
                    <a:pt x="351" y="1"/>
                  </a:moveTo>
                  <a:lnTo>
                    <a:pt x="0" y="249"/>
                  </a:lnTo>
                  <a:lnTo>
                    <a:pt x="143" y="912"/>
                  </a:lnTo>
                  <a:lnTo>
                    <a:pt x="528" y="1076"/>
                  </a:lnTo>
                  <a:lnTo>
                    <a:pt x="942" y="600"/>
                  </a:lnTo>
                  <a:lnTo>
                    <a:pt x="701" y="150"/>
                  </a:lnTo>
                  <a:lnTo>
                    <a:pt x="3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5"/>
            <p:cNvSpPr/>
            <p:nvPr/>
          </p:nvSpPr>
          <p:spPr>
            <a:xfrm>
              <a:off x="6473461" y="2276422"/>
              <a:ext cx="97178" cy="518161"/>
            </a:xfrm>
            <a:custGeom>
              <a:rect b="b" l="l" r="r" t="t"/>
              <a:pathLst>
                <a:path extrusionOk="0" h="9907" w="1858">
                  <a:moveTo>
                    <a:pt x="1473" y="0"/>
                  </a:moveTo>
                  <a:lnTo>
                    <a:pt x="972" y="1220"/>
                  </a:lnTo>
                  <a:lnTo>
                    <a:pt x="0" y="9070"/>
                  </a:lnTo>
                  <a:lnTo>
                    <a:pt x="346" y="9907"/>
                  </a:lnTo>
                  <a:lnTo>
                    <a:pt x="807" y="9423"/>
                  </a:lnTo>
                  <a:lnTo>
                    <a:pt x="1858" y="1703"/>
                  </a:lnTo>
                  <a:lnTo>
                    <a:pt x="1858" y="164"/>
                  </a:lnTo>
                  <a:lnTo>
                    <a:pt x="14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5"/>
            <p:cNvSpPr/>
            <p:nvPr/>
          </p:nvSpPr>
          <p:spPr>
            <a:xfrm>
              <a:off x="6519594" y="2175370"/>
              <a:ext cx="48014" cy="97440"/>
            </a:xfrm>
            <a:custGeom>
              <a:rect b="b" l="l" r="r" t="t"/>
              <a:pathLst>
                <a:path extrusionOk="0" h="1863" w="918">
                  <a:moveTo>
                    <a:pt x="918" y="1039"/>
                  </a:moveTo>
                  <a:cubicBezTo>
                    <a:pt x="918" y="1039"/>
                    <a:pt x="918" y="1039"/>
                    <a:pt x="918" y="1039"/>
                  </a:cubicBezTo>
                  <a:lnTo>
                    <a:pt x="918" y="1039"/>
                  </a:lnTo>
                  <a:cubicBezTo>
                    <a:pt x="918" y="1039"/>
                    <a:pt x="918" y="1039"/>
                    <a:pt x="918" y="1039"/>
                  </a:cubicBezTo>
                  <a:close/>
                  <a:moveTo>
                    <a:pt x="553" y="1"/>
                  </a:moveTo>
                  <a:lnTo>
                    <a:pt x="553" y="1"/>
                  </a:lnTo>
                  <a:cubicBezTo>
                    <a:pt x="540" y="59"/>
                    <a:pt x="355" y="177"/>
                    <a:pt x="308" y="224"/>
                  </a:cubicBezTo>
                  <a:cubicBezTo>
                    <a:pt x="229" y="306"/>
                    <a:pt x="151" y="396"/>
                    <a:pt x="99" y="498"/>
                  </a:cubicBezTo>
                  <a:cubicBezTo>
                    <a:pt x="1" y="682"/>
                    <a:pt x="24" y="980"/>
                    <a:pt x="81" y="1175"/>
                  </a:cubicBezTo>
                  <a:cubicBezTo>
                    <a:pt x="143" y="1393"/>
                    <a:pt x="261" y="1605"/>
                    <a:pt x="359" y="1808"/>
                  </a:cubicBezTo>
                  <a:cubicBezTo>
                    <a:pt x="366" y="1826"/>
                    <a:pt x="382" y="1862"/>
                    <a:pt x="404" y="1862"/>
                  </a:cubicBezTo>
                  <a:cubicBezTo>
                    <a:pt x="408" y="1862"/>
                    <a:pt x="411" y="1861"/>
                    <a:pt x="415" y="1859"/>
                  </a:cubicBezTo>
                  <a:cubicBezTo>
                    <a:pt x="440" y="1848"/>
                    <a:pt x="447" y="1796"/>
                    <a:pt x="452" y="1774"/>
                  </a:cubicBezTo>
                  <a:cubicBezTo>
                    <a:pt x="463" y="1731"/>
                    <a:pt x="469" y="1689"/>
                    <a:pt x="479" y="1644"/>
                  </a:cubicBezTo>
                  <a:cubicBezTo>
                    <a:pt x="487" y="1602"/>
                    <a:pt x="512" y="1565"/>
                    <a:pt x="525" y="1525"/>
                  </a:cubicBezTo>
                  <a:cubicBezTo>
                    <a:pt x="542" y="1479"/>
                    <a:pt x="563" y="1437"/>
                    <a:pt x="587" y="1395"/>
                  </a:cubicBezTo>
                  <a:cubicBezTo>
                    <a:pt x="638" y="1315"/>
                    <a:pt x="695" y="1240"/>
                    <a:pt x="758" y="1170"/>
                  </a:cubicBezTo>
                  <a:lnTo>
                    <a:pt x="766" y="1160"/>
                  </a:lnTo>
                  <a:cubicBezTo>
                    <a:pt x="809" y="1110"/>
                    <a:pt x="854" y="1058"/>
                    <a:pt x="918" y="1039"/>
                  </a:cubicBezTo>
                  <a:lnTo>
                    <a:pt x="918" y="1039"/>
                  </a:lnTo>
                  <a:cubicBezTo>
                    <a:pt x="903" y="1043"/>
                    <a:pt x="890" y="1045"/>
                    <a:pt x="877" y="1045"/>
                  </a:cubicBezTo>
                  <a:cubicBezTo>
                    <a:pt x="815" y="1045"/>
                    <a:pt x="763" y="1001"/>
                    <a:pt x="717" y="960"/>
                  </a:cubicBezTo>
                  <a:cubicBezTo>
                    <a:pt x="656" y="907"/>
                    <a:pt x="627" y="834"/>
                    <a:pt x="601" y="758"/>
                  </a:cubicBezTo>
                  <a:cubicBezTo>
                    <a:pt x="517" y="514"/>
                    <a:pt x="501" y="253"/>
                    <a:pt x="5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5"/>
            <p:cNvSpPr/>
            <p:nvPr/>
          </p:nvSpPr>
          <p:spPr>
            <a:xfrm>
              <a:off x="6374239" y="2172022"/>
              <a:ext cx="153508" cy="788146"/>
            </a:xfrm>
            <a:custGeom>
              <a:rect b="b" l="l" r="r" t="t"/>
              <a:pathLst>
                <a:path extrusionOk="0" h="15069" w="2935">
                  <a:moveTo>
                    <a:pt x="2881" y="1"/>
                  </a:moveTo>
                  <a:cubicBezTo>
                    <a:pt x="2854" y="1"/>
                    <a:pt x="2821" y="20"/>
                    <a:pt x="2798" y="26"/>
                  </a:cubicBezTo>
                  <a:cubicBezTo>
                    <a:pt x="2719" y="45"/>
                    <a:pt x="2638" y="55"/>
                    <a:pt x="2560" y="70"/>
                  </a:cubicBezTo>
                  <a:cubicBezTo>
                    <a:pt x="2405" y="101"/>
                    <a:pt x="2251" y="134"/>
                    <a:pt x="2097" y="171"/>
                  </a:cubicBezTo>
                  <a:cubicBezTo>
                    <a:pt x="1791" y="244"/>
                    <a:pt x="1493" y="340"/>
                    <a:pt x="1202" y="460"/>
                  </a:cubicBezTo>
                  <a:cubicBezTo>
                    <a:pt x="960" y="563"/>
                    <a:pt x="725" y="687"/>
                    <a:pt x="525" y="859"/>
                  </a:cubicBezTo>
                  <a:cubicBezTo>
                    <a:pt x="327" y="1030"/>
                    <a:pt x="164" y="1251"/>
                    <a:pt x="93" y="1503"/>
                  </a:cubicBezTo>
                  <a:cubicBezTo>
                    <a:pt x="83" y="1539"/>
                    <a:pt x="73" y="1575"/>
                    <a:pt x="68" y="1611"/>
                  </a:cubicBezTo>
                  <a:cubicBezTo>
                    <a:pt x="0" y="1970"/>
                    <a:pt x="32" y="2349"/>
                    <a:pt x="53" y="2712"/>
                  </a:cubicBezTo>
                  <a:cubicBezTo>
                    <a:pt x="76" y="3093"/>
                    <a:pt x="109" y="3473"/>
                    <a:pt x="149" y="3852"/>
                  </a:cubicBezTo>
                  <a:cubicBezTo>
                    <a:pt x="225" y="4560"/>
                    <a:pt x="804" y="12317"/>
                    <a:pt x="868" y="13641"/>
                  </a:cubicBezTo>
                  <a:cubicBezTo>
                    <a:pt x="873" y="13780"/>
                    <a:pt x="880" y="13919"/>
                    <a:pt x="894" y="14058"/>
                  </a:cubicBezTo>
                  <a:cubicBezTo>
                    <a:pt x="937" y="14480"/>
                    <a:pt x="1376" y="14904"/>
                    <a:pt x="1751" y="15069"/>
                  </a:cubicBezTo>
                  <a:cubicBezTo>
                    <a:pt x="1729" y="14806"/>
                    <a:pt x="1738" y="14543"/>
                    <a:pt x="1729" y="14280"/>
                  </a:cubicBezTo>
                  <a:cubicBezTo>
                    <a:pt x="1714" y="13782"/>
                    <a:pt x="1738" y="13292"/>
                    <a:pt x="1740" y="12793"/>
                  </a:cubicBezTo>
                  <a:cubicBezTo>
                    <a:pt x="1743" y="12280"/>
                    <a:pt x="1650" y="8805"/>
                    <a:pt x="1658" y="7797"/>
                  </a:cubicBezTo>
                  <a:cubicBezTo>
                    <a:pt x="1666" y="6931"/>
                    <a:pt x="1665" y="6066"/>
                    <a:pt x="1738" y="5202"/>
                  </a:cubicBezTo>
                  <a:cubicBezTo>
                    <a:pt x="1837" y="4039"/>
                    <a:pt x="2065" y="2892"/>
                    <a:pt x="2295" y="1747"/>
                  </a:cubicBezTo>
                  <a:cubicBezTo>
                    <a:pt x="2315" y="1651"/>
                    <a:pt x="2330" y="1554"/>
                    <a:pt x="2345" y="1457"/>
                  </a:cubicBezTo>
                  <a:cubicBezTo>
                    <a:pt x="2397" y="1118"/>
                    <a:pt x="2496" y="783"/>
                    <a:pt x="2683" y="490"/>
                  </a:cubicBezTo>
                  <a:cubicBezTo>
                    <a:pt x="2759" y="370"/>
                    <a:pt x="2849" y="257"/>
                    <a:pt x="2908" y="127"/>
                  </a:cubicBezTo>
                  <a:cubicBezTo>
                    <a:pt x="2922" y="96"/>
                    <a:pt x="2934" y="61"/>
                    <a:pt x="2920" y="29"/>
                  </a:cubicBezTo>
                  <a:cubicBezTo>
                    <a:pt x="2911" y="8"/>
                    <a:pt x="2897" y="1"/>
                    <a:pt x="28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5"/>
            <p:cNvSpPr/>
            <p:nvPr/>
          </p:nvSpPr>
          <p:spPr>
            <a:xfrm>
              <a:off x="6425079" y="2170139"/>
              <a:ext cx="96812" cy="400899"/>
            </a:xfrm>
            <a:custGeom>
              <a:rect b="b" l="l" r="r" t="t"/>
              <a:pathLst>
                <a:path extrusionOk="0" h="7665" w="1851">
                  <a:moveTo>
                    <a:pt x="1439" y="0"/>
                  </a:moveTo>
                  <a:cubicBezTo>
                    <a:pt x="1324" y="0"/>
                    <a:pt x="1221" y="80"/>
                    <a:pt x="1120" y="137"/>
                  </a:cubicBezTo>
                  <a:cubicBezTo>
                    <a:pt x="734" y="351"/>
                    <a:pt x="380" y="618"/>
                    <a:pt x="71" y="932"/>
                  </a:cubicBezTo>
                  <a:cubicBezTo>
                    <a:pt x="171" y="906"/>
                    <a:pt x="274" y="893"/>
                    <a:pt x="376" y="893"/>
                  </a:cubicBezTo>
                  <a:cubicBezTo>
                    <a:pt x="505" y="893"/>
                    <a:pt x="634" y="914"/>
                    <a:pt x="757" y="956"/>
                  </a:cubicBezTo>
                  <a:cubicBezTo>
                    <a:pt x="510" y="1095"/>
                    <a:pt x="285" y="1272"/>
                    <a:pt x="95" y="1483"/>
                  </a:cubicBezTo>
                  <a:cubicBezTo>
                    <a:pt x="66" y="1512"/>
                    <a:pt x="42" y="1546"/>
                    <a:pt x="25" y="1583"/>
                  </a:cubicBezTo>
                  <a:cubicBezTo>
                    <a:pt x="0" y="1641"/>
                    <a:pt x="7" y="1706"/>
                    <a:pt x="14" y="1768"/>
                  </a:cubicBezTo>
                  <a:cubicBezTo>
                    <a:pt x="227" y="3735"/>
                    <a:pt x="629" y="5686"/>
                    <a:pt x="685" y="7664"/>
                  </a:cubicBezTo>
                  <a:cubicBezTo>
                    <a:pt x="785" y="6644"/>
                    <a:pt x="897" y="5624"/>
                    <a:pt x="1023" y="4604"/>
                  </a:cubicBezTo>
                  <a:cubicBezTo>
                    <a:pt x="1150" y="3585"/>
                    <a:pt x="1289" y="2568"/>
                    <a:pt x="1440" y="1553"/>
                  </a:cubicBezTo>
                  <a:cubicBezTo>
                    <a:pt x="1477" y="1303"/>
                    <a:pt x="1482" y="1011"/>
                    <a:pt x="1597" y="782"/>
                  </a:cubicBezTo>
                  <a:cubicBezTo>
                    <a:pt x="1674" y="627"/>
                    <a:pt x="1754" y="474"/>
                    <a:pt x="1838" y="322"/>
                  </a:cubicBezTo>
                  <a:cubicBezTo>
                    <a:pt x="1851" y="299"/>
                    <a:pt x="1721" y="152"/>
                    <a:pt x="1702" y="131"/>
                  </a:cubicBezTo>
                  <a:cubicBezTo>
                    <a:pt x="1651" y="77"/>
                    <a:pt x="1586" y="36"/>
                    <a:pt x="1516" y="13"/>
                  </a:cubicBezTo>
                  <a:cubicBezTo>
                    <a:pt x="1490" y="4"/>
                    <a:pt x="1464" y="0"/>
                    <a:pt x="14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5"/>
            <p:cNvSpPr/>
            <p:nvPr/>
          </p:nvSpPr>
          <p:spPr>
            <a:xfrm>
              <a:off x="6504007" y="1994291"/>
              <a:ext cx="189753" cy="252726"/>
            </a:xfrm>
            <a:custGeom>
              <a:rect b="b" l="l" r="r" t="t"/>
              <a:pathLst>
                <a:path extrusionOk="0" h="4832" w="3628">
                  <a:moveTo>
                    <a:pt x="3073" y="1"/>
                  </a:moveTo>
                  <a:cubicBezTo>
                    <a:pt x="3073" y="56"/>
                    <a:pt x="3005" y="179"/>
                    <a:pt x="2981" y="222"/>
                  </a:cubicBezTo>
                  <a:cubicBezTo>
                    <a:pt x="2945" y="313"/>
                    <a:pt x="2902" y="400"/>
                    <a:pt x="2854" y="485"/>
                  </a:cubicBezTo>
                  <a:cubicBezTo>
                    <a:pt x="2767" y="643"/>
                    <a:pt x="2664" y="806"/>
                    <a:pt x="2540" y="941"/>
                  </a:cubicBezTo>
                  <a:cubicBezTo>
                    <a:pt x="2302" y="1211"/>
                    <a:pt x="2135" y="1548"/>
                    <a:pt x="1905" y="1830"/>
                  </a:cubicBezTo>
                  <a:cubicBezTo>
                    <a:pt x="1699" y="2081"/>
                    <a:pt x="1477" y="2319"/>
                    <a:pt x="1207" y="2502"/>
                  </a:cubicBezTo>
                  <a:cubicBezTo>
                    <a:pt x="885" y="2719"/>
                    <a:pt x="496" y="2850"/>
                    <a:pt x="223" y="3124"/>
                  </a:cubicBezTo>
                  <a:cubicBezTo>
                    <a:pt x="131" y="3216"/>
                    <a:pt x="52" y="3326"/>
                    <a:pt x="40" y="3455"/>
                  </a:cubicBezTo>
                  <a:cubicBezTo>
                    <a:pt x="0" y="3832"/>
                    <a:pt x="373" y="3764"/>
                    <a:pt x="595" y="3851"/>
                  </a:cubicBezTo>
                  <a:cubicBezTo>
                    <a:pt x="706" y="3895"/>
                    <a:pt x="801" y="3978"/>
                    <a:pt x="830" y="4089"/>
                  </a:cubicBezTo>
                  <a:cubicBezTo>
                    <a:pt x="858" y="4197"/>
                    <a:pt x="759" y="4351"/>
                    <a:pt x="865" y="4426"/>
                  </a:cubicBezTo>
                  <a:cubicBezTo>
                    <a:pt x="921" y="4470"/>
                    <a:pt x="1000" y="4470"/>
                    <a:pt x="1071" y="4475"/>
                  </a:cubicBezTo>
                  <a:cubicBezTo>
                    <a:pt x="1128" y="4479"/>
                    <a:pt x="1179" y="4486"/>
                    <a:pt x="1235" y="4494"/>
                  </a:cubicBezTo>
                  <a:cubicBezTo>
                    <a:pt x="1301" y="4508"/>
                    <a:pt x="1364" y="4531"/>
                    <a:pt x="1425" y="4561"/>
                  </a:cubicBezTo>
                  <a:cubicBezTo>
                    <a:pt x="1494" y="4587"/>
                    <a:pt x="1556" y="4627"/>
                    <a:pt x="1608" y="4681"/>
                  </a:cubicBezTo>
                  <a:cubicBezTo>
                    <a:pt x="1704" y="4781"/>
                    <a:pt x="1764" y="4831"/>
                    <a:pt x="1877" y="4831"/>
                  </a:cubicBezTo>
                  <a:cubicBezTo>
                    <a:pt x="1903" y="4831"/>
                    <a:pt x="1932" y="4828"/>
                    <a:pt x="1965" y="4823"/>
                  </a:cubicBezTo>
                  <a:cubicBezTo>
                    <a:pt x="2120" y="4798"/>
                    <a:pt x="2272" y="4757"/>
                    <a:pt x="2417" y="4700"/>
                  </a:cubicBezTo>
                  <a:cubicBezTo>
                    <a:pt x="2713" y="4589"/>
                    <a:pt x="2983" y="4418"/>
                    <a:pt x="3212" y="4201"/>
                  </a:cubicBezTo>
                  <a:cubicBezTo>
                    <a:pt x="3406" y="4009"/>
                    <a:pt x="3572" y="3799"/>
                    <a:pt x="3604" y="3518"/>
                  </a:cubicBezTo>
                  <a:cubicBezTo>
                    <a:pt x="3628" y="3300"/>
                    <a:pt x="3564" y="3086"/>
                    <a:pt x="3497" y="2874"/>
                  </a:cubicBezTo>
                  <a:lnTo>
                    <a:pt x="3497" y="2871"/>
                  </a:lnTo>
                  <a:cubicBezTo>
                    <a:pt x="3478" y="2810"/>
                    <a:pt x="3461" y="2751"/>
                    <a:pt x="3442" y="2692"/>
                  </a:cubicBezTo>
                  <a:cubicBezTo>
                    <a:pt x="3303" y="2231"/>
                    <a:pt x="3259" y="1750"/>
                    <a:pt x="3219" y="1271"/>
                  </a:cubicBezTo>
                  <a:cubicBezTo>
                    <a:pt x="3187" y="846"/>
                    <a:pt x="3164" y="418"/>
                    <a:pt x="3073" y="1"/>
                  </a:cubicBezTo>
                  <a:close/>
                </a:path>
              </a:pathLst>
            </a:custGeom>
            <a:solidFill>
              <a:srgbClr val="FFD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5"/>
            <p:cNvSpPr/>
            <p:nvPr/>
          </p:nvSpPr>
          <p:spPr>
            <a:xfrm>
              <a:off x="6568551" y="2055749"/>
              <a:ext cx="118361" cy="177149"/>
            </a:xfrm>
            <a:custGeom>
              <a:rect b="b" l="l" r="r" t="t"/>
              <a:pathLst>
                <a:path extrusionOk="0" h="3387" w="2263">
                  <a:moveTo>
                    <a:pt x="1656" y="0"/>
                  </a:moveTo>
                  <a:cubicBezTo>
                    <a:pt x="1623" y="0"/>
                    <a:pt x="1590" y="3"/>
                    <a:pt x="1557" y="9"/>
                  </a:cubicBezTo>
                  <a:cubicBezTo>
                    <a:pt x="1474" y="27"/>
                    <a:pt x="1397" y="59"/>
                    <a:pt x="1327" y="104"/>
                  </a:cubicBezTo>
                  <a:cubicBezTo>
                    <a:pt x="1175" y="199"/>
                    <a:pt x="1093" y="343"/>
                    <a:pt x="1084" y="526"/>
                  </a:cubicBezTo>
                  <a:cubicBezTo>
                    <a:pt x="1064" y="958"/>
                    <a:pt x="1239" y="1375"/>
                    <a:pt x="1144" y="1807"/>
                  </a:cubicBezTo>
                  <a:cubicBezTo>
                    <a:pt x="1109" y="1955"/>
                    <a:pt x="1058" y="2098"/>
                    <a:pt x="989" y="2233"/>
                  </a:cubicBezTo>
                  <a:cubicBezTo>
                    <a:pt x="766" y="2676"/>
                    <a:pt x="389" y="3013"/>
                    <a:pt x="1" y="3319"/>
                  </a:cubicBezTo>
                  <a:cubicBezTo>
                    <a:pt x="67" y="3334"/>
                    <a:pt x="130" y="3356"/>
                    <a:pt x="191" y="3386"/>
                  </a:cubicBezTo>
                  <a:cubicBezTo>
                    <a:pt x="294" y="3355"/>
                    <a:pt x="397" y="3316"/>
                    <a:pt x="501" y="3276"/>
                  </a:cubicBezTo>
                  <a:cubicBezTo>
                    <a:pt x="988" y="3078"/>
                    <a:pt x="1457" y="2800"/>
                    <a:pt x="1814" y="2410"/>
                  </a:cubicBezTo>
                  <a:cubicBezTo>
                    <a:pt x="2007" y="2204"/>
                    <a:pt x="2158" y="1963"/>
                    <a:pt x="2263" y="1700"/>
                  </a:cubicBezTo>
                  <a:lnTo>
                    <a:pt x="2263" y="1696"/>
                  </a:lnTo>
                  <a:cubicBezTo>
                    <a:pt x="2244" y="1637"/>
                    <a:pt x="2227" y="1577"/>
                    <a:pt x="2208" y="1518"/>
                  </a:cubicBezTo>
                  <a:cubicBezTo>
                    <a:pt x="2069" y="1057"/>
                    <a:pt x="2025" y="577"/>
                    <a:pt x="1985" y="96"/>
                  </a:cubicBezTo>
                  <a:cubicBezTo>
                    <a:pt x="1883" y="35"/>
                    <a:pt x="1771" y="0"/>
                    <a:pt x="1656" y="0"/>
                  </a:cubicBezTo>
                  <a:close/>
                </a:path>
              </a:pathLst>
            </a:custGeom>
            <a:solidFill>
              <a:srgbClr val="FFCF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5"/>
            <p:cNvSpPr/>
            <p:nvPr/>
          </p:nvSpPr>
          <p:spPr>
            <a:xfrm>
              <a:off x="6561595" y="2108838"/>
              <a:ext cx="139752" cy="177672"/>
            </a:xfrm>
            <a:custGeom>
              <a:rect b="b" l="l" r="r" t="t"/>
              <a:pathLst>
                <a:path extrusionOk="0" h="3397" w="2672">
                  <a:moveTo>
                    <a:pt x="1" y="2320"/>
                  </a:moveTo>
                  <a:cubicBezTo>
                    <a:pt x="0" y="2320"/>
                    <a:pt x="0" y="2320"/>
                    <a:pt x="0" y="2320"/>
                  </a:cubicBezTo>
                  <a:cubicBezTo>
                    <a:pt x="0" y="2320"/>
                    <a:pt x="0" y="2320"/>
                    <a:pt x="1" y="2320"/>
                  </a:cubicBezTo>
                  <a:close/>
                  <a:moveTo>
                    <a:pt x="2266" y="1"/>
                  </a:moveTo>
                  <a:cubicBezTo>
                    <a:pt x="2258" y="214"/>
                    <a:pt x="2224" y="428"/>
                    <a:pt x="2163" y="633"/>
                  </a:cubicBezTo>
                  <a:cubicBezTo>
                    <a:pt x="2092" y="868"/>
                    <a:pt x="1970" y="1086"/>
                    <a:pt x="1808" y="1270"/>
                  </a:cubicBezTo>
                  <a:cubicBezTo>
                    <a:pt x="1574" y="1543"/>
                    <a:pt x="1314" y="1796"/>
                    <a:pt x="1011" y="1987"/>
                  </a:cubicBezTo>
                  <a:cubicBezTo>
                    <a:pt x="707" y="2180"/>
                    <a:pt x="358" y="2309"/>
                    <a:pt x="1" y="2320"/>
                  </a:cubicBezTo>
                  <a:lnTo>
                    <a:pt x="1" y="2320"/>
                  </a:lnTo>
                  <a:cubicBezTo>
                    <a:pt x="1" y="2320"/>
                    <a:pt x="1" y="2320"/>
                    <a:pt x="2" y="2320"/>
                  </a:cubicBezTo>
                  <a:cubicBezTo>
                    <a:pt x="45" y="2320"/>
                    <a:pt x="162" y="2388"/>
                    <a:pt x="197" y="2414"/>
                  </a:cubicBezTo>
                  <a:cubicBezTo>
                    <a:pt x="240" y="2446"/>
                    <a:pt x="276" y="2502"/>
                    <a:pt x="309" y="2543"/>
                  </a:cubicBezTo>
                  <a:cubicBezTo>
                    <a:pt x="437" y="2706"/>
                    <a:pt x="518" y="2899"/>
                    <a:pt x="543" y="3104"/>
                  </a:cubicBezTo>
                  <a:cubicBezTo>
                    <a:pt x="548" y="3156"/>
                    <a:pt x="551" y="3207"/>
                    <a:pt x="551" y="3259"/>
                  </a:cubicBezTo>
                  <a:cubicBezTo>
                    <a:pt x="551" y="3280"/>
                    <a:pt x="554" y="3387"/>
                    <a:pt x="539" y="3397"/>
                  </a:cubicBezTo>
                  <a:cubicBezTo>
                    <a:pt x="1089" y="3062"/>
                    <a:pt x="1589" y="2649"/>
                    <a:pt x="2024" y="2173"/>
                  </a:cubicBezTo>
                  <a:cubicBezTo>
                    <a:pt x="2196" y="1983"/>
                    <a:pt x="2360" y="1781"/>
                    <a:pt x="2474" y="1549"/>
                  </a:cubicBezTo>
                  <a:cubicBezTo>
                    <a:pt x="2652" y="1193"/>
                    <a:pt x="2671" y="818"/>
                    <a:pt x="2516" y="452"/>
                  </a:cubicBezTo>
                  <a:cubicBezTo>
                    <a:pt x="2449" y="294"/>
                    <a:pt x="2343" y="154"/>
                    <a:pt x="22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5"/>
            <p:cNvSpPr/>
            <p:nvPr/>
          </p:nvSpPr>
          <p:spPr>
            <a:xfrm>
              <a:off x="6519542" y="2168308"/>
              <a:ext cx="48066" cy="97440"/>
            </a:xfrm>
            <a:custGeom>
              <a:rect b="b" l="l" r="r" t="t"/>
              <a:pathLst>
                <a:path extrusionOk="0" h="1863" w="919">
                  <a:moveTo>
                    <a:pt x="554" y="1"/>
                  </a:moveTo>
                  <a:lnTo>
                    <a:pt x="554" y="1"/>
                  </a:lnTo>
                  <a:cubicBezTo>
                    <a:pt x="541" y="59"/>
                    <a:pt x="354" y="177"/>
                    <a:pt x="309" y="224"/>
                  </a:cubicBezTo>
                  <a:cubicBezTo>
                    <a:pt x="229" y="306"/>
                    <a:pt x="152" y="396"/>
                    <a:pt x="98" y="498"/>
                  </a:cubicBezTo>
                  <a:cubicBezTo>
                    <a:pt x="0" y="684"/>
                    <a:pt x="25" y="980"/>
                    <a:pt x="82" y="1177"/>
                  </a:cubicBezTo>
                  <a:cubicBezTo>
                    <a:pt x="144" y="1394"/>
                    <a:pt x="261" y="1605"/>
                    <a:pt x="358" y="1808"/>
                  </a:cubicBezTo>
                  <a:cubicBezTo>
                    <a:pt x="377" y="1847"/>
                    <a:pt x="393" y="1863"/>
                    <a:pt x="406" y="1863"/>
                  </a:cubicBezTo>
                  <a:cubicBezTo>
                    <a:pt x="455" y="1863"/>
                    <a:pt x="471" y="1636"/>
                    <a:pt x="496" y="1583"/>
                  </a:cubicBezTo>
                  <a:cubicBezTo>
                    <a:pt x="569" y="1435"/>
                    <a:pt x="683" y="1313"/>
                    <a:pt x="828" y="1232"/>
                  </a:cubicBezTo>
                  <a:cubicBezTo>
                    <a:pt x="857" y="1216"/>
                    <a:pt x="887" y="1201"/>
                    <a:pt x="919" y="1190"/>
                  </a:cubicBezTo>
                  <a:cubicBezTo>
                    <a:pt x="762" y="1098"/>
                    <a:pt x="661" y="930"/>
                    <a:pt x="602" y="758"/>
                  </a:cubicBezTo>
                  <a:cubicBezTo>
                    <a:pt x="518" y="514"/>
                    <a:pt x="502" y="253"/>
                    <a:pt x="5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5"/>
            <p:cNvSpPr/>
            <p:nvPr/>
          </p:nvSpPr>
          <p:spPr>
            <a:xfrm>
              <a:off x="6439829" y="1910237"/>
              <a:ext cx="238604" cy="296451"/>
            </a:xfrm>
            <a:custGeom>
              <a:rect b="b" l="l" r="r" t="t"/>
              <a:pathLst>
                <a:path extrusionOk="0" h="5668" w="4562">
                  <a:moveTo>
                    <a:pt x="1238" y="0"/>
                  </a:moveTo>
                  <a:cubicBezTo>
                    <a:pt x="1153" y="0"/>
                    <a:pt x="1068" y="6"/>
                    <a:pt x="985" y="13"/>
                  </a:cubicBezTo>
                  <a:cubicBezTo>
                    <a:pt x="822" y="26"/>
                    <a:pt x="648" y="45"/>
                    <a:pt x="521" y="148"/>
                  </a:cubicBezTo>
                  <a:cubicBezTo>
                    <a:pt x="342" y="296"/>
                    <a:pt x="298" y="601"/>
                    <a:pt x="215" y="808"/>
                  </a:cubicBezTo>
                  <a:cubicBezTo>
                    <a:pt x="96" y="1101"/>
                    <a:pt x="60" y="1434"/>
                    <a:pt x="28" y="1748"/>
                  </a:cubicBezTo>
                  <a:cubicBezTo>
                    <a:pt x="9" y="1923"/>
                    <a:pt x="1" y="2109"/>
                    <a:pt x="76" y="2268"/>
                  </a:cubicBezTo>
                  <a:cubicBezTo>
                    <a:pt x="131" y="2383"/>
                    <a:pt x="222" y="2479"/>
                    <a:pt x="274" y="2597"/>
                  </a:cubicBezTo>
                  <a:cubicBezTo>
                    <a:pt x="314" y="2701"/>
                    <a:pt x="319" y="2816"/>
                    <a:pt x="323" y="2930"/>
                  </a:cubicBezTo>
                  <a:cubicBezTo>
                    <a:pt x="330" y="3164"/>
                    <a:pt x="334" y="3403"/>
                    <a:pt x="262" y="3630"/>
                  </a:cubicBezTo>
                  <a:cubicBezTo>
                    <a:pt x="222" y="3756"/>
                    <a:pt x="163" y="3904"/>
                    <a:pt x="230" y="4014"/>
                  </a:cubicBezTo>
                  <a:cubicBezTo>
                    <a:pt x="270" y="4083"/>
                    <a:pt x="346" y="4121"/>
                    <a:pt x="409" y="4169"/>
                  </a:cubicBezTo>
                  <a:cubicBezTo>
                    <a:pt x="599" y="4324"/>
                    <a:pt x="628" y="4582"/>
                    <a:pt x="675" y="4804"/>
                  </a:cubicBezTo>
                  <a:cubicBezTo>
                    <a:pt x="696" y="4916"/>
                    <a:pt x="743" y="5011"/>
                    <a:pt x="766" y="5118"/>
                  </a:cubicBezTo>
                  <a:cubicBezTo>
                    <a:pt x="806" y="5297"/>
                    <a:pt x="854" y="5455"/>
                    <a:pt x="1021" y="5558"/>
                  </a:cubicBezTo>
                  <a:cubicBezTo>
                    <a:pt x="1132" y="5626"/>
                    <a:pt x="1267" y="5658"/>
                    <a:pt x="1398" y="5666"/>
                  </a:cubicBezTo>
                  <a:cubicBezTo>
                    <a:pt x="1415" y="5667"/>
                    <a:pt x="1432" y="5667"/>
                    <a:pt x="1449" y="5667"/>
                  </a:cubicBezTo>
                  <a:cubicBezTo>
                    <a:pt x="1483" y="5667"/>
                    <a:pt x="1518" y="5665"/>
                    <a:pt x="1552" y="5662"/>
                  </a:cubicBezTo>
                  <a:cubicBezTo>
                    <a:pt x="1906" y="5638"/>
                    <a:pt x="2243" y="5476"/>
                    <a:pt x="2540" y="5280"/>
                  </a:cubicBezTo>
                  <a:cubicBezTo>
                    <a:pt x="2779" y="5122"/>
                    <a:pt x="3010" y="4943"/>
                    <a:pt x="3181" y="4713"/>
                  </a:cubicBezTo>
                  <a:cubicBezTo>
                    <a:pt x="3398" y="4427"/>
                    <a:pt x="3518" y="4081"/>
                    <a:pt x="3636" y="3740"/>
                  </a:cubicBezTo>
                  <a:cubicBezTo>
                    <a:pt x="3636" y="3784"/>
                    <a:pt x="3807" y="3807"/>
                    <a:pt x="3832" y="3812"/>
                  </a:cubicBezTo>
                  <a:cubicBezTo>
                    <a:pt x="3862" y="3817"/>
                    <a:pt x="3888" y="3820"/>
                    <a:pt x="3910" y="3820"/>
                  </a:cubicBezTo>
                  <a:cubicBezTo>
                    <a:pt x="3977" y="3820"/>
                    <a:pt x="4017" y="3794"/>
                    <a:pt x="4085" y="3729"/>
                  </a:cubicBezTo>
                  <a:cubicBezTo>
                    <a:pt x="4319" y="3487"/>
                    <a:pt x="4443" y="3181"/>
                    <a:pt x="4517" y="2851"/>
                  </a:cubicBezTo>
                  <a:cubicBezTo>
                    <a:pt x="4542" y="2747"/>
                    <a:pt x="4561" y="2644"/>
                    <a:pt x="4553" y="2541"/>
                  </a:cubicBezTo>
                  <a:cubicBezTo>
                    <a:pt x="4545" y="2433"/>
                    <a:pt x="4506" y="2327"/>
                    <a:pt x="4431" y="2256"/>
                  </a:cubicBezTo>
                  <a:cubicBezTo>
                    <a:pt x="4378" y="2209"/>
                    <a:pt x="4315" y="2177"/>
                    <a:pt x="4272" y="2125"/>
                  </a:cubicBezTo>
                  <a:cubicBezTo>
                    <a:pt x="4169" y="2009"/>
                    <a:pt x="4117" y="1843"/>
                    <a:pt x="4022" y="1716"/>
                  </a:cubicBezTo>
                  <a:cubicBezTo>
                    <a:pt x="3967" y="1645"/>
                    <a:pt x="3879" y="1617"/>
                    <a:pt x="3799" y="1569"/>
                  </a:cubicBezTo>
                  <a:cubicBezTo>
                    <a:pt x="3605" y="1455"/>
                    <a:pt x="3430" y="1303"/>
                    <a:pt x="3248" y="1172"/>
                  </a:cubicBezTo>
                  <a:cubicBezTo>
                    <a:pt x="3192" y="1133"/>
                    <a:pt x="3141" y="1097"/>
                    <a:pt x="3088" y="1054"/>
                  </a:cubicBezTo>
                  <a:cubicBezTo>
                    <a:pt x="2768" y="819"/>
                    <a:pt x="2466" y="565"/>
                    <a:pt x="2144" y="340"/>
                  </a:cubicBezTo>
                  <a:cubicBezTo>
                    <a:pt x="1958" y="207"/>
                    <a:pt x="1758" y="81"/>
                    <a:pt x="1537" y="30"/>
                  </a:cubicBezTo>
                  <a:cubicBezTo>
                    <a:pt x="1440" y="8"/>
                    <a:pt x="1339" y="0"/>
                    <a:pt x="1238" y="0"/>
                  </a:cubicBezTo>
                  <a:close/>
                </a:path>
              </a:pathLst>
            </a:custGeom>
            <a:solidFill>
              <a:srgbClr val="FFD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5"/>
            <p:cNvSpPr/>
            <p:nvPr/>
          </p:nvSpPr>
          <p:spPr>
            <a:xfrm>
              <a:off x="6521006" y="1965052"/>
              <a:ext cx="157431" cy="241324"/>
            </a:xfrm>
            <a:custGeom>
              <a:rect b="b" l="l" r="r" t="t"/>
              <a:pathLst>
                <a:path extrusionOk="0" h="4614" w="3010">
                  <a:moveTo>
                    <a:pt x="1366" y="0"/>
                  </a:moveTo>
                  <a:cubicBezTo>
                    <a:pt x="1280" y="0"/>
                    <a:pt x="1194" y="5"/>
                    <a:pt x="1108" y="13"/>
                  </a:cubicBezTo>
                  <a:cubicBezTo>
                    <a:pt x="906" y="38"/>
                    <a:pt x="687" y="112"/>
                    <a:pt x="613" y="312"/>
                  </a:cubicBezTo>
                  <a:cubicBezTo>
                    <a:pt x="505" y="588"/>
                    <a:pt x="449" y="927"/>
                    <a:pt x="501" y="1220"/>
                  </a:cubicBezTo>
                  <a:cubicBezTo>
                    <a:pt x="529" y="1379"/>
                    <a:pt x="592" y="1530"/>
                    <a:pt x="651" y="1676"/>
                  </a:cubicBezTo>
                  <a:cubicBezTo>
                    <a:pt x="843" y="2177"/>
                    <a:pt x="988" y="2717"/>
                    <a:pt x="893" y="3240"/>
                  </a:cubicBezTo>
                  <a:cubicBezTo>
                    <a:pt x="822" y="3621"/>
                    <a:pt x="628" y="3975"/>
                    <a:pt x="370" y="4264"/>
                  </a:cubicBezTo>
                  <a:cubicBezTo>
                    <a:pt x="256" y="4391"/>
                    <a:pt x="134" y="4508"/>
                    <a:pt x="0" y="4614"/>
                  </a:cubicBezTo>
                  <a:cubicBezTo>
                    <a:pt x="354" y="4590"/>
                    <a:pt x="691" y="4428"/>
                    <a:pt x="988" y="4232"/>
                  </a:cubicBezTo>
                  <a:cubicBezTo>
                    <a:pt x="1227" y="4074"/>
                    <a:pt x="1458" y="3895"/>
                    <a:pt x="1629" y="3665"/>
                  </a:cubicBezTo>
                  <a:cubicBezTo>
                    <a:pt x="1846" y="3379"/>
                    <a:pt x="1966" y="3033"/>
                    <a:pt x="2084" y="2692"/>
                  </a:cubicBezTo>
                  <a:cubicBezTo>
                    <a:pt x="2084" y="2736"/>
                    <a:pt x="2255" y="2759"/>
                    <a:pt x="2280" y="2764"/>
                  </a:cubicBezTo>
                  <a:cubicBezTo>
                    <a:pt x="2310" y="2769"/>
                    <a:pt x="2336" y="2772"/>
                    <a:pt x="2358" y="2772"/>
                  </a:cubicBezTo>
                  <a:cubicBezTo>
                    <a:pt x="2425" y="2772"/>
                    <a:pt x="2465" y="2746"/>
                    <a:pt x="2533" y="2681"/>
                  </a:cubicBezTo>
                  <a:cubicBezTo>
                    <a:pt x="2767" y="2439"/>
                    <a:pt x="2891" y="2133"/>
                    <a:pt x="2965" y="1803"/>
                  </a:cubicBezTo>
                  <a:cubicBezTo>
                    <a:pt x="2990" y="1699"/>
                    <a:pt x="3009" y="1596"/>
                    <a:pt x="3001" y="1493"/>
                  </a:cubicBezTo>
                  <a:cubicBezTo>
                    <a:pt x="2993" y="1385"/>
                    <a:pt x="2954" y="1279"/>
                    <a:pt x="2879" y="1208"/>
                  </a:cubicBezTo>
                  <a:cubicBezTo>
                    <a:pt x="2826" y="1161"/>
                    <a:pt x="2763" y="1129"/>
                    <a:pt x="2720" y="1077"/>
                  </a:cubicBezTo>
                  <a:cubicBezTo>
                    <a:pt x="2617" y="961"/>
                    <a:pt x="2565" y="795"/>
                    <a:pt x="2470" y="668"/>
                  </a:cubicBezTo>
                  <a:cubicBezTo>
                    <a:pt x="2415" y="597"/>
                    <a:pt x="2327" y="569"/>
                    <a:pt x="2247" y="521"/>
                  </a:cubicBezTo>
                  <a:cubicBezTo>
                    <a:pt x="2053" y="407"/>
                    <a:pt x="1878" y="255"/>
                    <a:pt x="1696" y="124"/>
                  </a:cubicBezTo>
                  <a:cubicBezTo>
                    <a:pt x="1640" y="85"/>
                    <a:pt x="1589" y="49"/>
                    <a:pt x="1536" y="6"/>
                  </a:cubicBezTo>
                  <a:cubicBezTo>
                    <a:pt x="1479" y="2"/>
                    <a:pt x="1422" y="0"/>
                    <a:pt x="1366" y="0"/>
                  </a:cubicBezTo>
                  <a:close/>
                </a:path>
              </a:pathLst>
            </a:custGeom>
            <a:solidFill>
              <a:srgbClr val="FFCF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5"/>
            <p:cNvSpPr/>
            <p:nvPr/>
          </p:nvSpPr>
          <p:spPr>
            <a:xfrm>
              <a:off x="6432350" y="1838161"/>
              <a:ext cx="289860" cy="265278"/>
            </a:xfrm>
            <a:custGeom>
              <a:rect b="b" l="l" r="r" t="t"/>
              <a:pathLst>
                <a:path extrusionOk="0" h="5072" w="5542">
                  <a:moveTo>
                    <a:pt x="2775" y="1"/>
                  </a:moveTo>
                  <a:cubicBezTo>
                    <a:pt x="2103" y="1"/>
                    <a:pt x="1435" y="226"/>
                    <a:pt x="906" y="652"/>
                  </a:cubicBezTo>
                  <a:cubicBezTo>
                    <a:pt x="517" y="966"/>
                    <a:pt x="306" y="1364"/>
                    <a:pt x="131" y="1819"/>
                  </a:cubicBezTo>
                  <a:cubicBezTo>
                    <a:pt x="36" y="2074"/>
                    <a:pt x="0" y="2439"/>
                    <a:pt x="342" y="2515"/>
                  </a:cubicBezTo>
                  <a:cubicBezTo>
                    <a:pt x="350" y="2515"/>
                    <a:pt x="361" y="2519"/>
                    <a:pt x="369" y="2519"/>
                  </a:cubicBezTo>
                  <a:cubicBezTo>
                    <a:pt x="530" y="2552"/>
                    <a:pt x="694" y="2568"/>
                    <a:pt x="857" y="2568"/>
                  </a:cubicBezTo>
                  <a:cubicBezTo>
                    <a:pt x="1015" y="2568"/>
                    <a:pt x="1174" y="2553"/>
                    <a:pt x="1330" y="2522"/>
                  </a:cubicBezTo>
                  <a:cubicBezTo>
                    <a:pt x="1505" y="2490"/>
                    <a:pt x="1676" y="2439"/>
                    <a:pt x="1851" y="2435"/>
                  </a:cubicBezTo>
                  <a:cubicBezTo>
                    <a:pt x="2024" y="2435"/>
                    <a:pt x="2211" y="2486"/>
                    <a:pt x="2319" y="2625"/>
                  </a:cubicBezTo>
                  <a:lnTo>
                    <a:pt x="2342" y="2661"/>
                  </a:lnTo>
                  <a:cubicBezTo>
                    <a:pt x="2517" y="2939"/>
                    <a:pt x="2354" y="3280"/>
                    <a:pt x="2481" y="3566"/>
                  </a:cubicBezTo>
                  <a:cubicBezTo>
                    <a:pt x="2513" y="3638"/>
                    <a:pt x="2557" y="3697"/>
                    <a:pt x="2599" y="3761"/>
                  </a:cubicBezTo>
                  <a:cubicBezTo>
                    <a:pt x="2767" y="3982"/>
                    <a:pt x="2930" y="4209"/>
                    <a:pt x="3120" y="4412"/>
                  </a:cubicBezTo>
                  <a:cubicBezTo>
                    <a:pt x="3168" y="4462"/>
                    <a:pt x="3283" y="4622"/>
                    <a:pt x="3368" y="4622"/>
                  </a:cubicBezTo>
                  <a:cubicBezTo>
                    <a:pt x="3376" y="4622"/>
                    <a:pt x="3383" y="4621"/>
                    <a:pt x="3390" y="4618"/>
                  </a:cubicBezTo>
                  <a:cubicBezTo>
                    <a:pt x="3461" y="4599"/>
                    <a:pt x="3461" y="4487"/>
                    <a:pt x="3482" y="4427"/>
                  </a:cubicBezTo>
                  <a:cubicBezTo>
                    <a:pt x="3556" y="4209"/>
                    <a:pt x="3624" y="3963"/>
                    <a:pt x="3815" y="3816"/>
                  </a:cubicBezTo>
                  <a:cubicBezTo>
                    <a:pt x="3915" y="3734"/>
                    <a:pt x="4085" y="3663"/>
                    <a:pt x="4221" y="3663"/>
                  </a:cubicBezTo>
                  <a:cubicBezTo>
                    <a:pt x="4237" y="3663"/>
                    <a:pt x="4252" y="3664"/>
                    <a:pt x="4267" y="3666"/>
                  </a:cubicBezTo>
                  <a:cubicBezTo>
                    <a:pt x="4386" y="3685"/>
                    <a:pt x="4505" y="3756"/>
                    <a:pt x="4561" y="3864"/>
                  </a:cubicBezTo>
                  <a:cubicBezTo>
                    <a:pt x="4620" y="3967"/>
                    <a:pt x="4624" y="4106"/>
                    <a:pt x="4620" y="4224"/>
                  </a:cubicBezTo>
                  <a:cubicBezTo>
                    <a:pt x="4619" y="4370"/>
                    <a:pt x="4607" y="4515"/>
                    <a:pt x="4585" y="4658"/>
                  </a:cubicBezTo>
                  <a:cubicBezTo>
                    <a:pt x="4569" y="4761"/>
                    <a:pt x="4494" y="5008"/>
                    <a:pt x="4620" y="5067"/>
                  </a:cubicBezTo>
                  <a:cubicBezTo>
                    <a:pt x="4627" y="5070"/>
                    <a:pt x="4634" y="5072"/>
                    <a:pt x="4642" y="5072"/>
                  </a:cubicBezTo>
                  <a:cubicBezTo>
                    <a:pt x="4795" y="5072"/>
                    <a:pt x="5076" y="4398"/>
                    <a:pt x="5124" y="4289"/>
                  </a:cubicBezTo>
                  <a:cubicBezTo>
                    <a:pt x="5276" y="3944"/>
                    <a:pt x="5411" y="3577"/>
                    <a:pt x="5470" y="3204"/>
                  </a:cubicBezTo>
                  <a:cubicBezTo>
                    <a:pt x="5510" y="2947"/>
                    <a:pt x="5541" y="2684"/>
                    <a:pt x="5529" y="2422"/>
                  </a:cubicBezTo>
                  <a:cubicBezTo>
                    <a:pt x="5503" y="1792"/>
                    <a:pt x="5193" y="1267"/>
                    <a:pt x="4748" y="835"/>
                  </a:cubicBezTo>
                  <a:cubicBezTo>
                    <a:pt x="4685" y="776"/>
                    <a:pt x="4620" y="715"/>
                    <a:pt x="4553" y="660"/>
                  </a:cubicBezTo>
                  <a:cubicBezTo>
                    <a:pt x="4240" y="395"/>
                    <a:pt x="3878" y="180"/>
                    <a:pt x="3478" y="85"/>
                  </a:cubicBezTo>
                  <a:cubicBezTo>
                    <a:pt x="3247" y="28"/>
                    <a:pt x="3011" y="1"/>
                    <a:pt x="27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5"/>
            <p:cNvSpPr/>
            <p:nvPr/>
          </p:nvSpPr>
          <p:spPr>
            <a:xfrm>
              <a:off x="6554848" y="1872682"/>
              <a:ext cx="167368" cy="230759"/>
            </a:xfrm>
            <a:custGeom>
              <a:rect b="b" l="l" r="r" t="t"/>
              <a:pathLst>
                <a:path extrusionOk="0" h="4412" w="3200">
                  <a:moveTo>
                    <a:pt x="2211" y="0"/>
                  </a:moveTo>
                  <a:cubicBezTo>
                    <a:pt x="2192" y="314"/>
                    <a:pt x="2156" y="628"/>
                    <a:pt x="2000" y="902"/>
                  </a:cubicBezTo>
                  <a:cubicBezTo>
                    <a:pt x="1911" y="1047"/>
                    <a:pt x="1802" y="1180"/>
                    <a:pt x="1675" y="1294"/>
                  </a:cubicBezTo>
                  <a:cubicBezTo>
                    <a:pt x="1419" y="1541"/>
                    <a:pt x="1119" y="1736"/>
                    <a:pt x="790" y="1870"/>
                  </a:cubicBezTo>
                  <a:lnTo>
                    <a:pt x="683" y="1906"/>
                  </a:lnTo>
                  <a:cubicBezTo>
                    <a:pt x="453" y="1981"/>
                    <a:pt x="230" y="2001"/>
                    <a:pt x="0" y="2001"/>
                  </a:cubicBezTo>
                  <a:cubicBezTo>
                    <a:pt x="175" y="2279"/>
                    <a:pt x="12" y="2620"/>
                    <a:pt x="139" y="2906"/>
                  </a:cubicBezTo>
                  <a:cubicBezTo>
                    <a:pt x="171" y="2978"/>
                    <a:pt x="215" y="3037"/>
                    <a:pt x="257" y="3101"/>
                  </a:cubicBezTo>
                  <a:cubicBezTo>
                    <a:pt x="425" y="3322"/>
                    <a:pt x="588" y="3549"/>
                    <a:pt x="778" y="3752"/>
                  </a:cubicBezTo>
                  <a:cubicBezTo>
                    <a:pt x="826" y="3802"/>
                    <a:pt x="941" y="3962"/>
                    <a:pt x="1026" y="3962"/>
                  </a:cubicBezTo>
                  <a:cubicBezTo>
                    <a:pt x="1034" y="3962"/>
                    <a:pt x="1041" y="3961"/>
                    <a:pt x="1048" y="3958"/>
                  </a:cubicBezTo>
                  <a:cubicBezTo>
                    <a:pt x="1119" y="3939"/>
                    <a:pt x="1119" y="3827"/>
                    <a:pt x="1140" y="3767"/>
                  </a:cubicBezTo>
                  <a:cubicBezTo>
                    <a:pt x="1214" y="3549"/>
                    <a:pt x="1282" y="3303"/>
                    <a:pt x="1473" y="3156"/>
                  </a:cubicBezTo>
                  <a:cubicBezTo>
                    <a:pt x="1573" y="3074"/>
                    <a:pt x="1743" y="3003"/>
                    <a:pt x="1879" y="3003"/>
                  </a:cubicBezTo>
                  <a:cubicBezTo>
                    <a:pt x="1895" y="3003"/>
                    <a:pt x="1910" y="3004"/>
                    <a:pt x="1925" y="3006"/>
                  </a:cubicBezTo>
                  <a:cubicBezTo>
                    <a:pt x="2044" y="3025"/>
                    <a:pt x="2163" y="3096"/>
                    <a:pt x="2219" y="3204"/>
                  </a:cubicBezTo>
                  <a:cubicBezTo>
                    <a:pt x="2278" y="3307"/>
                    <a:pt x="2282" y="3446"/>
                    <a:pt x="2278" y="3564"/>
                  </a:cubicBezTo>
                  <a:cubicBezTo>
                    <a:pt x="2277" y="3710"/>
                    <a:pt x="2265" y="3855"/>
                    <a:pt x="2243" y="3998"/>
                  </a:cubicBezTo>
                  <a:cubicBezTo>
                    <a:pt x="2227" y="4101"/>
                    <a:pt x="2152" y="4348"/>
                    <a:pt x="2278" y="4407"/>
                  </a:cubicBezTo>
                  <a:cubicBezTo>
                    <a:pt x="2285" y="4410"/>
                    <a:pt x="2292" y="4412"/>
                    <a:pt x="2300" y="4412"/>
                  </a:cubicBezTo>
                  <a:cubicBezTo>
                    <a:pt x="2453" y="4412"/>
                    <a:pt x="2734" y="3738"/>
                    <a:pt x="2782" y="3629"/>
                  </a:cubicBezTo>
                  <a:cubicBezTo>
                    <a:pt x="2934" y="3284"/>
                    <a:pt x="3069" y="2917"/>
                    <a:pt x="3128" y="2544"/>
                  </a:cubicBezTo>
                  <a:cubicBezTo>
                    <a:pt x="3168" y="2287"/>
                    <a:pt x="3199" y="2024"/>
                    <a:pt x="3187" y="1762"/>
                  </a:cubicBezTo>
                  <a:cubicBezTo>
                    <a:pt x="3161" y="1132"/>
                    <a:pt x="2851" y="607"/>
                    <a:pt x="2405" y="175"/>
                  </a:cubicBezTo>
                  <a:cubicBezTo>
                    <a:pt x="2342" y="116"/>
                    <a:pt x="2278" y="55"/>
                    <a:pt x="22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5"/>
            <p:cNvSpPr/>
            <p:nvPr/>
          </p:nvSpPr>
          <p:spPr>
            <a:xfrm>
              <a:off x="5912753" y="2242215"/>
              <a:ext cx="173121" cy="196030"/>
            </a:xfrm>
            <a:custGeom>
              <a:rect b="b" l="l" r="r" t="t"/>
              <a:pathLst>
                <a:path extrusionOk="0" h="3748" w="3310">
                  <a:moveTo>
                    <a:pt x="1826" y="0"/>
                  </a:moveTo>
                  <a:cubicBezTo>
                    <a:pt x="1714" y="4"/>
                    <a:pt x="1651" y="127"/>
                    <a:pt x="1643" y="234"/>
                  </a:cubicBezTo>
                  <a:cubicBezTo>
                    <a:pt x="1615" y="607"/>
                    <a:pt x="2008" y="909"/>
                    <a:pt x="2012" y="1282"/>
                  </a:cubicBezTo>
                  <a:cubicBezTo>
                    <a:pt x="1921" y="1282"/>
                    <a:pt x="1837" y="1223"/>
                    <a:pt x="1767" y="1164"/>
                  </a:cubicBezTo>
                  <a:cubicBezTo>
                    <a:pt x="1461" y="898"/>
                    <a:pt x="1242" y="548"/>
                    <a:pt x="949" y="274"/>
                  </a:cubicBezTo>
                  <a:cubicBezTo>
                    <a:pt x="861" y="192"/>
                    <a:pt x="758" y="112"/>
                    <a:pt x="639" y="112"/>
                  </a:cubicBezTo>
                  <a:cubicBezTo>
                    <a:pt x="520" y="112"/>
                    <a:pt x="397" y="230"/>
                    <a:pt x="436" y="342"/>
                  </a:cubicBezTo>
                  <a:cubicBezTo>
                    <a:pt x="395" y="318"/>
                    <a:pt x="353" y="307"/>
                    <a:pt x="312" y="307"/>
                  </a:cubicBezTo>
                  <a:cubicBezTo>
                    <a:pt x="142" y="307"/>
                    <a:pt x="1" y="495"/>
                    <a:pt x="96" y="671"/>
                  </a:cubicBezTo>
                  <a:cubicBezTo>
                    <a:pt x="111" y="704"/>
                    <a:pt x="134" y="735"/>
                    <a:pt x="130" y="771"/>
                  </a:cubicBezTo>
                  <a:cubicBezTo>
                    <a:pt x="127" y="793"/>
                    <a:pt x="120" y="814"/>
                    <a:pt x="111" y="835"/>
                  </a:cubicBezTo>
                  <a:cubicBezTo>
                    <a:pt x="72" y="912"/>
                    <a:pt x="61" y="1000"/>
                    <a:pt x="79" y="1084"/>
                  </a:cubicBezTo>
                  <a:cubicBezTo>
                    <a:pt x="91" y="1155"/>
                    <a:pt x="96" y="1243"/>
                    <a:pt x="130" y="1303"/>
                  </a:cubicBezTo>
                  <a:cubicBezTo>
                    <a:pt x="218" y="1438"/>
                    <a:pt x="305" y="1568"/>
                    <a:pt x="416" y="1676"/>
                  </a:cubicBezTo>
                  <a:cubicBezTo>
                    <a:pt x="475" y="1731"/>
                    <a:pt x="543" y="1783"/>
                    <a:pt x="575" y="1855"/>
                  </a:cubicBezTo>
                  <a:cubicBezTo>
                    <a:pt x="532" y="1839"/>
                    <a:pt x="487" y="1831"/>
                    <a:pt x="442" y="1831"/>
                  </a:cubicBezTo>
                  <a:cubicBezTo>
                    <a:pt x="427" y="1831"/>
                    <a:pt x="412" y="1832"/>
                    <a:pt x="397" y="1834"/>
                  </a:cubicBezTo>
                  <a:cubicBezTo>
                    <a:pt x="241" y="1859"/>
                    <a:pt x="237" y="2053"/>
                    <a:pt x="281" y="2169"/>
                  </a:cubicBezTo>
                  <a:cubicBezTo>
                    <a:pt x="332" y="2314"/>
                    <a:pt x="444" y="2434"/>
                    <a:pt x="559" y="2542"/>
                  </a:cubicBezTo>
                  <a:cubicBezTo>
                    <a:pt x="579" y="2561"/>
                    <a:pt x="602" y="2580"/>
                    <a:pt x="623" y="2601"/>
                  </a:cubicBezTo>
                  <a:cubicBezTo>
                    <a:pt x="802" y="2759"/>
                    <a:pt x="1008" y="2915"/>
                    <a:pt x="1222" y="3018"/>
                  </a:cubicBezTo>
                  <a:cubicBezTo>
                    <a:pt x="1472" y="3136"/>
                    <a:pt x="1687" y="3299"/>
                    <a:pt x="1909" y="3458"/>
                  </a:cubicBezTo>
                  <a:cubicBezTo>
                    <a:pt x="1995" y="3522"/>
                    <a:pt x="2099" y="3600"/>
                    <a:pt x="2202" y="3665"/>
                  </a:cubicBezTo>
                  <a:cubicBezTo>
                    <a:pt x="2255" y="3697"/>
                    <a:pt x="2311" y="3721"/>
                    <a:pt x="2370" y="3739"/>
                  </a:cubicBezTo>
                  <a:cubicBezTo>
                    <a:pt x="2393" y="3745"/>
                    <a:pt x="2418" y="3748"/>
                    <a:pt x="2444" y="3748"/>
                  </a:cubicBezTo>
                  <a:cubicBezTo>
                    <a:pt x="2591" y="3748"/>
                    <a:pt x="2766" y="3659"/>
                    <a:pt x="2874" y="3585"/>
                  </a:cubicBezTo>
                  <a:cubicBezTo>
                    <a:pt x="2918" y="3553"/>
                    <a:pt x="2964" y="3513"/>
                    <a:pt x="2988" y="3463"/>
                  </a:cubicBezTo>
                  <a:cubicBezTo>
                    <a:pt x="3006" y="3417"/>
                    <a:pt x="3015" y="3370"/>
                    <a:pt x="3017" y="3324"/>
                  </a:cubicBezTo>
                  <a:cubicBezTo>
                    <a:pt x="3021" y="3240"/>
                    <a:pt x="3028" y="3160"/>
                    <a:pt x="3028" y="3077"/>
                  </a:cubicBezTo>
                  <a:cubicBezTo>
                    <a:pt x="3024" y="3018"/>
                    <a:pt x="3021" y="2957"/>
                    <a:pt x="3036" y="2898"/>
                  </a:cubicBezTo>
                  <a:cubicBezTo>
                    <a:pt x="3068" y="2755"/>
                    <a:pt x="3207" y="2660"/>
                    <a:pt x="3255" y="2517"/>
                  </a:cubicBezTo>
                  <a:cubicBezTo>
                    <a:pt x="3310" y="2363"/>
                    <a:pt x="3238" y="2192"/>
                    <a:pt x="3171" y="2040"/>
                  </a:cubicBezTo>
                  <a:cubicBezTo>
                    <a:pt x="3116" y="1918"/>
                    <a:pt x="3055" y="1791"/>
                    <a:pt x="3000" y="1665"/>
                  </a:cubicBezTo>
                  <a:cubicBezTo>
                    <a:pt x="2937" y="1530"/>
                    <a:pt x="2874" y="1391"/>
                    <a:pt x="2798" y="1259"/>
                  </a:cubicBezTo>
                  <a:cubicBezTo>
                    <a:pt x="2713" y="1113"/>
                    <a:pt x="2620" y="971"/>
                    <a:pt x="2520" y="835"/>
                  </a:cubicBezTo>
                  <a:cubicBezTo>
                    <a:pt x="2366" y="612"/>
                    <a:pt x="2207" y="386"/>
                    <a:pt x="2052" y="163"/>
                  </a:cubicBezTo>
                  <a:cubicBezTo>
                    <a:pt x="1997" y="88"/>
                    <a:pt x="1929" y="4"/>
                    <a:pt x="1841" y="0"/>
                  </a:cubicBezTo>
                  <a:close/>
                </a:path>
              </a:pathLst>
            </a:custGeom>
            <a:solidFill>
              <a:srgbClr val="FFD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5"/>
            <p:cNvSpPr/>
            <p:nvPr/>
          </p:nvSpPr>
          <p:spPr>
            <a:xfrm>
              <a:off x="6009046" y="2242215"/>
              <a:ext cx="76832" cy="196030"/>
            </a:xfrm>
            <a:custGeom>
              <a:rect b="b" l="l" r="r" t="t"/>
              <a:pathLst>
                <a:path extrusionOk="0" h="3748" w="1469">
                  <a:moveTo>
                    <a:pt x="0" y="0"/>
                  </a:moveTo>
                  <a:lnTo>
                    <a:pt x="0" y="0"/>
                  </a:lnTo>
                  <a:cubicBezTo>
                    <a:pt x="11" y="28"/>
                    <a:pt x="22" y="54"/>
                    <a:pt x="36" y="80"/>
                  </a:cubicBezTo>
                  <a:cubicBezTo>
                    <a:pt x="234" y="468"/>
                    <a:pt x="520" y="803"/>
                    <a:pt x="754" y="1168"/>
                  </a:cubicBezTo>
                  <a:cubicBezTo>
                    <a:pt x="989" y="1532"/>
                    <a:pt x="1178" y="1954"/>
                    <a:pt x="1151" y="2386"/>
                  </a:cubicBezTo>
                  <a:cubicBezTo>
                    <a:pt x="1143" y="2473"/>
                    <a:pt x="1128" y="2565"/>
                    <a:pt x="1079" y="2637"/>
                  </a:cubicBezTo>
                  <a:cubicBezTo>
                    <a:pt x="1024" y="2719"/>
                    <a:pt x="929" y="2771"/>
                    <a:pt x="885" y="2862"/>
                  </a:cubicBezTo>
                  <a:cubicBezTo>
                    <a:pt x="854" y="2917"/>
                    <a:pt x="845" y="2985"/>
                    <a:pt x="834" y="3052"/>
                  </a:cubicBezTo>
                  <a:cubicBezTo>
                    <a:pt x="810" y="3179"/>
                    <a:pt x="766" y="3299"/>
                    <a:pt x="702" y="3410"/>
                  </a:cubicBezTo>
                  <a:cubicBezTo>
                    <a:pt x="651" y="3505"/>
                    <a:pt x="584" y="3596"/>
                    <a:pt x="489" y="3640"/>
                  </a:cubicBezTo>
                  <a:cubicBezTo>
                    <a:pt x="454" y="3657"/>
                    <a:pt x="416" y="3665"/>
                    <a:pt x="377" y="3665"/>
                  </a:cubicBezTo>
                  <a:cubicBezTo>
                    <a:pt x="372" y="3665"/>
                    <a:pt x="366" y="3665"/>
                    <a:pt x="361" y="3665"/>
                  </a:cubicBezTo>
                  <a:lnTo>
                    <a:pt x="361" y="3665"/>
                  </a:lnTo>
                  <a:cubicBezTo>
                    <a:pt x="414" y="3697"/>
                    <a:pt x="470" y="3721"/>
                    <a:pt x="529" y="3739"/>
                  </a:cubicBezTo>
                  <a:cubicBezTo>
                    <a:pt x="552" y="3745"/>
                    <a:pt x="577" y="3748"/>
                    <a:pt x="603" y="3748"/>
                  </a:cubicBezTo>
                  <a:cubicBezTo>
                    <a:pt x="750" y="3748"/>
                    <a:pt x="925" y="3659"/>
                    <a:pt x="1033" y="3585"/>
                  </a:cubicBezTo>
                  <a:cubicBezTo>
                    <a:pt x="1077" y="3553"/>
                    <a:pt x="1123" y="3513"/>
                    <a:pt x="1147" y="3463"/>
                  </a:cubicBezTo>
                  <a:cubicBezTo>
                    <a:pt x="1165" y="3417"/>
                    <a:pt x="1174" y="3370"/>
                    <a:pt x="1176" y="3324"/>
                  </a:cubicBezTo>
                  <a:cubicBezTo>
                    <a:pt x="1180" y="3240"/>
                    <a:pt x="1187" y="3160"/>
                    <a:pt x="1187" y="3077"/>
                  </a:cubicBezTo>
                  <a:cubicBezTo>
                    <a:pt x="1183" y="3018"/>
                    <a:pt x="1180" y="2957"/>
                    <a:pt x="1195" y="2898"/>
                  </a:cubicBezTo>
                  <a:cubicBezTo>
                    <a:pt x="1227" y="2755"/>
                    <a:pt x="1366" y="2660"/>
                    <a:pt x="1414" y="2517"/>
                  </a:cubicBezTo>
                  <a:cubicBezTo>
                    <a:pt x="1469" y="2363"/>
                    <a:pt x="1397" y="2192"/>
                    <a:pt x="1330" y="2042"/>
                  </a:cubicBezTo>
                  <a:cubicBezTo>
                    <a:pt x="1275" y="1918"/>
                    <a:pt x="1214" y="1791"/>
                    <a:pt x="1159" y="1665"/>
                  </a:cubicBezTo>
                  <a:cubicBezTo>
                    <a:pt x="1096" y="1530"/>
                    <a:pt x="1033" y="1391"/>
                    <a:pt x="957" y="1260"/>
                  </a:cubicBezTo>
                  <a:cubicBezTo>
                    <a:pt x="872" y="1113"/>
                    <a:pt x="779" y="971"/>
                    <a:pt x="679" y="835"/>
                  </a:cubicBezTo>
                  <a:cubicBezTo>
                    <a:pt x="525" y="612"/>
                    <a:pt x="365" y="386"/>
                    <a:pt x="211" y="164"/>
                  </a:cubicBezTo>
                  <a:cubicBezTo>
                    <a:pt x="156" y="88"/>
                    <a:pt x="88" y="4"/>
                    <a:pt x="0" y="0"/>
                  </a:cubicBezTo>
                  <a:close/>
                </a:path>
              </a:pathLst>
            </a:custGeom>
            <a:solidFill>
              <a:srgbClr val="FFCF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5"/>
            <p:cNvSpPr/>
            <p:nvPr/>
          </p:nvSpPr>
          <p:spPr>
            <a:xfrm>
              <a:off x="6030962" y="3804712"/>
              <a:ext cx="381390" cy="239441"/>
            </a:xfrm>
            <a:custGeom>
              <a:rect b="b" l="l" r="r" t="t"/>
              <a:pathLst>
                <a:path extrusionOk="0" h="4578" w="7292">
                  <a:moveTo>
                    <a:pt x="7288" y="1467"/>
                  </a:moveTo>
                  <a:lnTo>
                    <a:pt x="6970" y="1467"/>
                  </a:lnTo>
                  <a:cubicBezTo>
                    <a:pt x="6792" y="1235"/>
                    <a:pt x="6543" y="1018"/>
                    <a:pt x="6214" y="828"/>
                  </a:cubicBezTo>
                  <a:cubicBezTo>
                    <a:pt x="4789" y="5"/>
                    <a:pt x="2484" y="0"/>
                    <a:pt x="1068" y="818"/>
                  </a:cubicBezTo>
                  <a:cubicBezTo>
                    <a:pt x="736" y="1011"/>
                    <a:pt x="484" y="1231"/>
                    <a:pt x="309" y="1467"/>
                  </a:cubicBezTo>
                  <a:lnTo>
                    <a:pt x="12" y="1467"/>
                  </a:lnTo>
                  <a:lnTo>
                    <a:pt x="12" y="2229"/>
                  </a:lnTo>
                  <a:cubicBezTo>
                    <a:pt x="1" y="2779"/>
                    <a:pt x="356" y="3331"/>
                    <a:pt x="1084" y="3750"/>
                  </a:cubicBezTo>
                  <a:cubicBezTo>
                    <a:pt x="2509" y="4574"/>
                    <a:pt x="4814" y="4578"/>
                    <a:pt x="6229" y="3760"/>
                  </a:cubicBezTo>
                  <a:cubicBezTo>
                    <a:pt x="6941" y="3350"/>
                    <a:pt x="7292" y="2809"/>
                    <a:pt x="7286" y="2269"/>
                  </a:cubicBezTo>
                  <a:lnTo>
                    <a:pt x="7286" y="2269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5"/>
            <p:cNvSpPr/>
            <p:nvPr/>
          </p:nvSpPr>
          <p:spPr>
            <a:xfrm>
              <a:off x="6012760" y="3776154"/>
              <a:ext cx="418158" cy="219827"/>
            </a:xfrm>
            <a:custGeom>
              <a:rect b="b" l="l" r="r" t="t"/>
              <a:pathLst>
                <a:path extrusionOk="0" h="4203" w="7995">
                  <a:moveTo>
                    <a:pt x="3976" y="0"/>
                  </a:moveTo>
                  <a:cubicBezTo>
                    <a:pt x="3048" y="0"/>
                    <a:pt x="2123" y="204"/>
                    <a:pt x="1417" y="611"/>
                  </a:cubicBezTo>
                  <a:cubicBezTo>
                    <a:pt x="1" y="1429"/>
                    <a:pt x="8" y="2759"/>
                    <a:pt x="1432" y="3582"/>
                  </a:cubicBezTo>
                  <a:cubicBezTo>
                    <a:pt x="2148" y="3995"/>
                    <a:pt x="3085" y="4202"/>
                    <a:pt x="4020" y="4202"/>
                  </a:cubicBezTo>
                  <a:cubicBezTo>
                    <a:pt x="4948" y="4202"/>
                    <a:pt x="5873" y="3999"/>
                    <a:pt x="6578" y="3592"/>
                  </a:cubicBezTo>
                  <a:cubicBezTo>
                    <a:pt x="7995" y="2774"/>
                    <a:pt x="7988" y="1443"/>
                    <a:pt x="6563" y="619"/>
                  </a:cubicBezTo>
                  <a:cubicBezTo>
                    <a:pt x="5847" y="207"/>
                    <a:pt x="4911" y="0"/>
                    <a:pt x="3976" y="0"/>
                  </a:cubicBezTo>
                  <a:close/>
                </a:path>
              </a:pathLst>
            </a:custGeom>
            <a:solidFill>
              <a:srgbClr val="DEC8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5"/>
            <p:cNvSpPr/>
            <p:nvPr/>
          </p:nvSpPr>
          <p:spPr>
            <a:xfrm>
              <a:off x="6030962" y="3767628"/>
              <a:ext cx="381390" cy="239389"/>
            </a:xfrm>
            <a:custGeom>
              <a:rect b="b" l="l" r="r" t="t"/>
              <a:pathLst>
                <a:path extrusionOk="0" h="4577" w="7292">
                  <a:moveTo>
                    <a:pt x="7288" y="1465"/>
                  </a:moveTo>
                  <a:lnTo>
                    <a:pt x="6970" y="1465"/>
                  </a:lnTo>
                  <a:cubicBezTo>
                    <a:pt x="6792" y="1234"/>
                    <a:pt x="6543" y="1016"/>
                    <a:pt x="6214" y="828"/>
                  </a:cubicBezTo>
                  <a:cubicBezTo>
                    <a:pt x="4789" y="5"/>
                    <a:pt x="2484" y="0"/>
                    <a:pt x="1068" y="818"/>
                  </a:cubicBezTo>
                  <a:cubicBezTo>
                    <a:pt x="736" y="1010"/>
                    <a:pt x="484" y="1231"/>
                    <a:pt x="309" y="1465"/>
                  </a:cubicBezTo>
                  <a:lnTo>
                    <a:pt x="12" y="1465"/>
                  </a:lnTo>
                  <a:lnTo>
                    <a:pt x="12" y="2229"/>
                  </a:lnTo>
                  <a:cubicBezTo>
                    <a:pt x="1" y="2777"/>
                    <a:pt x="356" y="3331"/>
                    <a:pt x="1084" y="3749"/>
                  </a:cubicBezTo>
                  <a:cubicBezTo>
                    <a:pt x="2509" y="4572"/>
                    <a:pt x="4814" y="4576"/>
                    <a:pt x="6229" y="3759"/>
                  </a:cubicBezTo>
                  <a:cubicBezTo>
                    <a:pt x="6941" y="3348"/>
                    <a:pt x="7292" y="2809"/>
                    <a:pt x="7286" y="2269"/>
                  </a:cubicBezTo>
                  <a:lnTo>
                    <a:pt x="7286" y="2269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5"/>
            <p:cNvSpPr/>
            <p:nvPr/>
          </p:nvSpPr>
          <p:spPr>
            <a:xfrm>
              <a:off x="6012760" y="3739070"/>
              <a:ext cx="418158" cy="219827"/>
            </a:xfrm>
            <a:custGeom>
              <a:rect b="b" l="l" r="r" t="t"/>
              <a:pathLst>
                <a:path extrusionOk="0" h="4203" w="7995">
                  <a:moveTo>
                    <a:pt x="3975" y="1"/>
                  </a:moveTo>
                  <a:cubicBezTo>
                    <a:pt x="3048" y="1"/>
                    <a:pt x="2123" y="204"/>
                    <a:pt x="1417" y="611"/>
                  </a:cubicBezTo>
                  <a:cubicBezTo>
                    <a:pt x="1" y="1429"/>
                    <a:pt x="8" y="2760"/>
                    <a:pt x="1432" y="3582"/>
                  </a:cubicBezTo>
                  <a:cubicBezTo>
                    <a:pt x="2148" y="3995"/>
                    <a:pt x="3085" y="4202"/>
                    <a:pt x="4020" y="4202"/>
                  </a:cubicBezTo>
                  <a:cubicBezTo>
                    <a:pt x="4948" y="4202"/>
                    <a:pt x="5873" y="3999"/>
                    <a:pt x="6578" y="3592"/>
                  </a:cubicBezTo>
                  <a:cubicBezTo>
                    <a:pt x="7995" y="2774"/>
                    <a:pt x="7988" y="1444"/>
                    <a:pt x="6563" y="621"/>
                  </a:cubicBezTo>
                  <a:cubicBezTo>
                    <a:pt x="5847" y="207"/>
                    <a:pt x="4910" y="1"/>
                    <a:pt x="39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5"/>
            <p:cNvSpPr/>
            <p:nvPr/>
          </p:nvSpPr>
          <p:spPr>
            <a:xfrm>
              <a:off x="6240600" y="3739698"/>
              <a:ext cx="189649" cy="174847"/>
            </a:xfrm>
            <a:custGeom>
              <a:rect b="b" l="l" r="r" t="t"/>
              <a:pathLst>
                <a:path extrusionOk="0" h="3343" w="3626">
                  <a:moveTo>
                    <a:pt x="0" y="0"/>
                  </a:moveTo>
                  <a:lnTo>
                    <a:pt x="0" y="3343"/>
                  </a:lnTo>
                  <a:lnTo>
                    <a:pt x="2576" y="3343"/>
                  </a:lnTo>
                  <a:cubicBezTo>
                    <a:pt x="3625" y="2522"/>
                    <a:pt x="3500" y="1358"/>
                    <a:pt x="2206" y="609"/>
                  </a:cubicBezTo>
                  <a:cubicBezTo>
                    <a:pt x="1588" y="252"/>
                    <a:pt x="806" y="49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5"/>
            <p:cNvSpPr/>
            <p:nvPr/>
          </p:nvSpPr>
          <p:spPr>
            <a:xfrm>
              <a:off x="6074480" y="2968465"/>
              <a:ext cx="208425" cy="946048"/>
            </a:xfrm>
            <a:custGeom>
              <a:rect b="b" l="l" r="r" t="t"/>
              <a:pathLst>
                <a:path extrusionOk="0" h="18088" w="3985">
                  <a:moveTo>
                    <a:pt x="0" y="0"/>
                  </a:moveTo>
                  <a:lnTo>
                    <a:pt x="809" y="16721"/>
                  </a:lnTo>
                  <a:lnTo>
                    <a:pt x="3178" y="18088"/>
                  </a:lnTo>
                  <a:lnTo>
                    <a:pt x="3984" y="23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5"/>
            <p:cNvSpPr/>
            <p:nvPr/>
          </p:nvSpPr>
          <p:spPr>
            <a:xfrm>
              <a:off x="6240652" y="3069309"/>
              <a:ext cx="101728" cy="845208"/>
            </a:xfrm>
            <a:custGeom>
              <a:rect b="b" l="l" r="r" t="t"/>
              <a:pathLst>
                <a:path extrusionOk="0" h="16160" w="1945">
                  <a:moveTo>
                    <a:pt x="1945" y="1"/>
                  </a:moveTo>
                  <a:lnTo>
                    <a:pt x="807" y="372"/>
                  </a:lnTo>
                  <a:lnTo>
                    <a:pt x="1" y="16160"/>
                  </a:lnTo>
                  <a:lnTo>
                    <a:pt x="1633" y="15209"/>
                  </a:lnTo>
                  <a:lnTo>
                    <a:pt x="194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5"/>
            <p:cNvSpPr/>
            <p:nvPr/>
          </p:nvSpPr>
          <p:spPr>
            <a:xfrm>
              <a:off x="5826084" y="2774520"/>
              <a:ext cx="880774" cy="344046"/>
            </a:xfrm>
            <a:custGeom>
              <a:rect b="b" l="l" r="r" t="t"/>
              <a:pathLst>
                <a:path extrusionOk="0" h="6578" w="16840">
                  <a:moveTo>
                    <a:pt x="16094" y="4279"/>
                  </a:moveTo>
                  <a:lnTo>
                    <a:pt x="9606" y="534"/>
                  </a:lnTo>
                  <a:cubicBezTo>
                    <a:pt x="8996" y="181"/>
                    <a:pt x="7884" y="1"/>
                    <a:pt x="7123" y="129"/>
                  </a:cubicBezTo>
                  <a:lnTo>
                    <a:pt x="962" y="1171"/>
                  </a:lnTo>
                  <a:lnTo>
                    <a:pt x="927" y="892"/>
                  </a:lnTo>
                  <a:lnTo>
                    <a:pt x="15" y="659"/>
                  </a:lnTo>
                  <a:lnTo>
                    <a:pt x="17" y="1616"/>
                  </a:lnTo>
                  <a:lnTo>
                    <a:pt x="18" y="1616"/>
                  </a:lnTo>
                  <a:cubicBezTo>
                    <a:pt x="0" y="1763"/>
                    <a:pt x="125" y="1931"/>
                    <a:pt x="403" y="2091"/>
                  </a:cubicBezTo>
                  <a:lnTo>
                    <a:pt x="7249" y="6043"/>
                  </a:lnTo>
                  <a:cubicBezTo>
                    <a:pt x="7859" y="6395"/>
                    <a:pt x="8972" y="6577"/>
                    <a:pt x="9733" y="6448"/>
                  </a:cubicBezTo>
                  <a:lnTo>
                    <a:pt x="16178" y="5357"/>
                  </a:lnTo>
                  <a:cubicBezTo>
                    <a:pt x="16609" y="5284"/>
                    <a:pt x="16835" y="5127"/>
                    <a:pt x="16839" y="4942"/>
                  </a:cubicBezTo>
                  <a:lnTo>
                    <a:pt x="16839" y="4942"/>
                  </a:lnTo>
                  <a:lnTo>
                    <a:pt x="16839" y="400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5"/>
            <p:cNvSpPr/>
            <p:nvPr/>
          </p:nvSpPr>
          <p:spPr>
            <a:xfrm>
              <a:off x="5815257" y="2728596"/>
              <a:ext cx="903264" cy="334893"/>
            </a:xfrm>
            <a:custGeom>
              <a:rect b="b" l="l" r="r" t="t"/>
              <a:pathLst>
                <a:path extrusionOk="0" h="6403" w="17270">
                  <a:moveTo>
                    <a:pt x="7869" y="1"/>
                  </a:moveTo>
                  <a:cubicBezTo>
                    <a:pt x="7679" y="1"/>
                    <a:pt x="7496" y="14"/>
                    <a:pt x="7330" y="42"/>
                  </a:cubicBezTo>
                  <a:lnTo>
                    <a:pt x="884" y="1132"/>
                  </a:lnTo>
                  <a:cubicBezTo>
                    <a:pt x="123" y="1262"/>
                    <a:pt x="1" y="1651"/>
                    <a:pt x="610" y="2004"/>
                  </a:cubicBezTo>
                  <a:lnTo>
                    <a:pt x="7456" y="5956"/>
                  </a:lnTo>
                  <a:cubicBezTo>
                    <a:pt x="7934" y="6231"/>
                    <a:pt x="8716" y="6402"/>
                    <a:pt x="9400" y="6402"/>
                  </a:cubicBezTo>
                  <a:cubicBezTo>
                    <a:pt x="9591" y="6402"/>
                    <a:pt x="9774" y="6389"/>
                    <a:pt x="9941" y="6361"/>
                  </a:cubicBezTo>
                  <a:lnTo>
                    <a:pt x="16385" y="5270"/>
                  </a:lnTo>
                  <a:cubicBezTo>
                    <a:pt x="17147" y="5142"/>
                    <a:pt x="17269" y="4753"/>
                    <a:pt x="16659" y="4400"/>
                  </a:cubicBezTo>
                  <a:lnTo>
                    <a:pt x="9813" y="447"/>
                  </a:lnTo>
                  <a:cubicBezTo>
                    <a:pt x="9336" y="171"/>
                    <a:pt x="8552" y="1"/>
                    <a:pt x="78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5"/>
            <p:cNvSpPr/>
            <p:nvPr/>
          </p:nvSpPr>
          <p:spPr>
            <a:xfrm>
              <a:off x="5972328" y="2831636"/>
              <a:ext cx="375009" cy="7479"/>
            </a:xfrm>
            <a:custGeom>
              <a:rect b="b" l="l" r="r" t="t"/>
              <a:pathLst>
                <a:path extrusionOk="0" h="143" w="7170">
                  <a:moveTo>
                    <a:pt x="0" y="0"/>
                  </a:moveTo>
                  <a:lnTo>
                    <a:pt x="0" y="142"/>
                  </a:lnTo>
                  <a:lnTo>
                    <a:pt x="7170" y="142"/>
                  </a:lnTo>
                  <a:lnTo>
                    <a:pt x="717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5"/>
            <p:cNvSpPr/>
            <p:nvPr/>
          </p:nvSpPr>
          <p:spPr>
            <a:xfrm>
              <a:off x="6297037" y="2809459"/>
              <a:ext cx="100630" cy="41005"/>
            </a:xfrm>
            <a:custGeom>
              <a:rect b="b" l="l" r="r" t="t"/>
              <a:pathLst>
                <a:path extrusionOk="0" h="784" w="1924">
                  <a:moveTo>
                    <a:pt x="1092" y="1"/>
                  </a:moveTo>
                  <a:cubicBezTo>
                    <a:pt x="994" y="1"/>
                    <a:pt x="892" y="8"/>
                    <a:pt x="789" y="24"/>
                  </a:cubicBezTo>
                  <a:cubicBezTo>
                    <a:pt x="310" y="97"/>
                    <a:pt x="1" y="321"/>
                    <a:pt x="96" y="525"/>
                  </a:cubicBezTo>
                  <a:cubicBezTo>
                    <a:pt x="170" y="685"/>
                    <a:pt x="472" y="784"/>
                    <a:pt x="830" y="784"/>
                  </a:cubicBezTo>
                  <a:cubicBezTo>
                    <a:pt x="929" y="784"/>
                    <a:pt x="1032" y="776"/>
                    <a:pt x="1135" y="760"/>
                  </a:cubicBezTo>
                  <a:cubicBezTo>
                    <a:pt x="1614" y="687"/>
                    <a:pt x="1924" y="463"/>
                    <a:pt x="1829" y="259"/>
                  </a:cubicBezTo>
                  <a:cubicBezTo>
                    <a:pt x="1754" y="100"/>
                    <a:pt x="1451" y="1"/>
                    <a:pt x="10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5"/>
            <p:cNvSpPr/>
            <p:nvPr/>
          </p:nvSpPr>
          <p:spPr>
            <a:xfrm>
              <a:off x="6252526" y="2860142"/>
              <a:ext cx="453986" cy="119564"/>
            </a:xfrm>
            <a:custGeom>
              <a:rect b="b" l="l" r="r" t="t"/>
              <a:pathLst>
                <a:path extrusionOk="0" h="2286" w="8680">
                  <a:moveTo>
                    <a:pt x="5034" y="1"/>
                  </a:moveTo>
                  <a:cubicBezTo>
                    <a:pt x="3569" y="207"/>
                    <a:pt x="2045" y="28"/>
                    <a:pt x="608" y="389"/>
                  </a:cubicBezTo>
                  <a:cubicBezTo>
                    <a:pt x="557" y="405"/>
                    <a:pt x="1" y="517"/>
                    <a:pt x="17" y="587"/>
                  </a:cubicBezTo>
                  <a:cubicBezTo>
                    <a:pt x="37" y="694"/>
                    <a:pt x="132" y="774"/>
                    <a:pt x="235" y="814"/>
                  </a:cubicBezTo>
                  <a:cubicBezTo>
                    <a:pt x="335" y="857"/>
                    <a:pt x="446" y="869"/>
                    <a:pt x="549" y="901"/>
                  </a:cubicBezTo>
                  <a:cubicBezTo>
                    <a:pt x="576" y="909"/>
                    <a:pt x="605" y="922"/>
                    <a:pt x="616" y="945"/>
                  </a:cubicBezTo>
                  <a:cubicBezTo>
                    <a:pt x="644" y="993"/>
                    <a:pt x="593" y="1048"/>
                    <a:pt x="549" y="1076"/>
                  </a:cubicBezTo>
                  <a:cubicBezTo>
                    <a:pt x="430" y="1160"/>
                    <a:pt x="315" y="1242"/>
                    <a:pt x="196" y="1326"/>
                  </a:cubicBezTo>
                  <a:cubicBezTo>
                    <a:pt x="166" y="1340"/>
                    <a:pt x="143" y="1364"/>
                    <a:pt x="129" y="1394"/>
                  </a:cubicBezTo>
                  <a:cubicBezTo>
                    <a:pt x="97" y="1485"/>
                    <a:pt x="224" y="1548"/>
                    <a:pt x="323" y="1552"/>
                  </a:cubicBezTo>
                  <a:cubicBezTo>
                    <a:pt x="350" y="1553"/>
                    <a:pt x="377" y="1554"/>
                    <a:pt x="404" y="1554"/>
                  </a:cubicBezTo>
                  <a:cubicBezTo>
                    <a:pt x="566" y="1554"/>
                    <a:pt x="726" y="1533"/>
                    <a:pt x="882" y="1493"/>
                  </a:cubicBezTo>
                  <a:lnTo>
                    <a:pt x="882" y="1493"/>
                  </a:lnTo>
                  <a:cubicBezTo>
                    <a:pt x="772" y="1571"/>
                    <a:pt x="656" y="1651"/>
                    <a:pt x="545" y="1731"/>
                  </a:cubicBezTo>
                  <a:cubicBezTo>
                    <a:pt x="517" y="1750"/>
                    <a:pt x="490" y="1775"/>
                    <a:pt x="481" y="1807"/>
                  </a:cubicBezTo>
                  <a:cubicBezTo>
                    <a:pt x="466" y="1877"/>
                    <a:pt x="557" y="1917"/>
                    <a:pt x="629" y="1929"/>
                  </a:cubicBezTo>
                  <a:cubicBezTo>
                    <a:pt x="698" y="1937"/>
                    <a:pt x="767" y="1942"/>
                    <a:pt x="836" y="1942"/>
                  </a:cubicBezTo>
                  <a:cubicBezTo>
                    <a:pt x="1000" y="1942"/>
                    <a:pt x="1164" y="1919"/>
                    <a:pt x="1322" y="1874"/>
                  </a:cubicBezTo>
                  <a:cubicBezTo>
                    <a:pt x="1425" y="1843"/>
                    <a:pt x="1538" y="1805"/>
                    <a:pt x="1643" y="1805"/>
                  </a:cubicBezTo>
                  <a:cubicBezTo>
                    <a:pt x="1703" y="1805"/>
                    <a:pt x="1760" y="1817"/>
                    <a:pt x="1811" y="1849"/>
                  </a:cubicBezTo>
                  <a:cubicBezTo>
                    <a:pt x="1693" y="1984"/>
                    <a:pt x="1573" y="2123"/>
                    <a:pt x="1455" y="2258"/>
                  </a:cubicBezTo>
                  <a:cubicBezTo>
                    <a:pt x="1482" y="2262"/>
                    <a:pt x="1510" y="2262"/>
                    <a:pt x="1537" y="2267"/>
                  </a:cubicBezTo>
                  <a:lnTo>
                    <a:pt x="1518" y="2286"/>
                  </a:lnTo>
                  <a:lnTo>
                    <a:pt x="8679" y="2286"/>
                  </a:lnTo>
                  <a:cubicBezTo>
                    <a:pt x="8654" y="2159"/>
                    <a:pt x="8532" y="2020"/>
                    <a:pt x="8302" y="1885"/>
                  </a:cubicBezTo>
                  <a:lnTo>
                    <a:pt x="7683" y="1529"/>
                  </a:lnTo>
                  <a:lnTo>
                    <a:pt x="503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5"/>
            <p:cNvSpPr/>
            <p:nvPr/>
          </p:nvSpPr>
          <p:spPr>
            <a:xfrm>
              <a:off x="6250329" y="2834147"/>
              <a:ext cx="240801" cy="145715"/>
            </a:xfrm>
            <a:custGeom>
              <a:rect b="b" l="l" r="r" t="t"/>
              <a:pathLst>
                <a:path extrusionOk="0" h="2786" w="4604">
                  <a:moveTo>
                    <a:pt x="4085" y="1"/>
                  </a:moveTo>
                  <a:cubicBezTo>
                    <a:pt x="4084" y="1"/>
                    <a:pt x="4083" y="1"/>
                    <a:pt x="4082" y="1"/>
                  </a:cubicBezTo>
                  <a:lnTo>
                    <a:pt x="4082" y="1"/>
                  </a:lnTo>
                  <a:cubicBezTo>
                    <a:pt x="4083" y="1"/>
                    <a:pt x="4084" y="1"/>
                    <a:pt x="4085" y="1"/>
                  </a:cubicBezTo>
                  <a:close/>
                  <a:moveTo>
                    <a:pt x="4082" y="1"/>
                  </a:moveTo>
                  <a:cubicBezTo>
                    <a:pt x="3908" y="41"/>
                    <a:pt x="3734" y="77"/>
                    <a:pt x="3556" y="112"/>
                  </a:cubicBezTo>
                  <a:cubicBezTo>
                    <a:pt x="3187" y="192"/>
                    <a:pt x="2814" y="264"/>
                    <a:pt x="2441" y="338"/>
                  </a:cubicBezTo>
                  <a:cubicBezTo>
                    <a:pt x="1766" y="473"/>
                    <a:pt x="1092" y="616"/>
                    <a:pt x="432" y="807"/>
                  </a:cubicBezTo>
                  <a:cubicBezTo>
                    <a:pt x="343" y="831"/>
                    <a:pt x="258" y="872"/>
                    <a:pt x="183" y="929"/>
                  </a:cubicBezTo>
                  <a:cubicBezTo>
                    <a:pt x="113" y="981"/>
                    <a:pt x="17" y="1105"/>
                    <a:pt x="102" y="1187"/>
                  </a:cubicBezTo>
                  <a:cubicBezTo>
                    <a:pt x="124" y="1207"/>
                    <a:pt x="152" y="1220"/>
                    <a:pt x="181" y="1226"/>
                  </a:cubicBezTo>
                  <a:cubicBezTo>
                    <a:pt x="202" y="1230"/>
                    <a:pt x="225" y="1231"/>
                    <a:pt x="247" y="1231"/>
                  </a:cubicBezTo>
                  <a:cubicBezTo>
                    <a:pt x="267" y="1231"/>
                    <a:pt x="286" y="1230"/>
                    <a:pt x="306" y="1227"/>
                  </a:cubicBezTo>
                  <a:cubicBezTo>
                    <a:pt x="386" y="1219"/>
                    <a:pt x="460" y="1204"/>
                    <a:pt x="540" y="1187"/>
                  </a:cubicBezTo>
                  <a:cubicBezTo>
                    <a:pt x="814" y="1132"/>
                    <a:pt x="1091" y="1091"/>
                    <a:pt x="1370" y="1065"/>
                  </a:cubicBezTo>
                  <a:cubicBezTo>
                    <a:pt x="1417" y="1059"/>
                    <a:pt x="1467" y="1056"/>
                    <a:pt x="1515" y="1056"/>
                  </a:cubicBezTo>
                  <a:cubicBezTo>
                    <a:pt x="1532" y="1056"/>
                    <a:pt x="1548" y="1056"/>
                    <a:pt x="1564" y="1057"/>
                  </a:cubicBezTo>
                  <a:cubicBezTo>
                    <a:pt x="1245" y="1128"/>
                    <a:pt x="935" y="1233"/>
                    <a:pt x="639" y="1370"/>
                  </a:cubicBezTo>
                  <a:cubicBezTo>
                    <a:pt x="548" y="1414"/>
                    <a:pt x="457" y="1457"/>
                    <a:pt x="365" y="1509"/>
                  </a:cubicBezTo>
                  <a:cubicBezTo>
                    <a:pt x="321" y="1534"/>
                    <a:pt x="278" y="1567"/>
                    <a:pt x="238" y="1593"/>
                  </a:cubicBezTo>
                  <a:cubicBezTo>
                    <a:pt x="200" y="1621"/>
                    <a:pt x="148" y="1646"/>
                    <a:pt x="113" y="1680"/>
                  </a:cubicBezTo>
                  <a:cubicBezTo>
                    <a:pt x="68" y="1726"/>
                    <a:pt x="0" y="1823"/>
                    <a:pt x="42" y="1888"/>
                  </a:cubicBezTo>
                  <a:cubicBezTo>
                    <a:pt x="79" y="1946"/>
                    <a:pt x="148" y="1975"/>
                    <a:pt x="214" y="1980"/>
                  </a:cubicBezTo>
                  <a:cubicBezTo>
                    <a:pt x="223" y="1981"/>
                    <a:pt x="232" y="1981"/>
                    <a:pt x="241" y="1981"/>
                  </a:cubicBezTo>
                  <a:cubicBezTo>
                    <a:pt x="324" y="1981"/>
                    <a:pt x="405" y="1949"/>
                    <a:pt x="479" y="1917"/>
                  </a:cubicBezTo>
                  <a:cubicBezTo>
                    <a:pt x="753" y="1803"/>
                    <a:pt x="1040" y="1636"/>
                    <a:pt x="1345" y="1636"/>
                  </a:cubicBezTo>
                  <a:cubicBezTo>
                    <a:pt x="1326" y="1675"/>
                    <a:pt x="1278" y="1695"/>
                    <a:pt x="1238" y="1708"/>
                  </a:cubicBezTo>
                  <a:cubicBezTo>
                    <a:pt x="949" y="1810"/>
                    <a:pt x="662" y="1946"/>
                    <a:pt x="452" y="2168"/>
                  </a:cubicBezTo>
                  <a:cubicBezTo>
                    <a:pt x="416" y="2206"/>
                    <a:pt x="354" y="2269"/>
                    <a:pt x="405" y="2322"/>
                  </a:cubicBezTo>
                  <a:cubicBezTo>
                    <a:pt x="434" y="2352"/>
                    <a:pt x="475" y="2362"/>
                    <a:pt x="518" y="2362"/>
                  </a:cubicBezTo>
                  <a:cubicBezTo>
                    <a:pt x="571" y="2362"/>
                    <a:pt x="627" y="2346"/>
                    <a:pt x="671" y="2334"/>
                  </a:cubicBezTo>
                  <a:cubicBezTo>
                    <a:pt x="1111" y="2227"/>
                    <a:pt x="1520" y="2020"/>
                    <a:pt x="1956" y="1906"/>
                  </a:cubicBezTo>
                  <a:cubicBezTo>
                    <a:pt x="1995" y="1891"/>
                    <a:pt x="2035" y="1883"/>
                    <a:pt x="2076" y="1883"/>
                  </a:cubicBezTo>
                  <a:cubicBezTo>
                    <a:pt x="2088" y="1883"/>
                    <a:pt x="2100" y="1884"/>
                    <a:pt x="2112" y="1885"/>
                  </a:cubicBezTo>
                  <a:cubicBezTo>
                    <a:pt x="2119" y="1885"/>
                    <a:pt x="2126" y="1888"/>
                    <a:pt x="2131" y="1894"/>
                  </a:cubicBezTo>
                  <a:cubicBezTo>
                    <a:pt x="2148" y="1910"/>
                    <a:pt x="2127" y="1933"/>
                    <a:pt x="2112" y="1946"/>
                  </a:cubicBezTo>
                  <a:cubicBezTo>
                    <a:pt x="2056" y="1989"/>
                    <a:pt x="2000" y="2037"/>
                    <a:pt x="1944" y="2081"/>
                  </a:cubicBezTo>
                  <a:cubicBezTo>
                    <a:pt x="1806" y="2191"/>
                    <a:pt x="1663" y="2290"/>
                    <a:pt x="1535" y="2414"/>
                  </a:cubicBezTo>
                  <a:cubicBezTo>
                    <a:pt x="1464" y="2486"/>
                    <a:pt x="1329" y="2631"/>
                    <a:pt x="1381" y="2739"/>
                  </a:cubicBezTo>
                  <a:cubicBezTo>
                    <a:pt x="1399" y="2773"/>
                    <a:pt x="1439" y="2786"/>
                    <a:pt x="1488" y="2786"/>
                  </a:cubicBezTo>
                  <a:cubicBezTo>
                    <a:pt x="1502" y="2786"/>
                    <a:pt x="1516" y="2785"/>
                    <a:pt x="1531" y="2783"/>
                  </a:cubicBezTo>
                  <a:cubicBezTo>
                    <a:pt x="1585" y="2780"/>
                    <a:pt x="1638" y="2772"/>
                    <a:pt x="1691" y="2759"/>
                  </a:cubicBezTo>
                  <a:cubicBezTo>
                    <a:pt x="1817" y="2731"/>
                    <a:pt x="1937" y="2676"/>
                    <a:pt x="2047" y="2616"/>
                  </a:cubicBezTo>
                  <a:cubicBezTo>
                    <a:pt x="2226" y="2517"/>
                    <a:pt x="2389" y="2393"/>
                    <a:pt x="2564" y="2290"/>
                  </a:cubicBezTo>
                  <a:cubicBezTo>
                    <a:pt x="3206" y="1913"/>
                    <a:pt x="3992" y="1826"/>
                    <a:pt x="4604" y="1405"/>
                  </a:cubicBezTo>
                  <a:cubicBezTo>
                    <a:pt x="4469" y="1270"/>
                    <a:pt x="4330" y="1131"/>
                    <a:pt x="4247" y="962"/>
                  </a:cubicBezTo>
                  <a:cubicBezTo>
                    <a:pt x="4176" y="812"/>
                    <a:pt x="4144" y="644"/>
                    <a:pt x="4085" y="485"/>
                  </a:cubicBezTo>
                  <a:cubicBezTo>
                    <a:pt x="4053" y="399"/>
                    <a:pt x="3998" y="331"/>
                    <a:pt x="3998" y="235"/>
                  </a:cubicBezTo>
                  <a:cubicBezTo>
                    <a:pt x="3998" y="184"/>
                    <a:pt x="4021" y="17"/>
                    <a:pt x="4082" y="1"/>
                  </a:cubicBezTo>
                  <a:close/>
                </a:path>
              </a:pathLst>
            </a:custGeom>
            <a:solidFill>
              <a:srgbClr val="FFD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5"/>
            <p:cNvSpPr/>
            <p:nvPr/>
          </p:nvSpPr>
          <p:spPr>
            <a:xfrm>
              <a:off x="6330407" y="2834095"/>
              <a:ext cx="160726" cy="145610"/>
            </a:xfrm>
            <a:custGeom>
              <a:rect b="b" l="l" r="r" t="t"/>
              <a:pathLst>
                <a:path extrusionOk="0" h="2784" w="3073">
                  <a:moveTo>
                    <a:pt x="2552" y="0"/>
                  </a:moveTo>
                  <a:lnTo>
                    <a:pt x="2552" y="0"/>
                  </a:lnTo>
                  <a:cubicBezTo>
                    <a:pt x="2552" y="0"/>
                    <a:pt x="2551" y="1"/>
                    <a:pt x="2550" y="1"/>
                  </a:cubicBezTo>
                  <a:lnTo>
                    <a:pt x="2550" y="1"/>
                  </a:lnTo>
                  <a:cubicBezTo>
                    <a:pt x="2551" y="1"/>
                    <a:pt x="2552" y="0"/>
                    <a:pt x="2552" y="0"/>
                  </a:cubicBezTo>
                  <a:close/>
                  <a:moveTo>
                    <a:pt x="2550" y="1"/>
                  </a:moveTo>
                  <a:cubicBezTo>
                    <a:pt x="2376" y="41"/>
                    <a:pt x="2203" y="76"/>
                    <a:pt x="2025" y="112"/>
                  </a:cubicBezTo>
                  <a:cubicBezTo>
                    <a:pt x="1970" y="222"/>
                    <a:pt x="1940" y="342"/>
                    <a:pt x="1937" y="466"/>
                  </a:cubicBezTo>
                  <a:cubicBezTo>
                    <a:pt x="1926" y="740"/>
                    <a:pt x="2033" y="1009"/>
                    <a:pt x="2183" y="1239"/>
                  </a:cubicBezTo>
                  <a:cubicBezTo>
                    <a:pt x="2244" y="1326"/>
                    <a:pt x="2311" y="1427"/>
                    <a:pt x="2287" y="1530"/>
                  </a:cubicBezTo>
                  <a:cubicBezTo>
                    <a:pt x="2259" y="1633"/>
                    <a:pt x="2148" y="1688"/>
                    <a:pt x="2044" y="1728"/>
                  </a:cubicBezTo>
                  <a:cubicBezTo>
                    <a:pt x="1684" y="1871"/>
                    <a:pt x="1306" y="1981"/>
                    <a:pt x="950" y="2141"/>
                  </a:cubicBezTo>
                  <a:cubicBezTo>
                    <a:pt x="826" y="2196"/>
                    <a:pt x="706" y="2255"/>
                    <a:pt x="592" y="2320"/>
                  </a:cubicBezTo>
                  <a:cubicBezTo>
                    <a:pt x="394" y="2437"/>
                    <a:pt x="208" y="2577"/>
                    <a:pt x="40" y="2736"/>
                  </a:cubicBezTo>
                  <a:cubicBezTo>
                    <a:pt x="26" y="2751"/>
                    <a:pt x="12" y="2767"/>
                    <a:pt x="0" y="2784"/>
                  </a:cubicBezTo>
                  <a:cubicBezTo>
                    <a:pt x="54" y="2781"/>
                    <a:pt x="107" y="2773"/>
                    <a:pt x="160" y="2760"/>
                  </a:cubicBezTo>
                  <a:cubicBezTo>
                    <a:pt x="286" y="2732"/>
                    <a:pt x="406" y="2677"/>
                    <a:pt x="516" y="2617"/>
                  </a:cubicBezTo>
                  <a:cubicBezTo>
                    <a:pt x="695" y="2518"/>
                    <a:pt x="858" y="2394"/>
                    <a:pt x="1033" y="2291"/>
                  </a:cubicBezTo>
                  <a:cubicBezTo>
                    <a:pt x="1675" y="1914"/>
                    <a:pt x="2461" y="1827"/>
                    <a:pt x="3073" y="1406"/>
                  </a:cubicBezTo>
                  <a:cubicBezTo>
                    <a:pt x="2938" y="1271"/>
                    <a:pt x="2799" y="1132"/>
                    <a:pt x="2716" y="961"/>
                  </a:cubicBezTo>
                  <a:cubicBezTo>
                    <a:pt x="2645" y="810"/>
                    <a:pt x="2613" y="643"/>
                    <a:pt x="2552" y="485"/>
                  </a:cubicBezTo>
                  <a:cubicBezTo>
                    <a:pt x="2521" y="398"/>
                    <a:pt x="2466" y="329"/>
                    <a:pt x="2466" y="234"/>
                  </a:cubicBezTo>
                  <a:cubicBezTo>
                    <a:pt x="2466" y="184"/>
                    <a:pt x="2488" y="17"/>
                    <a:pt x="2550" y="1"/>
                  </a:cubicBezTo>
                  <a:close/>
                </a:path>
              </a:pathLst>
            </a:custGeom>
            <a:solidFill>
              <a:srgbClr val="FFCF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5"/>
            <p:cNvSpPr/>
            <p:nvPr/>
          </p:nvSpPr>
          <p:spPr>
            <a:xfrm>
              <a:off x="6440718" y="2301685"/>
              <a:ext cx="455712" cy="618059"/>
            </a:xfrm>
            <a:custGeom>
              <a:rect b="b" l="l" r="r" t="t"/>
              <a:pathLst>
                <a:path extrusionOk="0" h="11817" w="8713">
                  <a:moveTo>
                    <a:pt x="7728" y="0"/>
                  </a:moveTo>
                  <a:cubicBezTo>
                    <a:pt x="7557" y="0"/>
                    <a:pt x="7376" y="52"/>
                    <a:pt x="7200" y="156"/>
                  </a:cubicBezTo>
                  <a:cubicBezTo>
                    <a:pt x="6707" y="446"/>
                    <a:pt x="6401" y="1037"/>
                    <a:pt x="6224" y="1557"/>
                  </a:cubicBezTo>
                  <a:cubicBezTo>
                    <a:pt x="5798" y="2796"/>
                    <a:pt x="5604" y="4110"/>
                    <a:pt x="5394" y="5395"/>
                  </a:cubicBezTo>
                  <a:cubicBezTo>
                    <a:pt x="5310" y="5892"/>
                    <a:pt x="5314" y="6384"/>
                    <a:pt x="5065" y="6837"/>
                  </a:cubicBezTo>
                  <a:cubicBezTo>
                    <a:pt x="4743" y="7416"/>
                    <a:pt x="4230" y="7794"/>
                    <a:pt x="3727" y="8198"/>
                  </a:cubicBezTo>
                  <a:cubicBezTo>
                    <a:pt x="3298" y="8544"/>
                    <a:pt x="2829" y="8833"/>
                    <a:pt x="2353" y="9111"/>
                  </a:cubicBezTo>
                  <a:cubicBezTo>
                    <a:pt x="1670" y="9505"/>
                    <a:pt x="972" y="9798"/>
                    <a:pt x="257" y="10112"/>
                  </a:cubicBezTo>
                  <a:cubicBezTo>
                    <a:pt x="198" y="10139"/>
                    <a:pt x="139" y="10163"/>
                    <a:pt x="95" y="10211"/>
                  </a:cubicBezTo>
                  <a:cubicBezTo>
                    <a:pt x="43" y="10274"/>
                    <a:pt x="32" y="10358"/>
                    <a:pt x="23" y="10437"/>
                  </a:cubicBezTo>
                  <a:cubicBezTo>
                    <a:pt x="0" y="10815"/>
                    <a:pt x="99" y="11212"/>
                    <a:pt x="321" y="11522"/>
                  </a:cubicBezTo>
                  <a:cubicBezTo>
                    <a:pt x="362" y="11582"/>
                    <a:pt x="413" y="11636"/>
                    <a:pt x="472" y="11680"/>
                  </a:cubicBezTo>
                  <a:cubicBezTo>
                    <a:pt x="589" y="11774"/>
                    <a:pt x="726" y="11817"/>
                    <a:pt x="872" y="11817"/>
                  </a:cubicBezTo>
                  <a:cubicBezTo>
                    <a:pt x="968" y="11817"/>
                    <a:pt x="1068" y="11798"/>
                    <a:pt x="1170" y="11764"/>
                  </a:cubicBezTo>
                  <a:cubicBezTo>
                    <a:pt x="2040" y="11473"/>
                    <a:pt x="2885" y="11109"/>
                    <a:pt x="3707" y="10708"/>
                  </a:cubicBezTo>
                  <a:cubicBezTo>
                    <a:pt x="4810" y="10171"/>
                    <a:pt x="5914" y="9616"/>
                    <a:pt x="6882" y="8854"/>
                  </a:cubicBezTo>
                  <a:cubicBezTo>
                    <a:pt x="7168" y="8628"/>
                    <a:pt x="7358" y="8401"/>
                    <a:pt x="7497" y="8059"/>
                  </a:cubicBezTo>
                  <a:cubicBezTo>
                    <a:pt x="7649" y="7690"/>
                    <a:pt x="7704" y="7294"/>
                    <a:pt x="7799" y="6908"/>
                  </a:cubicBezTo>
                  <a:cubicBezTo>
                    <a:pt x="8133" y="5525"/>
                    <a:pt x="8342" y="4119"/>
                    <a:pt x="8534" y="2710"/>
                  </a:cubicBezTo>
                  <a:cubicBezTo>
                    <a:pt x="8604" y="2202"/>
                    <a:pt x="8713" y="1685"/>
                    <a:pt x="8644" y="1169"/>
                  </a:cubicBezTo>
                  <a:cubicBezTo>
                    <a:pt x="8616" y="954"/>
                    <a:pt x="8581" y="736"/>
                    <a:pt x="8490" y="537"/>
                  </a:cubicBezTo>
                  <a:cubicBezTo>
                    <a:pt x="8374" y="276"/>
                    <a:pt x="8188" y="109"/>
                    <a:pt x="7969" y="38"/>
                  </a:cubicBezTo>
                  <a:cubicBezTo>
                    <a:pt x="7893" y="13"/>
                    <a:pt x="7812" y="0"/>
                    <a:pt x="77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5"/>
            <p:cNvSpPr/>
            <p:nvPr/>
          </p:nvSpPr>
          <p:spPr>
            <a:xfrm>
              <a:off x="6465406" y="2303621"/>
              <a:ext cx="431025" cy="616123"/>
            </a:xfrm>
            <a:custGeom>
              <a:rect b="b" l="l" r="r" t="t"/>
              <a:pathLst>
                <a:path extrusionOk="0" h="11780" w="8241">
                  <a:moveTo>
                    <a:pt x="7497" y="1"/>
                  </a:moveTo>
                  <a:cubicBezTo>
                    <a:pt x="7594" y="361"/>
                    <a:pt x="7661" y="729"/>
                    <a:pt x="7700" y="1101"/>
                  </a:cubicBezTo>
                  <a:cubicBezTo>
                    <a:pt x="7855" y="2529"/>
                    <a:pt x="7628" y="4002"/>
                    <a:pt x="7295" y="5411"/>
                  </a:cubicBezTo>
                  <a:cubicBezTo>
                    <a:pt x="7038" y="6515"/>
                    <a:pt x="6700" y="7634"/>
                    <a:pt x="5914" y="8475"/>
                  </a:cubicBezTo>
                  <a:cubicBezTo>
                    <a:pt x="5592" y="8821"/>
                    <a:pt x="5172" y="9055"/>
                    <a:pt x="4759" y="9282"/>
                  </a:cubicBezTo>
                  <a:cubicBezTo>
                    <a:pt x="3202" y="10133"/>
                    <a:pt x="1615" y="10920"/>
                    <a:pt x="0" y="11643"/>
                  </a:cubicBezTo>
                  <a:cubicBezTo>
                    <a:pt x="117" y="11737"/>
                    <a:pt x="254" y="11780"/>
                    <a:pt x="400" y="11780"/>
                  </a:cubicBezTo>
                  <a:cubicBezTo>
                    <a:pt x="496" y="11780"/>
                    <a:pt x="596" y="11761"/>
                    <a:pt x="698" y="11727"/>
                  </a:cubicBezTo>
                  <a:cubicBezTo>
                    <a:pt x="1568" y="11436"/>
                    <a:pt x="2413" y="11072"/>
                    <a:pt x="3235" y="10671"/>
                  </a:cubicBezTo>
                  <a:cubicBezTo>
                    <a:pt x="4338" y="10134"/>
                    <a:pt x="5442" y="9579"/>
                    <a:pt x="6410" y="8817"/>
                  </a:cubicBezTo>
                  <a:cubicBezTo>
                    <a:pt x="6696" y="8591"/>
                    <a:pt x="6886" y="8364"/>
                    <a:pt x="7025" y="8022"/>
                  </a:cubicBezTo>
                  <a:cubicBezTo>
                    <a:pt x="7177" y="7653"/>
                    <a:pt x="7232" y="7257"/>
                    <a:pt x="7327" y="6871"/>
                  </a:cubicBezTo>
                  <a:cubicBezTo>
                    <a:pt x="7661" y="5488"/>
                    <a:pt x="7870" y="4082"/>
                    <a:pt x="8062" y="2673"/>
                  </a:cubicBezTo>
                  <a:cubicBezTo>
                    <a:pt x="8132" y="2165"/>
                    <a:pt x="8241" y="1648"/>
                    <a:pt x="8172" y="1132"/>
                  </a:cubicBezTo>
                  <a:cubicBezTo>
                    <a:pt x="8144" y="917"/>
                    <a:pt x="8109" y="700"/>
                    <a:pt x="8018" y="502"/>
                  </a:cubicBezTo>
                  <a:cubicBezTo>
                    <a:pt x="7902" y="239"/>
                    <a:pt x="7716" y="72"/>
                    <a:pt x="74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5"/>
            <p:cNvSpPr/>
            <p:nvPr/>
          </p:nvSpPr>
          <p:spPr>
            <a:xfrm>
              <a:off x="6291440" y="3014598"/>
              <a:ext cx="319725" cy="7322"/>
            </a:xfrm>
            <a:custGeom>
              <a:rect b="b" l="l" r="r" t="t"/>
              <a:pathLst>
                <a:path extrusionOk="0" h="140" w="6113">
                  <a:moveTo>
                    <a:pt x="0" y="1"/>
                  </a:moveTo>
                  <a:lnTo>
                    <a:pt x="0" y="140"/>
                  </a:lnTo>
                  <a:lnTo>
                    <a:pt x="5291" y="140"/>
                  </a:lnTo>
                  <a:lnTo>
                    <a:pt x="611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5"/>
            <p:cNvSpPr/>
            <p:nvPr/>
          </p:nvSpPr>
          <p:spPr>
            <a:xfrm>
              <a:off x="6422412" y="2424340"/>
              <a:ext cx="69039" cy="74008"/>
            </a:xfrm>
            <a:custGeom>
              <a:rect b="b" l="l" r="r" t="t"/>
              <a:pathLst>
                <a:path extrusionOk="0" h="1415" w="1320">
                  <a:moveTo>
                    <a:pt x="790" y="0"/>
                  </a:moveTo>
                  <a:cubicBezTo>
                    <a:pt x="554" y="0"/>
                    <a:pt x="298" y="190"/>
                    <a:pt x="166" y="487"/>
                  </a:cubicBezTo>
                  <a:cubicBezTo>
                    <a:pt x="0" y="859"/>
                    <a:pt x="87" y="1258"/>
                    <a:pt x="360" y="1379"/>
                  </a:cubicBezTo>
                  <a:cubicBezTo>
                    <a:pt x="413" y="1403"/>
                    <a:pt x="470" y="1414"/>
                    <a:pt x="528" y="1414"/>
                  </a:cubicBezTo>
                  <a:cubicBezTo>
                    <a:pt x="765" y="1414"/>
                    <a:pt x="1020" y="1225"/>
                    <a:pt x="1153" y="928"/>
                  </a:cubicBezTo>
                  <a:cubicBezTo>
                    <a:pt x="1319" y="557"/>
                    <a:pt x="1231" y="158"/>
                    <a:pt x="959" y="36"/>
                  </a:cubicBezTo>
                  <a:cubicBezTo>
                    <a:pt x="905" y="12"/>
                    <a:pt x="848" y="0"/>
                    <a:pt x="7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5"/>
            <p:cNvSpPr/>
            <p:nvPr/>
          </p:nvSpPr>
          <p:spPr>
            <a:xfrm>
              <a:off x="6151943" y="2619698"/>
              <a:ext cx="70242" cy="72439"/>
            </a:xfrm>
            <a:custGeom>
              <a:rect b="b" l="l" r="r" t="t"/>
              <a:pathLst>
                <a:path extrusionOk="0" h="1385" w="1343">
                  <a:moveTo>
                    <a:pt x="828" y="1"/>
                  </a:moveTo>
                  <a:cubicBezTo>
                    <a:pt x="604" y="1"/>
                    <a:pt x="356" y="159"/>
                    <a:pt x="204" y="422"/>
                  </a:cubicBezTo>
                  <a:cubicBezTo>
                    <a:pt x="1" y="775"/>
                    <a:pt x="46" y="1179"/>
                    <a:pt x="304" y="1329"/>
                  </a:cubicBezTo>
                  <a:cubicBezTo>
                    <a:pt x="369" y="1367"/>
                    <a:pt x="441" y="1385"/>
                    <a:pt x="516" y="1385"/>
                  </a:cubicBezTo>
                  <a:cubicBezTo>
                    <a:pt x="740" y="1385"/>
                    <a:pt x="988" y="1226"/>
                    <a:pt x="1141" y="963"/>
                  </a:cubicBezTo>
                  <a:cubicBezTo>
                    <a:pt x="1343" y="612"/>
                    <a:pt x="1298" y="206"/>
                    <a:pt x="1040" y="56"/>
                  </a:cubicBezTo>
                  <a:cubicBezTo>
                    <a:pt x="975" y="18"/>
                    <a:pt x="903" y="1"/>
                    <a:pt x="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5"/>
            <p:cNvSpPr/>
            <p:nvPr/>
          </p:nvSpPr>
          <p:spPr>
            <a:xfrm>
              <a:off x="6286367" y="2465504"/>
              <a:ext cx="169983" cy="556342"/>
            </a:xfrm>
            <a:custGeom>
              <a:rect b="b" l="l" r="r" t="t"/>
              <a:pathLst>
                <a:path extrusionOk="0" h="10637" w="3250">
                  <a:moveTo>
                    <a:pt x="3064" y="0"/>
                  </a:moveTo>
                  <a:lnTo>
                    <a:pt x="75" y="8341"/>
                  </a:lnTo>
                  <a:lnTo>
                    <a:pt x="72" y="8440"/>
                  </a:lnTo>
                  <a:cubicBezTo>
                    <a:pt x="68" y="8529"/>
                    <a:pt x="66" y="8615"/>
                    <a:pt x="63" y="8702"/>
                  </a:cubicBezTo>
                  <a:cubicBezTo>
                    <a:pt x="59" y="8826"/>
                    <a:pt x="55" y="8948"/>
                    <a:pt x="50" y="9071"/>
                  </a:cubicBezTo>
                  <a:lnTo>
                    <a:pt x="37" y="9495"/>
                  </a:lnTo>
                  <a:cubicBezTo>
                    <a:pt x="33" y="9635"/>
                    <a:pt x="28" y="9777"/>
                    <a:pt x="23" y="9919"/>
                  </a:cubicBezTo>
                  <a:cubicBezTo>
                    <a:pt x="19" y="10042"/>
                    <a:pt x="15" y="10164"/>
                    <a:pt x="11" y="10288"/>
                  </a:cubicBezTo>
                  <a:cubicBezTo>
                    <a:pt x="8" y="10375"/>
                    <a:pt x="5" y="10461"/>
                    <a:pt x="2" y="10549"/>
                  </a:cubicBezTo>
                  <a:cubicBezTo>
                    <a:pt x="1" y="10561"/>
                    <a:pt x="1" y="10570"/>
                    <a:pt x="1" y="10581"/>
                  </a:cubicBezTo>
                  <a:cubicBezTo>
                    <a:pt x="6" y="10614"/>
                    <a:pt x="52" y="10633"/>
                    <a:pt x="82" y="10636"/>
                  </a:cubicBezTo>
                  <a:cubicBezTo>
                    <a:pt x="86" y="10637"/>
                    <a:pt x="90" y="10637"/>
                    <a:pt x="94" y="10637"/>
                  </a:cubicBezTo>
                  <a:cubicBezTo>
                    <a:pt x="122" y="10637"/>
                    <a:pt x="149" y="10628"/>
                    <a:pt x="172" y="10613"/>
                  </a:cubicBezTo>
                  <a:cubicBezTo>
                    <a:pt x="207" y="10591"/>
                    <a:pt x="198" y="10536"/>
                    <a:pt x="199" y="10501"/>
                  </a:cubicBezTo>
                  <a:cubicBezTo>
                    <a:pt x="202" y="10445"/>
                    <a:pt x="206" y="10388"/>
                    <a:pt x="207" y="10332"/>
                  </a:cubicBezTo>
                  <a:lnTo>
                    <a:pt x="218" y="9960"/>
                  </a:lnTo>
                  <a:lnTo>
                    <a:pt x="232" y="9527"/>
                  </a:lnTo>
                  <a:cubicBezTo>
                    <a:pt x="236" y="9382"/>
                    <a:pt x="242" y="9238"/>
                    <a:pt x="246" y="9093"/>
                  </a:cubicBezTo>
                  <a:cubicBezTo>
                    <a:pt x="250" y="8969"/>
                    <a:pt x="253" y="8845"/>
                    <a:pt x="257" y="8720"/>
                  </a:cubicBezTo>
                  <a:cubicBezTo>
                    <a:pt x="260" y="8636"/>
                    <a:pt x="262" y="8552"/>
                    <a:pt x="265" y="8468"/>
                  </a:cubicBezTo>
                  <a:cubicBezTo>
                    <a:pt x="265" y="8447"/>
                    <a:pt x="260" y="8414"/>
                    <a:pt x="267" y="8394"/>
                  </a:cubicBezTo>
                  <a:cubicBezTo>
                    <a:pt x="267" y="8392"/>
                    <a:pt x="3250" y="68"/>
                    <a:pt x="3250" y="68"/>
                  </a:cubicBezTo>
                  <a:lnTo>
                    <a:pt x="306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5"/>
            <p:cNvSpPr/>
            <p:nvPr/>
          </p:nvSpPr>
          <p:spPr>
            <a:xfrm>
              <a:off x="5966156" y="2668916"/>
              <a:ext cx="216898" cy="170245"/>
            </a:xfrm>
            <a:custGeom>
              <a:rect b="b" l="l" r="r" t="t"/>
              <a:pathLst>
                <a:path extrusionOk="0" h="3255" w="4147">
                  <a:moveTo>
                    <a:pt x="3981" y="0"/>
                  </a:moveTo>
                  <a:lnTo>
                    <a:pt x="2676" y="1908"/>
                  </a:lnTo>
                  <a:lnTo>
                    <a:pt x="2607" y="1939"/>
                  </a:lnTo>
                  <a:lnTo>
                    <a:pt x="2420" y="2024"/>
                  </a:lnTo>
                  <a:lnTo>
                    <a:pt x="2142" y="2149"/>
                  </a:lnTo>
                  <a:lnTo>
                    <a:pt x="1802" y="2302"/>
                  </a:lnTo>
                  <a:lnTo>
                    <a:pt x="1426" y="2471"/>
                  </a:lnTo>
                  <a:lnTo>
                    <a:pt x="1043" y="2643"/>
                  </a:lnTo>
                  <a:lnTo>
                    <a:pt x="682" y="2806"/>
                  </a:lnTo>
                  <a:lnTo>
                    <a:pt x="369" y="2946"/>
                  </a:lnTo>
                  <a:lnTo>
                    <a:pt x="133" y="3054"/>
                  </a:lnTo>
                  <a:cubicBezTo>
                    <a:pt x="96" y="3070"/>
                    <a:pt x="4" y="3096"/>
                    <a:pt x="2" y="3150"/>
                  </a:cubicBezTo>
                  <a:cubicBezTo>
                    <a:pt x="1" y="3171"/>
                    <a:pt x="8" y="3193"/>
                    <a:pt x="20" y="3211"/>
                  </a:cubicBezTo>
                  <a:cubicBezTo>
                    <a:pt x="35" y="3229"/>
                    <a:pt x="56" y="3242"/>
                    <a:pt x="79" y="3249"/>
                  </a:cubicBezTo>
                  <a:cubicBezTo>
                    <a:pt x="89" y="3252"/>
                    <a:pt x="99" y="3253"/>
                    <a:pt x="110" y="3255"/>
                  </a:cubicBezTo>
                  <a:cubicBezTo>
                    <a:pt x="112" y="3255"/>
                    <a:pt x="115" y="3255"/>
                    <a:pt x="117" y="3255"/>
                  </a:cubicBezTo>
                  <a:cubicBezTo>
                    <a:pt x="178" y="3255"/>
                    <a:pt x="239" y="3223"/>
                    <a:pt x="294" y="3198"/>
                  </a:cubicBezTo>
                  <a:lnTo>
                    <a:pt x="429" y="3138"/>
                  </a:lnTo>
                  <a:lnTo>
                    <a:pt x="761" y="2988"/>
                  </a:lnTo>
                  <a:lnTo>
                    <a:pt x="1150" y="2813"/>
                  </a:lnTo>
                  <a:lnTo>
                    <a:pt x="1563" y="2627"/>
                  </a:lnTo>
                  <a:lnTo>
                    <a:pt x="1967" y="2445"/>
                  </a:lnTo>
                  <a:lnTo>
                    <a:pt x="2325" y="2284"/>
                  </a:lnTo>
                  <a:lnTo>
                    <a:pt x="2606" y="2157"/>
                  </a:lnTo>
                  <a:lnTo>
                    <a:pt x="2774" y="2082"/>
                  </a:lnTo>
                  <a:cubicBezTo>
                    <a:pt x="2782" y="2079"/>
                    <a:pt x="2804" y="2074"/>
                    <a:pt x="2808" y="2067"/>
                  </a:cubicBezTo>
                  <a:lnTo>
                    <a:pt x="4146" y="113"/>
                  </a:lnTo>
                  <a:lnTo>
                    <a:pt x="39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5"/>
            <p:cNvSpPr/>
            <p:nvPr/>
          </p:nvSpPr>
          <p:spPr>
            <a:xfrm>
              <a:off x="7762827" y="1569689"/>
              <a:ext cx="59625" cy="31329"/>
            </a:xfrm>
            <a:custGeom>
              <a:rect b="b" l="l" r="r" t="t"/>
              <a:pathLst>
                <a:path extrusionOk="0" h="599" w="1140">
                  <a:moveTo>
                    <a:pt x="566" y="0"/>
                  </a:moveTo>
                  <a:cubicBezTo>
                    <a:pt x="434" y="0"/>
                    <a:pt x="303" y="29"/>
                    <a:pt x="203" y="87"/>
                  </a:cubicBezTo>
                  <a:cubicBezTo>
                    <a:pt x="1" y="204"/>
                    <a:pt x="2" y="393"/>
                    <a:pt x="205" y="510"/>
                  </a:cubicBezTo>
                  <a:cubicBezTo>
                    <a:pt x="307" y="569"/>
                    <a:pt x="441" y="598"/>
                    <a:pt x="574" y="598"/>
                  </a:cubicBezTo>
                  <a:cubicBezTo>
                    <a:pt x="706" y="598"/>
                    <a:pt x="838" y="569"/>
                    <a:pt x="938" y="511"/>
                  </a:cubicBezTo>
                  <a:cubicBezTo>
                    <a:pt x="1139" y="395"/>
                    <a:pt x="1138" y="206"/>
                    <a:pt x="936" y="89"/>
                  </a:cubicBezTo>
                  <a:cubicBezTo>
                    <a:pt x="833" y="30"/>
                    <a:pt x="699" y="0"/>
                    <a:pt x="566" y="0"/>
                  </a:cubicBezTo>
                  <a:close/>
                </a:path>
              </a:pathLst>
            </a:custGeom>
            <a:solidFill>
              <a:srgbClr val="E696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5"/>
            <p:cNvSpPr/>
            <p:nvPr/>
          </p:nvSpPr>
          <p:spPr>
            <a:xfrm>
              <a:off x="7751373" y="1612213"/>
              <a:ext cx="82586" cy="43411"/>
            </a:xfrm>
            <a:custGeom>
              <a:rect b="b" l="l" r="r" t="t"/>
              <a:pathLst>
                <a:path extrusionOk="0" h="830" w="1579">
                  <a:moveTo>
                    <a:pt x="784" y="1"/>
                  </a:moveTo>
                  <a:cubicBezTo>
                    <a:pt x="601" y="1"/>
                    <a:pt x="419" y="41"/>
                    <a:pt x="280" y="121"/>
                  </a:cubicBezTo>
                  <a:cubicBezTo>
                    <a:pt x="1" y="283"/>
                    <a:pt x="2" y="545"/>
                    <a:pt x="283" y="707"/>
                  </a:cubicBezTo>
                  <a:cubicBezTo>
                    <a:pt x="424" y="789"/>
                    <a:pt x="610" y="830"/>
                    <a:pt x="795" y="830"/>
                  </a:cubicBezTo>
                  <a:cubicBezTo>
                    <a:pt x="977" y="830"/>
                    <a:pt x="1159" y="790"/>
                    <a:pt x="1298" y="710"/>
                  </a:cubicBezTo>
                  <a:cubicBezTo>
                    <a:pt x="1579" y="548"/>
                    <a:pt x="1576" y="286"/>
                    <a:pt x="1295" y="124"/>
                  </a:cubicBezTo>
                  <a:cubicBezTo>
                    <a:pt x="1154" y="42"/>
                    <a:pt x="968" y="1"/>
                    <a:pt x="7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5"/>
            <p:cNvSpPr/>
            <p:nvPr/>
          </p:nvSpPr>
          <p:spPr>
            <a:xfrm>
              <a:off x="7765495" y="1570683"/>
              <a:ext cx="54290" cy="76466"/>
            </a:xfrm>
            <a:custGeom>
              <a:rect b="b" l="l" r="r" t="t"/>
              <a:pathLst>
                <a:path extrusionOk="0" h="1462" w="1038">
                  <a:moveTo>
                    <a:pt x="1033" y="295"/>
                  </a:moveTo>
                  <a:cubicBezTo>
                    <a:pt x="1020" y="231"/>
                    <a:pt x="970" y="167"/>
                    <a:pt x="885" y="119"/>
                  </a:cubicBezTo>
                  <a:cubicBezTo>
                    <a:pt x="681" y="1"/>
                    <a:pt x="353" y="1"/>
                    <a:pt x="152" y="118"/>
                  </a:cubicBezTo>
                  <a:cubicBezTo>
                    <a:pt x="71" y="163"/>
                    <a:pt x="23" y="221"/>
                    <a:pt x="8" y="282"/>
                  </a:cubicBezTo>
                  <a:lnTo>
                    <a:pt x="1" y="282"/>
                  </a:lnTo>
                  <a:lnTo>
                    <a:pt x="1" y="1134"/>
                  </a:lnTo>
                  <a:lnTo>
                    <a:pt x="1" y="1134"/>
                  </a:lnTo>
                  <a:cubicBezTo>
                    <a:pt x="2" y="1209"/>
                    <a:pt x="53" y="1285"/>
                    <a:pt x="154" y="1344"/>
                  </a:cubicBezTo>
                  <a:cubicBezTo>
                    <a:pt x="357" y="1461"/>
                    <a:pt x="685" y="1461"/>
                    <a:pt x="886" y="1346"/>
                  </a:cubicBezTo>
                  <a:cubicBezTo>
                    <a:pt x="984" y="1289"/>
                    <a:pt x="1033" y="1216"/>
                    <a:pt x="1037" y="1142"/>
                  </a:cubicBezTo>
                  <a:lnTo>
                    <a:pt x="1037" y="1142"/>
                  </a:lnTo>
                  <a:lnTo>
                    <a:pt x="1037" y="1138"/>
                  </a:lnTo>
                  <a:lnTo>
                    <a:pt x="1037" y="1131"/>
                  </a:lnTo>
                  <a:lnTo>
                    <a:pt x="1037" y="29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5"/>
            <p:cNvSpPr/>
            <p:nvPr/>
          </p:nvSpPr>
          <p:spPr>
            <a:xfrm>
              <a:off x="7740755" y="1524079"/>
              <a:ext cx="100055" cy="100107"/>
            </a:xfrm>
            <a:custGeom>
              <a:rect b="b" l="l" r="r" t="t"/>
              <a:pathLst>
                <a:path extrusionOk="0" h="1914" w="1913">
                  <a:moveTo>
                    <a:pt x="1912" y="921"/>
                  </a:moveTo>
                  <a:cubicBezTo>
                    <a:pt x="1912" y="1294"/>
                    <a:pt x="1688" y="1628"/>
                    <a:pt x="1344" y="1771"/>
                  </a:cubicBezTo>
                  <a:cubicBezTo>
                    <a:pt x="1000" y="1913"/>
                    <a:pt x="605" y="1835"/>
                    <a:pt x="342" y="1572"/>
                  </a:cubicBezTo>
                  <a:cubicBezTo>
                    <a:pt x="79" y="1309"/>
                    <a:pt x="0" y="912"/>
                    <a:pt x="142" y="568"/>
                  </a:cubicBezTo>
                  <a:cubicBezTo>
                    <a:pt x="285" y="225"/>
                    <a:pt x="620" y="1"/>
                    <a:pt x="993" y="1"/>
                  </a:cubicBezTo>
                  <a:cubicBezTo>
                    <a:pt x="1501" y="1"/>
                    <a:pt x="1912" y="413"/>
                    <a:pt x="1912" y="92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59" name="Google Shape;359;p25"/>
          <p:cNvPicPr preferRelativeResize="0"/>
          <p:nvPr/>
        </p:nvPicPr>
        <p:blipFill rotWithShape="1">
          <a:blip r:embed="rId7">
            <a:alphaModFix amt="67000"/>
          </a:blip>
          <a:srcRect b="0" l="0" r="0" t="0"/>
          <a:stretch/>
        </p:blipFill>
        <p:spPr>
          <a:xfrm>
            <a:off x="7674375" y="2368299"/>
            <a:ext cx="1455350" cy="52593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25"/>
          <p:cNvPicPr preferRelativeResize="0"/>
          <p:nvPr/>
        </p:nvPicPr>
        <p:blipFill rotWithShape="1">
          <a:blip r:embed="rId8">
            <a:alphaModFix/>
          </a:blip>
          <a:srcRect b="27169" l="12764" r="11437" t="28195"/>
          <a:stretch/>
        </p:blipFill>
        <p:spPr>
          <a:xfrm>
            <a:off x="7718275" y="2963198"/>
            <a:ext cx="1355625" cy="5986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2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687850" y="3605818"/>
            <a:ext cx="1355628" cy="80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3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4" name="Google Shape;109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9275" y="409575"/>
            <a:ext cx="5505450" cy="4324350"/>
          </a:xfrm>
          <a:prstGeom prst="rect">
            <a:avLst/>
          </a:prstGeom>
          <a:noFill/>
          <a:ln>
            <a:noFill/>
          </a:ln>
        </p:spPr>
      </p:pic>
      <p:sp>
        <p:nvSpPr>
          <p:cNvPr id="1095" name="Google Shape;1095;p34"/>
          <p:cNvSpPr txBox="1"/>
          <p:nvPr>
            <p:ph idx="1" type="subTitle"/>
          </p:nvPr>
        </p:nvSpPr>
        <p:spPr>
          <a:xfrm>
            <a:off x="1908975" y="4733925"/>
            <a:ext cx="6096900" cy="4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Fuente: Elaboración propia con datos publicados en internet.</a:t>
            </a:r>
            <a:endParaRPr/>
          </a:p>
        </p:txBody>
      </p:sp>
      <p:sp>
        <p:nvSpPr>
          <p:cNvPr id="1096" name="Google Shape;1096;p34"/>
          <p:cNvSpPr txBox="1"/>
          <p:nvPr/>
        </p:nvSpPr>
        <p:spPr>
          <a:xfrm>
            <a:off x="1819275" y="176800"/>
            <a:ext cx="5505600" cy="52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>
                <a:solidFill>
                  <a:srgbClr val="3C3C3C"/>
                </a:solidFill>
                <a:latin typeface="Asap"/>
                <a:ea typeface="Asap"/>
                <a:cs typeface="Asap"/>
                <a:sym typeface="Asap"/>
              </a:rPr>
              <a:t>Clustering de constituyentes de derecha en el primer proceso constituyente a partir de PCA y clustering.</a:t>
            </a:r>
            <a:endParaRPr b="1">
              <a:solidFill>
                <a:srgbClr val="3C3C3C"/>
              </a:solidFill>
              <a:latin typeface="Asap"/>
              <a:ea typeface="Asap"/>
              <a:cs typeface="Asap"/>
              <a:sym typeface="Asap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0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p35"/>
          <p:cNvSpPr/>
          <p:nvPr/>
        </p:nvSpPr>
        <p:spPr>
          <a:xfrm>
            <a:off x="6764238" y="1615675"/>
            <a:ext cx="905100" cy="905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2" name="Google Shape;1102;p35"/>
          <p:cNvSpPr/>
          <p:nvPr/>
        </p:nvSpPr>
        <p:spPr>
          <a:xfrm>
            <a:off x="4144088" y="1615675"/>
            <a:ext cx="905100" cy="905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3" name="Google Shape;1103;p35"/>
          <p:cNvSpPr/>
          <p:nvPr/>
        </p:nvSpPr>
        <p:spPr>
          <a:xfrm>
            <a:off x="1535775" y="1615675"/>
            <a:ext cx="905100" cy="905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4" name="Google Shape;1104;p35"/>
          <p:cNvSpPr txBox="1"/>
          <p:nvPr>
            <p:ph type="title"/>
          </p:nvPr>
        </p:nvSpPr>
        <p:spPr>
          <a:xfrm>
            <a:off x="713225" y="539500"/>
            <a:ext cx="77175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Ética de investigación</a:t>
            </a:r>
            <a:endParaRPr b="0"/>
          </a:p>
        </p:txBody>
      </p:sp>
      <p:sp>
        <p:nvSpPr>
          <p:cNvPr id="1105" name="Google Shape;1105;p35"/>
          <p:cNvSpPr txBox="1"/>
          <p:nvPr>
            <p:ph idx="2" type="title"/>
          </p:nvPr>
        </p:nvSpPr>
        <p:spPr>
          <a:xfrm>
            <a:off x="760012" y="2805863"/>
            <a:ext cx="2412000" cy="5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Miradas diversas</a:t>
            </a:r>
            <a:endParaRPr/>
          </a:p>
        </p:txBody>
      </p:sp>
      <p:sp>
        <p:nvSpPr>
          <p:cNvPr id="1106" name="Google Shape;1106;p35"/>
          <p:cNvSpPr txBox="1"/>
          <p:nvPr>
            <p:ph idx="1" type="subTitle"/>
          </p:nvPr>
        </p:nvSpPr>
        <p:spPr>
          <a:xfrm>
            <a:off x="759975" y="3537053"/>
            <a:ext cx="24120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Debate en el uso de datos publicados en internet.</a:t>
            </a:r>
            <a:endParaRPr/>
          </a:p>
        </p:txBody>
      </p:sp>
      <p:sp>
        <p:nvSpPr>
          <p:cNvPr id="1107" name="Google Shape;1107;p35"/>
          <p:cNvSpPr txBox="1"/>
          <p:nvPr>
            <p:ph idx="3" type="title"/>
          </p:nvPr>
        </p:nvSpPr>
        <p:spPr>
          <a:xfrm>
            <a:off x="3366002" y="2729663"/>
            <a:ext cx="2412000" cy="5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Uso de datos de redes sociales</a:t>
            </a:r>
            <a:endParaRPr/>
          </a:p>
        </p:txBody>
      </p:sp>
      <p:sp>
        <p:nvSpPr>
          <p:cNvPr id="1108" name="Google Shape;1108;p35"/>
          <p:cNvSpPr txBox="1"/>
          <p:nvPr>
            <p:ph idx="4" type="subTitle"/>
          </p:nvPr>
        </p:nvSpPr>
        <p:spPr>
          <a:xfrm>
            <a:off x="3365975" y="3537054"/>
            <a:ext cx="2412000" cy="5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Información referida a un discurso en específico.</a:t>
            </a:r>
            <a:endParaRPr/>
          </a:p>
        </p:txBody>
      </p:sp>
      <p:sp>
        <p:nvSpPr>
          <p:cNvPr id="1109" name="Google Shape;1109;p35"/>
          <p:cNvSpPr txBox="1"/>
          <p:nvPr>
            <p:ph idx="5" type="title"/>
          </p:nvPr>
        </p:nvSpPr>
        <p:spPr>
          <a:xfrm>
            <a:off x="5972001" y="2729663"/>
            <a:ext cx="2412000" cy="5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Clase política y Democracia</a:t>
            </a:r>
            <a:endParaRPr/>
          </a:p>
        </p:txBody>
      </p:sp>
      <p:sp>
        <p:nvSpPr>
          <p:cNvPr id="1110" name="Google Shape;1110;p35"/>
          <p:cNvSpPr txBox="1"/>
          <p:nvPr>
            <p:ph idx="6" type="subTitle"/>
          </p:nvPr>
        </p:nvSpPr>
        <p:spPr>
          <a:xfrm>
            <a:off x="5971975" y="3511998"/>
            <a:ext cx="2412000" cy="7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Estudiar los discursos que seleccionamos tiene relevancia pública. </a:t>
            </a:r>
            <a:endParaRPr/>
          </a:p>
        </p:txBody>
      </p:sp>
      <p:grpSp>
        <p:nvGrpSpPr>
          <p:cNvPr id="1111" name="Google Shape;1111;p35"/>
          <p:cNvGrpSpPr/>
          <p:nvPr/>
        </p:nvGrpSpPr>
        <p:grpSpPr>
          <a:xfrm>
            <a:off x="4422970" y="1862489"/>
            <a:ext cx="347328" cy="411472"/>
            <a:chOff x="1764389" y="3348218"/>
            <a:chExt cx="310114" cy="366665"/>
          </a:xfrm>
        </p:grpSpPr>
        <p:sp>
          <p:nvSpPr>
            <p:cNvPr id="1112" name="Google Shape;1112;p35"/>
            <p:cNvSpPr/>
            <p:nvPr/>
          </p:nvSpPr>
          <p:spPr>
            <a:xfrm>
              <a:off x="1782734" y="3556441"/>
              <a:ext cx="37918" cy="23598"/>
            </a:xfrm>
            <a:custGeom>
              <a:rect b="b" l="l" r="r" t="t"/>
              <a:pathLst>
                <a:path extrusionOk="0" h="903" w="1451">
                  <a:moveTo>
                    <a:pt x="1141" y="0"/>
                  </a:moveTo>
                  <a:cubicBezTo>
                    <a:pt x="1105" y="0"/>
                    <a:pt x="1067" y="10"/>
                    <a:pt x="1029" y="33"/>
                  </a:cubicBezTo>
                  <a:lnTo>
                    <a:pt x="1029" y="24"/>
                  </a:lnTo>
                  <a:lnTo>
                    <a:pt x="212" y="505"/>
                  </a:lnTo>
                  <a:cubicBezTo>
                    <a:pt x="1" y="618"/>
                    <a:pt x="118" y="902"/>
                    <a:pt x="310" y="902"/>
                  </a:cubicBezTo>
                  <a:cubicBezTo>
                    <a:pt x="346" y="902"/>
                    <a:pt x="384" y="893"/>
                    <a:pt x="423" y="870"/>
                  </a:cubicBezTo>
                  <a:lnTo>
                    <a:pt x="1241" y="399"/>
                  </a:lnTo>
                  <a:cubicBezTo>
                    <a:pt x="1451" y="278"/>
                    <a:pt x="1328" y="0"/>
                    <a:pt x="1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35"/>
            <p:cNvSpPr/>
            <p:nvPr/>
          </p:nvSpPr>
          <p:spPr>
            <a:xfrm>
              <a:off x="2016933" y="3558218"/>
              <a:ext cx="37971" cy="23833"/>
            </a:xfrm>
            <a:custGeom>
              <a:rect b="b" l="l" r="r" t="t"/>
              <a:pathLst>
                <a:path extrusionOk="0" h="912" w="1453">
                  <a:moveTo>
                    <a:pt x="314" y="0"/>
                  </a:moveTo>
                  <a:cubicBezTo>
                    <a:pt x="125" y="0"/>
                    <a:pt x="1" y="286"/>
                    <a:pt x="212" y="408"/>
                  </a:cubicBezTo>
                  <a:lnTo>
                    <a:pt x="1039" y="879"/>
                  </a:lnTo>
                  <a:cubicBezTo>
                    <a:pt x="1076" y="902"/>
                    <a:pt x="1113" y="911"/>
                    <a:pt x="1148" y="911"/>
                  </a:cubicBezTo>
                  <a:cubicBezTo>
                    <a:pt x="1334" y="911"/>
                    <a:pt x="1453" y="627"/>
                    <a:pt x="1250" y="514"/>
                  </a:cubicBezTo>
                  <a:lnTo>
                    <a:pt x="423" y="33"/>
                  </a:lnTo>
                  <a:cubicBezTo>
                    <a:pt x="386" y="10"/>
                    <a:pt x="348" y="0"/>
                    <a:pt x="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35"/>
            <p:cNvSpPr/>
            <p:nvPr/>
          </p:nvSpPr>
          <p:spPr>
            <a:xfrm>
              <a:off x="1915147" y="3348218"/>
              <a:ext cx="11080" cy="36089"/>
            </a:xfrm>
            <a:custGeom>
              <a:rect b="b" l="l" r="r" t="t"/>
              <a:pathLst>
                <a:path extrusionOk="0" h="1381" w="424">
                  <a:moveTo>
                    <a:pt x="212" y="1"/>
                  </a:moveTo>
                  <a:cubicBezTo>
                    <a:pt x="97" y="1"/>
                    <a:pt x="1" y="97"/>
                    <a:pt x="1" y="212"/>
                  </a:cubicBezTo>
                  <a:lnTo>
                    <a:pt x="1" y="1164"/>
                  </a:lnTo>
                  <a:cubicBezTo>
                    <a:pt x="1" y="1309"/>
                    <a:pt x="106" y="1381"/>
                    <a:pt x="212" y="1381"/>
                  </a:cubicBezTo>
                  <a:cubicBezTo>
                    <a:pt x="318" y="1381"/>
                    <a:pt x="424" y="1309"/>
                    <a:pt x="424" y="1164"/>
                  </a:cubicBezTo>
                  <a:lnTo>
                    <a:pt x="424" y="212"/>
                  </a:lnTo>
                  <a:cubicBezTo>
                    <a:pt x="424" y="97"/>
                    <a:pt x="328" y="1"/>
                    <a:pt x="2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35"/>
            <p:cNvSpPr/>
            <p:nvPr/>
          </p:nvSpPr>
          <p:spPr>
            <a:xfrm>
              <a:off x="1839363" y="3367399"/>
              <a:ext cx="27126" cy="32796"/>
            </a:xfrm>
            <a:custGeom>
              <a:rect b="b" l="l" r="r" t="t"/>
              <a:pathLst>
                <a:path extrusionOk="0" h="1255" w="1038">
                  <a:moveTo>
                    <a:pt x="287" y="1"/>
                  </a:moveTo>
                  <a:cubicBezTo>
                    <a:pt x="142" y="1"/>
                    <a:pt x="1" y="154"/>
                    <a:pt x="93" y="325"/>
                  </a:cubicBezTo>
                  <a:lnTo>
                    <a:pt x="574" y="1142"/>
                  </a:lnTo>
                  <a:cubicBezTo>
                    <a:pt x="616" y="1221"/>
                    <a:pt x="683" y="1254"/>
                    <a:pt x="750" y="1254"/>
                  </a:cubicBezTo>
                  <a:cubicBezTo>
                    <a:pt x="894" y="1254"/>
                    <a:pt x="1038" y="1101"/>
                    <a:pt x="939" y="930"/>
                  </a:cubicBezTo>
                  <a:lnTo>
                    <a:pt x="468" y="113"/>
                  </a:lnTo>
                  <a:cubicBezTo>
                    <a:pt x="422" y="34"/>
                    <a:pt x="354" y="1"/>
                    <a:pt x="2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35"/>
            <p:cNvSpPr/>
            <p:nvPr/>
          </p:nvSpPr>
          <p:spPr>
            <a:xfrm>
              <a:off x="1783988" y="3420997"/>
              <a:ext cx="37971" cy="23754"/>
            </a:xfrm>
            <a:custGeom>
              <a:rect b="b" l="l" r="r" t="t"/>
              <a:pathLst>
                <a:path extrusionOk="0" h="909" w="1453">
                  <a:moveTo>
                    <a:pt x="310" y="1"/>
                  </a:moveTo>
                  <a:cubicBezTo>
                    <a:pt x="118" y="1"/>
                    <a:pt x="1" y="285"/>
                    <a:pt x="212" y="399"/>
                  </a:cubicBezTo>
                  <a:lnTo>
                    <a:pt x="1029" y="880"/>
                  </a:lnTo>
                  <a:cubicBezTo>
                    <a:pt x="1067" y="900"/>
                    <a:pt x="1104" y="909"/>
                    <a:pt x="1138" y="909"/>
                  </a:cubicBezTo>
                  <a:cubicBezTo>
                    <a:pt x="1332" y="909"/>
                    <a:pt x="1453" y="627"/>
                    <a:pt x="1241" y="505"/>
                  </a:cubicBezTo>
                  <a:lnTo>
                    <a:pt x="423" y="33"/>
                  </a:lnTo>
                  <a:cubicBezTo>
                    <a:pt x="384" y="11"/>
                    <a:pt x="346" y="1"/>
                    <a:pt x="3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35"/>
            <p:cNvSpPr/>
            <p:nvPr/>
          </p:nvSpPr>
          <p:spPr>
            <a:xfrm>
              <a:off x="1764389" y="3494716"/>
              <a:ext cx="37971" cy="11106"/>
            </a:xfrm>
            <a:custGeom>
              <a:rect b="b" l="l" r="r" t="t"/>
              <a:pathLst>
                <a:path extrusionOk="0" h="425" w="1453">
                  <a:moveTo>
                    <a:pt x="289" y="1"/>
                  </a:moveTo>
                  <a:cubicBezTo>
                    <a:pt x="0" y="1"/>
                    <a:pt x="0" y="424"/>
                    <a:pt x="289" y="424"/>
                  </a:cubicBezTo>
                  <a:lnTo>
                    <a:pt x="1231" y="424"/>
                  </a:lnTo>
                  <a:cubicBezTo>
                    <a:pt x="1356" y="424"/>
                    <a:pt x="1452" y="328"/>
                    <a:pt x="1452" y="213"/>
                  </a:cubicBezTo>
                  <a:cubicBezTo>
                    <a:pt x="1452" y="97"/>
                    <a:pt x="1356" y="1"/>
                    <a:pt x="12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35"/>
            <p:cNvSpPr/>
            <p:nvPr/>
          </p:nvSpPr>
          <p:spPr>
            <a:xfrm>
              <a:off x="2034756" y="3496990"/>
              <a:ext cx="39748" cy="11342"/>
            </a:xfrm>
            <a:custGeom>
              <a:rect b="b" l="l" r="r" t="t"/>
              <a:pathLst>
                <a:path extrusionOk="0" h="434" w="1521">
                  <a:moveTo>
                    <a:pt x="289" y="1"/>
                  </a:moveTo>
                  <a:cubicBezTo>
                    <a:pt x="1" y="10"/>
                    <a:pt x="1" y="433"/>
                    <a:pt x="289" y="433"/>
                  </a:cubicBezTo>
                  <a:lnTo>
                    <a:pt x="1241" y="433"/>
                  </a:lnTo>
                  <a:cubicBezTo>
                    <a:pt x="1520" y="433"/>
                    <a:pt x="1520" y="1"/>
                    <a:pt x="12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35"/>
            <p:cNvSpPr/>
            <p:nvPr/>
          </p:nvSpPr>
          <p:spPr>
            <a:xfrm>
              <a:off x="2018684" y="3423009"/>
              <a:ext cx="37448" cy="23754"/>
            </a:xfrm>
            <a:custGeom>
              <a:rect b="b" l="l" r="r" t="t"/>
              <a:pathLst>
                <a:path extrusionOk="0" h="909" w="1433">
                  <a:moveTo>
                    <a:pt x="1123" y="1"/>
                  </a:moveTo>
                  <a:cubicBezTo>
                    <a:pt x="1088" y="1"/>
                    <a:pt x="1049" y="11"/>
                    <a:pt x="1010" y="33"/>
                  </a:cubicBezTo>
                  <a:lnTo>
                    <a:pt x="193" y="504"/>
                  </a:lnTo>
                  <a:cubicBezTo>
                    <a:pt x="1" y="620"/>
                    <a:pt x="77" y="908"/>
                    <a:pt x="299" y="908"/>
                  </a:cubicBezTo>
                  <a:cubicBezTo>
                    <a:pt x="337" y="908"/>
                    <a:pt x="366" y="899"/>
                    <a:pt x="404" y="879"/>
                  </a:cubicBezTo>
                  <a:lnTo>
                    <a:pt x="1222" y="399"/>
                  </a:lnTo>
                  <a:cubicBezTo>
                    <a:pt x="1433" y="285"/>
                    <a:pt x="1315" y="1"/>
                    <a:pt x="1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35"/>
            <p:cNvSpPr/>
            <p:nvPr/>
          </p:nvSpPr>
          <p:spPr>
            <a:xfrm>
              <a:off x="1974573" y="3368627"/>
              <a:ext cx="26054" cy="32822"/>
            </a:xfrm>
            <a:custGeom>
              <a:rect b="b" l="l" r="r" t="t"/>
              <a:pathLst>
                <a:path extrusionOk="0" h="1256" w="997">
                  <a:moveTo>
                    <a:pt x="757" y="0"/>
                  </a:moveTo>
                  <a:cubicBezTo>
                    <a:pt x="683" y="0"/>
                    <a:pt x="612" y="39"/>
                    <a:pt x="573" y="105"/>
                  </a:cubicBezTo>
                  <a:lnTo>
                    <a:pt x="92" y="932"/>
                  </a:lnTo>
                  <a:cubicBezTo>
                    <a:pt x="0" y="1102"/>
                    <a:pt x="142" y="1255"/>
                    <a:pt x="286" y="1255"/>
                  </a:cubicBezTo>
                  <a:cubicBezTo>
                    <a:pt x="354" y="1255"/>
                    <a:pt x="422" y="1222"/>
                    <a:pt x="467" y="1143"/>
                  </a:cubicBezTo>
                  <a:lnTo>
                    <a:pt x="938" y="326"/>
                  </a:lnTo>
                  <a:cubicBezTo>
                    <a:pt x="996" y="220"/>
                    <a:pt x="967" y="85"/>
                    <a:pt x="862" y="28"/>
                  </a:cubicBezTo>
                  <a:cubicBezTo>
                    <a:pt x="828" y="9"/>
                    <a:pt x="792" y="0"/>
                    <a:pt x="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35"/>
            <p:cNvSpPr/>
            <p:nvPr/>
          </p:nvSpPr>
          <p:spPr>
            <a:xfrm>
              <a:off x="1820914" y="3408009"/>
              <a:ext cx="218651" cy="273450"/>
            </a:xfrm>
            <a:custGeom>
              <a:rect b="b" l="l" r="r" t="t"/>
              <a:pathLst>
                <a:path extrusionOk="0" h="10464" w="8367">
                  <a:moveTo>
                    <a:pt x="3813" y="0"/>
                  </a:moveTo>
                  <a:cubicBezTo>
                    <a:pt x="2378" y="0"/>
                    <a:pt x="1085" y="876"/>
                    <a:pt x="549" y="2213"/>
                  </a:cubicBezTo>
                  <a:cubicBezTo>
                    <a:pt x="1" y="3579"/>
                    <a:pt x="366" y="5136"/>
                    <a:pt x="1453" y="6127"/>
                  </a:cubicBezTo>
                  <a:cubicBezTo>
                    <a:pt x="1885" y="6521"/>
                    <a:pt x="2126" y="7088"/>
                    <a:pt x="2126" y="7675"/>
                  </a:cubicBezTo>
                  <a:lnTo>
                    <a:pt x="2126" y="9868"/>
                  </a:lnTo>
                  <a:cubicBezTo>
                    <a:pt x="2126" y="10194"/>
                    <a:pt x="2385" y="10464"/>
                    <a:pt x="2722" y="10464"/>
                  </a:cubicBezTo>
                  <a:lnTo>
                    <a:pt x="4905" y="10464"/>
                  </a:lnTo>
                  <a:cubicBezTo>
                    <a:pt x="5241" y="10464"/>
                    <a:pt x="5511" y="10194"/>
                    <a:pt x="5511" y="9868"/>
                  </a:cubicBezTo>
                  <a:lnTo>
                    <a:pt x="5511" y="7665"/>
                  </a:lnTo>
                  <a:cubicBezTo>
                    <a:pt x="5511" y="7069"/>
                    <a:pt x="5761" y="6502"/>
                    <a:pt x="6203" y="6108"/>
                  </a:cubicBezTo>
                  <a:cubicBezTo>
                    <a:pt x="8367" y="4108"/>
                    <a:pt x="7270" y="492"/>
                    <a:pt x="4357" y="40"/>
                  </a:cubicBezTo>
                  <a:cubicBezTo>
                    <a:pt x="4203" y="21"/>
                    <a:pt x="4049" y="1"/>
                    <a:pt x="3905" y="1"/>
                  </a:cubicBezTo>
                  <a:cubicBezTo>
                    <a:pt x="3874" y="1"/>
                    <a:pt x="3843" y="0"/>
                    <a:pt x="3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35"/>
            <p:cNvSpPr/>
            <p:nvPr/>
          </p:nvSpPr>
          <p:spPr>
            <a:xfrm>
              <a:off x="1829720" y="3409028"/>
              <a:ext cx="209844" cy="272431"/>
            </a:xfrm>
            <a:custGeom>
              <a:rect b="b" l="l" r="r" t="t"/>
              <a:pathLst>
                <a:path extrusionOk="0" h="10425" w="8030">
                  <a:moveTo>
                    <a:pt x="4020" y="1"/>
                  </a:moveTo>
                  <a:cubicBezTo>
                    <a:pt x="1096" y="453"/>
                    <a:pt x="0" y="4097"/>
                    <a:pt x="2202" y="6088"/>
                  </a:cubicBezTo>
                  <a:cubicBezTo>
                    <a:pt x="2625" y="6482"/>
                    <a:pt x="2875" y="7049"/>
                    <a:pt x="2866" y="7636"/>
                  </a:cubicBezTo>
                  <a:lnTo>
                    <a:pt x="2866" y="9829"/>
                  </a:lnTo>
                  <a:cubicBezTo>
                    <a:pt x="2866" y="10155"/>
                    <a:pt x="3135" y="10425"/>
                    <a:pt x="3472" y="10425"/>
                  </a:cubicBezTo>
                  <a:lnTo>
                    <a:pt x="4568" y="10425"/>
                  </a:lnTo>
                  <a:cubicBezTo>
                    <a:pt x="4904" y="10425"/>
                    <a:pt x="5174" y="10155"/>
                    <a:pt x="5174" y="9829"/>
                  </a:cubicBezTo>
                  <a:lnTo>
                    <a:pt x="5174" y="7626"/>
                  </a:lnTo>
                  <a:cubicBezTo>
                    <a:pt x="5174" y="7030"/>
                    <a:pt x="5424" y="6463"/>
                    <a:pt x="5866" y="6069"/>
                  </a:cubicBezTo>
                  <a:cubicBezTo>
                    <a:pt x="8030" y="4069"/>
                    <a:pt x="6933" y="453"/>
                    <a:pt x="40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35"/>
            <p:cNvSpPr/>
            <p:nvPr/>
          </p:nvSpPr>
          <p:spPr>
            <a:xfrm>
              <a:off x="1865652" y="3465579"/>
              <a:ext cx="110096" cy="161290"/>
            </a:xfrm>
            <a:custGeom>
              <a:rect b="b" l="l" r="r" t="t"/>
              <a:pathLst>
                <a:path extrusionOk="0" h="6172" w="4213">
                  <a:moveTo>
                    <a:pt x="885" y="424"/>
                  </a:moveTo>
                  <a:cubicBezTo>
                    <a:pt x="1106" y="424"/>
                    <a:pt x="1289" y="606"/>
                    <a:pt x="1289" y="828"/>
                  </a:cubicBezTo>
                  <a:lnTo>
                    <a:pt x="1289" y="1241"/>
                  </a:lnTo>
                  <a:lnTo>
                    <a:pt x="837" y="1241"/>
                  </a:lnTo>
                  <a:cubicBezTo>
                    <a:pt x="289" y="1241"/>
                    <a:pt x="289" y="424"/>
                    <a:pt x="837" y="424"/>
                  </a:cubicBezTo>
                  <a:close/>
                  <a:moveTo>
                    <a:pt x="3385" y="424"/>
                  </a:moveTo>
                  <a:cubicBezTo>
                    <a:pt x="3924" y="424"/>
                    <a:pt x="3924" y="1241"/>
                    <a:pt x="3385" y="1241"/>
                  </a:cubicBezTo>
                  <a:lnTo>
                    <a:pt x="2924" y="1241"/>
                  </a:lnTo>
                  <a:lnTo>
                    <a:pt x="2924" y="828"/>
                  </a:lnTo>
                  <a:cubicBezTo>
                    <a:pt x="2924" y="606"/>
                    <a:pt x="3106" y="424"/>
                    <a:pt x="3327" y="424"/>
                  </a:cubicBezTo>
                  <a:close/>
                  <a:moveTo>
                    <a:pt x="837" y="1"/>
                  </a:moveTo>
                  <a:cubicBezTo>
                    <a:pt x="375" y="1"/>
                    <a:pt x="0" y="376"/>
                    <a:pt x="0" y="837"/>
                  </a:cubicBezTo>
                  <a:cubicBezTo>
                    <a:pt x="0" y="1289"/>
                    <a:pt x="375" y="1664"/>
                    <a:pt x="837" y="1664"/>
                  </a:cubicBezTo>
                  <a:lnTo>
                    <a:pt x="1289" y="1664"/>
                  </a:lnTo>
                  <a:lnTo>
                    <a:pt x="1289" y="3395"/>
                  </a:lnTo>
                  <a:cubicBezTo>
                    <a:pt x="1289" y="3534"/>
                    <a:pt x="1395" y="3604"/>
                    <a:pt x="1500" y="3604"/>
                  </a:cubicBezTo>
                  <a:cubicBezTo>
                    <a:pt x="1606" y="3604"/>
                    <a:pt x="1712" y="3534"/>
                    <a:pt x="1712" y="3395"/>
                  </a:cubicBezTo>
                  <a:lnTo>
                    <a:pt x="1712" y="1664"/>
                  </a:lnTo>
                  <a:lnTo>
                    <a:pt x="2501" y="1664"/>
                  </a:lnTo>
                  <a:lnTo>
                    <a:pt x="2501" y="5962"/>
                  </a:lnTo>
                  <a:cubicBezTo>
                    <a:pt x="2501" y="6102"/>
                    <a:pt x="2606" y="6172"/>
                    <a:pt x="2712" y="6172"/>
                  </a:cubicBezTo>
                  <a:cubicBezTo>
                    <a:pt x="2818" y="6172"/>
                    <a:pt x="2924" y="6102"/>
                    <a:pt x="2924" y="5962"/>
                  </a:cubicBezTo>
                  <a:lnTo>
                    <a:pt x="2924" y="1664"/>
                  </a:lnTo>
                  <a:lnTo>
                    <a:pt x="3385" y="1664"/>
                  </a:lnTo>
                  <a:cubicBezTo>
                    <a:pt x="3847" y="1664"/>
                    <a:pt x="4212" y="1289"/>
                    <a:pt x="4212" y="837"/>
                  </a:cubicBezTo>
                  <a:cubicBezTo>
                    <a:pt x="4212" y="376"/>
                    <a:pt x="3847" y="1"/>
                    <a:pt x="3385" y="1"/>
                  </a:cubicBezTo>
                  <a:lnTo>
                    <a:pt x="3327" y="1"/>
                  </a:lnTo>
                  <a:cubicBezTo>
                    <a:pt x="2876" y="1"/>
                    <a:pt x="2501" y="376"/>
                    <a:pt x="2501" y="828"/>
                  </a:cubicBezTo>
                  <a:lnTo>
                    <a:pt x="2501" y="1241"/>
                  </a:lnTo>
                  <a:lnTo>
                    <a:pt x="1712" y="1241"/>
                  </a:lnTo>
                  <a:lnTo>
                    <a:pt x="1712" y="828"/>
                  </a:lnTo>
                  <a:cubicBezTo>
                    <a:pt x="1712" y="376"/>
                    <a:pt x="1337" y="1"/>
                    <a:pt x="8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35"/>
            <p:cNvSpPr/>
            <p:nvPr/>
          </p:nvSpPr>
          <p:spPr>
            <a:xfrm>
              <a:off x="1899311" y="3570866"/>
              <a:ext cx="11080" cy="55950"/>
            </a:xfrm>
            <a:custGeom>
              <a:rect b="b" l="l" r="r" t="t"/>
              <a:pathLst>
                <a:path extrusionOk="0" h="2141" w="424">
                  <a:moveTo>
                    <a:pt x="212" y="1"/>
                  </a:moveTo>
                  <a:cubicBezTo>
                    <a:pt x="97" y="1"/>
                    <a:pt x="1" y="97"/>
                    <a:pt x="1" y="222"/>
                  </a:cubicBezTo>
                  <a:lnTo>
                    <a:pt x="1" y="1924"/>
                  </a:lnTo>
                  <a:cubicBezTo>
                    <a:pt x="1" y="2068"/>
                    <a:pt x="107" y="2140"/>
                    <a:pt x="212" y="2140"/>
                  </a:cubicBezTo>
                  <a:cubicBezTo>
                    <a:pt x="318" y="2140"/>
                    <a:pt x="424" y="2068"/>
                    <a:pt x="424" y="1924"/>
                  </a:cubicBezTo>
                  <a:lnTo>
                    <a:pt x="424" y="222"/>
                  </a:lnTo>
                  <a:cubicBezTo>
                    <a:pt x="424" y="97"/>
                    <a:pt x="328" y="1"/>
                    <a:pt x="2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35"/>
            <p:cNvSpPr/>
            <p:nvPr/>
          </p:nvSpPr>
          <p:spPr>
            <a:xfrm>
              <a:off x="1899311" y="3584429"/>
              <a:ext cx="5305" cy="42518"/>
            </a:xfrm>
            <a:custGeom>
              <a:rect b="b" l="l" r="r" t="t"/>
              <a:pathLst>
                <a:path extrusionOk="0" h="1627" w="203">
                  <a:moveTo>
                    <a:pt x="1" y="1"/>
                  </a:moveTo>
                  <a:lnTo>
                    <a:pt x="1" y="1405"/>
                  </a:lnTo>
                  <a:cubicBezTo>
                    <a:pt x="1" y="1520"/>
                    <a:pt x="87" y="1616"/>
                    <a:pt x="203" y="1626"/>
                  </a:cubicBezTo>
                  <a:lnTo>
                    <a:pt x="203" y="924"/>
                  </a:lnTo>
                  <a:cubicBezTo>
                    <a:pt x="203" y="607"/>
                    <a:pt x="136" y="289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35"/>
            <p:cNvSpPr/>
            <p:nvPr/>
          </p:nvSpPr>
          <p:spPr>
            <a:xfrm>
              <a:off x="1891524" y="3678663"/>
              <a:ext cx="58328" cy="36220"/>
            </a:xfrm>
            <a:custGeom>
              <a:rect b="b" l="l" r="r" t="t"/>
              <a:pathLst>
                <a:path extrusionOk="0" h="1386" w="2232">
                  <a:moveTo>
                    <a:pt x="1" y="1"/>
                  </a:moveTo>
                  <a:lnTo>
                    <a:pt x="1" y="270"/>
                  </a:lnTo>
                  <a:cubicBezTo>
                    <a:pt x="1" y="886"/>
                    <a:pt x="501" y="1386"/>
                    <a:pt x="1116" y="1386"/>
                  </a:cubicBezTo>
                  <a:cubicBezTo>
                    <a:pt x="1732" y="1386"/>
                    <a:pt x="2232" y="886"/>
                    <a:pt x="2232" y="270"/>
                  </a:cubicBezTo>
                  <a:lnTo>
                    <a:pt x="22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35"/>
            <p:cNvSpPr/>
            <p:nvPr/>
          </p:nvSpPr>
          <p:spPr>
            <a:xfrm>
              <a:off x="1876210" y="3611842"/>
              <a:ext cx="88720" cy="34939"/>
            </a:xfrm>
            <a:custGeom>
              <a:rect b="b" l="l" r="r" t="t"/>
              <a:pathLst>
                <a:path extrusionOk="0" h="1337" w="3395">
                  <a:moveTo>
                    <a:pt x="0" y="0"/>
                  </a:moveTo>
                  <a:lnTo>
                    <a:pt x="0" y="1337"/>
                  </a:lnTo>
                  <a:lnTo>
                    <a:pt x="3395" y="1337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35"/>
            <p:cNvSpPr/>
            <p:nvPr/>
          </p:nvSpPr>
          <p:spPr>
            <a:xfrm>
              <a:off x="1876445" y="3646755"/>
              <a:ext cx="88485" cy="34965"/>
            </a:xfrm>
            <a:custGeom>
              <a:rect b="b" l="l" r="r" t="t"/>
              <a:pathLst>
                <a:path extrusionOk="0" h="1338" w="3386">
                  <a:moveTo>
                    <a:pt x="1" y="1"/>
                  </a:moveTo>
                  <a:lnTo>
                    <a:pt x="1" y="732"/>
                  </a:lnTo>
                  <a:cubicBezTo>
                    <a:pt x="1" y="1068"/>
                    <a:pt x="260" y="1337"/>
                    <a:pt x="597" y="1337"/>
                  </a:cubicBezTo>
                  <a:lnTo>
                    <a:pt x="2780" y="1337"/>
                  </a:lnTo>
                  <a:cubicBezTo>
                    <a:pt x="3116" y="1337"/>
                    <a:pt x="3386" y="1068"/>
                    <a:pt x="3386" y="732"/>
                  </a:cubicBezTo>
                  <a:lnTo>
                    <a:pt x="338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35"/>
            <p:cNvSpPr/>
            <p:nvPr/>
          </p:nvSpPr>
          <p:spPr>
            <a:xfrm>
              <a:off x="1920687" y="3678663"/>
              <a:ext cx="29164" cy="32195"/>
            </a:xfrm>
            <a:custGeom>
              <a:rect b="b" l="l" r="r" t="t"/>
              <a:pathLst>
                <a:path extrusionOk="0" h="1232" w="1116">
                  <a:moveTo>
                    <a:pt x="0" y="1"/>
                  </a:moveTo>
                  <a:lnTo>
                    <a:pt x="0" y="270"/>
                  </a:lnTo>
                  <a:cubicBezTo>
                    <a:pt x="0" y="664"/>
                    <a:pt x="212" y="1039"/>
                    <a:pt x="558" y="1232"/>
                  </a:cubicBezTo>
                  <a:cubicBezTo>
                    <a:pt x="895" y="1030"/>
                    <a:pt x="1106" y="664"/>
                    <a:pt x="1116" y="270"/>
                  </a:cubicBezTo>
                  <a:lnTo>
                    <a:pt x="11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35"/>
            <p:cNvSpPr/>
            <p:nvPr/>
          </p:nvSpPr>
          <p:spPr>
            <a:xfrm>
              <a:off x="1904590" y="3611842"/>
              <a:ext cx="60340" cy="34939"/>
            </a:xfrm>
            <a:custGeom>
              <a:rect b="b" l="l" r="r" t="t"/>
              <a:pathLst>
                <a:path extrusionOk="0" h="1337" w="2309">
                  <a:moveTo>
                    <a:pt x="1" y="0"/>
                  </a:moveTo>
                  <a:lnTo>
                    <a:pt x="1" y="1337"/>
                  </a:lnTo>
                  <a:lnTo>
                    <a:pt x="2309" y="1337"/>
                  </a:lnTo>
                  <a:lnTo>
                    <a:pt x="230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35"/>
            <p:cNvSpPr/>
            <p:nvPr/>
          </p:nvSpPr>
          <p:spPr>
            <a:xfrm>
              <a:off x="1904590" y="3646755"/>
              <a:ext cx="60340" cy="34965"/>
            </a:xfrm>
            <a:custGeom>
              <a:rect b="b" l="l" r="r" t="t"/>
              <a:pathLst>
                <a:path extrusionOk="0" h="1338" w="2309">
                  <a:moveTo>
                    <a:pt x="1" y="1"/>
                  </a:moveTo>
                  <a:lnTo>
                    <a:pt x="1" y="732"/>
                  </a:lnTo>
                  <a:cubicBezTo>
                    <a:pt x="1" y="1068"/>
                    <a:pt x="270" y="1337"/>
                    <a:pt x="607" y="1337"/>
                  </a:cubicBezTo>
                  <a:lnTo>
                    <a:pt x="1703" y="1337"/>
                  </a:lnTo>
                  <a:cubicBezTo>
                    <a:pt x="2039" y="1337"/>
                    <a:pt x="2309" y="1068"/>
                    <a:pt x="2309" y="732"/>
                  </a:cubicBezTo>
                  <a:lnTo>
                    <a:pt x="230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2" name="Google Shape;1132;p35"/>
          <p:cNvGrpSpPr/>
          <p:nvPr/>
        </p:nvGrpSpPr>
        <p:grpSpPr>
          <a:xfrm>
            <a:off x="7011046" y="1908148"/>
            <a:ext cx="411491" cy="320154"/>
            <a:chOff x="6639491" y="4329238"/>
            <a:chExt cx="344085" cy="267195"/>
          </a:xfrm>
        </p:grpSpPr>
        <p:sp>
          <p:nvSpPr>
            <p:cNvPr id="1133" name="Google Shape;1133;p35"/>
            <p:cNvSpPr/>
            <p:nvPr/>
          </p:nvSpPr>
          <p:spPr>
            <a:xfrm>
              <a:off x="6697788" y="4352609"/>
              <a:ext cx="275467" cy="177465"/>
            </a:xfrm>
            <a:custGeom>
              <a:rect b="b" l="l" r="r" t="t"/>
              <a:pathLst>
                <a:path extrusionOk="0" h="6758" w="10490">
                  <a:moveTo>
                    <a:pt x="1" y="1"/>
                  </a:moveTo>
                  <a:lnTo>
                    <a:pt x="1" y="4317"/>
                  </a:lnTo>
                  <a:lnTo>
                    <a:pt x="728" y="4317"/>
                  </a:lnTo>
                  <a:lnTo>
                    <a:pt x="728" y="4796"/>
                  </a:lnTo>
                  <a:lnTo>
                    <a:pt x="929" y="4853"/>
                  </a:lnTo>
                  <a:cubicBezTo>
                    <a:pt x="1044" y="4891"/>
                    <a:pt x="1159" y="4939"/>
                    <a:pt x="1264" y="4997"/>
                  </a:cubicBezTo>
                  <a:lnTo>
                    <a:pt x="1446" y="5092"/>
                  </a:lnTo>
                  <a:lnTo>
                    <a:pt x="1791" y="4748"/>
                  </a:lnTo>
                  <a:lnTo>
                    <a:pt x="2326" y="5293"/>
                  </a:lnTo>
                  <a:lnTo>
                    <a:pt x="1991" y="5628"/>
                  </a:lnTo>
                  <a:lnTo>
                    <a:pt x="2087" y="5810"/>
                  </a:lnTo>
                  <a:cubicBezTo>
                    <a:pt x="2145" y="5925"/>
                    <a:pt x="2192" y="6030"/>
                    <a:pt x="2221" y="6145"/>
                  </a:cubicBezTo>
                  <a:lnTo>
                    <a:pt x="2288" y="6346"/>
                  </a:lnTo>
                  <a:lnTo>
                    <a:pt x="2767" y="6346"/>
                  </a:lnTo>
                  <a:lnTo>
                    <a:pt x="2767" y="6758"/>
                  </a:lnTo>
                  <a:lnTo>
                    <a:pt x="10490" y="6758"/>
                  </a:lnTo>
                  <a:lnTo>
                    <a:pt x="1049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35"/>
            <p:cNvSpPr/>
            <p:nvPr/>
          </p:nvSpPr>
          <p:spPr>
            <a:xfrm>
              <a:off x="6735734" y="4530311"/>
              <a:ext cx="46533" cy="22137"/>
            </a:xfrm>
            <a:custGeom>
              <a:rect b="b" l="l" r="r" t="t"/>
              <a:pathLst>
                <a:path extrusionOk="0" h="843" w="1772">
                  <a:moveTo>
                    <a:pt x="1006" y="0"/>
                  </a:moveTo>
                  <a:lnTo>
                    <a:pt x="1006" y="29"/>
                  </a:lnTo>
                  <a:lnTo>
                    <a:pt x="393" y="29"/>
                  </a:lnTo>
                  <a:lnTo>
                    <a:pt x="393" y="38"/>
                  </a:lnTo>
                  <a:cubicBezTo>
                    <a:pt x="365" y="345"/>
                    <a:pt x="231" y="641"/>
                    <a:pt x="1" y="842"/>
                  </a:cubicBezTo>
                  <a:lnTo>
                    <a:pt x="1130" y="842"/>
                  </a:lnTo>
                  <a:cubicBezTo>
                    <a:pt x="1178" y="727"/>
                    <a:pt x="1216" y="603"/>
                    <a:pt x="1255" y="488"/>
                  </a:cubicBezTo>
                  <a:lnTo>
                    <a:pt x="1771" y="488"/>
                  </a:lnTo>
                  <a:lnTo>
                    <a:pt x="1771" y="0"/>
                  </a:lnTo>
                  <a:close/>
                </a:path>
              </a:pathLst>
            </a:custGeom>
            <a:solidFill>
              <a:srgbClr val="ACB8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35"/>
            <p:cNvSpPr/>
            <p:nvPr/>
          </p:nvSpPr>
          <p:spPr>
            <a:xfrm>
              <a:off x="6746290" y="4472250"/>
              <a:ext cx="35976" cy="58087"/>
            </a:xfrm>
            <a:custGeom>
              <a:rect b="b" l="l" r="r" t="t"/>
              <a:pathLst>
                <a:path extrusionOk="0" h="2212" w="1370">
                  <a:moveTo>
                    <a:pt x="250" y="0"/>
                  </a:moveTo>
                  <a:lnTo>
                    <a:pt x="1" y="249"/>
                  </a:lnTo>
                  <a:lnTo>
                    <a:pt x="479" y="737"/>
                  </a:lnTo>
                  <a:lnTo>
                    <a:pt x="144" y="1082"/>
                  </a:lnTo>
                  <a:lnTo>
                    <a:pt x="240" y="1264"/>
                  </a:lnTo>
                  <a:cubicBezTo>
                    <a:pt x="298" y="1369"/>
                    <a:pt x="345" y="1484"/>
                    <a:pt x="374" y="1599"/>
                  </a:cubicBezTo>
                  <a:lnTo>
                    <a:pt x="441" y="1790"/>
                  </a:lnTo>
                  <a:lnTo>
                    <a:pt x="920" y="1790"/>
                  </a:lnTo>
                  <a:lnTo>
                    <a:pt x="920" y="2211"/>
                  </a:lnTo>
                  <a:lnTo>
                    <a:pt x="1369" y="2211"/>
                  </a:lnTo>
                  <a:lnTo>
                    <a:pt x="1369" y="1656"/>
                  </a:lnTo>
                  <a:lnTo>
                    <a:pt x="843" y="1656"/>
                  </a:lnTo>
                  <a:cubicBezTo>
                    <a:pt x="795" y="1465"/>
                    <a:pt x="719" y="1273"/>
                    <a:pt x="623" y="1111"/>
                  </a:cubicBezTo>
                  <a:lnTo>
                    <a:pt x="987" y="737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35"/>
            <p:cNvSpPr/>
            <p:nvPr/>
          </p:nvSpPr>
          <p:spPr>
            <a:xfrm>
              <a:off x="6701307" y="4462455"/>
              <a:ext cx="39994" cy="23897"/>
            </a:xfrm>
            <a:custGeom>
              <a:rect b="b" l="l" r="r" t="t"/>
              <a:pathLst>
                <a:path extrusionOk="0" h="910" w="1523">
                  <a:moveTo>
                    <a:pt x="1" y="0"/>
                  </a:moveTo>
                  <a:lnTo>
                    <a:pt x="1" y="134"/>
                  </a:lnTo>
                  <a:lnTo>
                    <a:pt x="604" y="134"/>
                  </a:lnTo>
                  <a:lnTo>
                    <a:pt x="604" y="613"/>
                  </a:lnTo>
                  <a:lnTo>
                    <a:pt x="795" y="680"/>
                  </a:lnTo>
                  <a:cubicBezTo>
                    <a:pt x="910" y="708"/>
                    <a:pt x="1025" y="756"/>
                    <a:pt x="1130" y="814"/>
                  </a:cubicBezTo>
                  <a:lnTo>
                    <a:pt x="1312" y="909"/>
                  </a:lnTo>
                  <a:lnTo>
                    <a:pt x="1523" y="699"/>
                  </a:lnTo>
                  <a:cubicBezTo>
                    <a:pt x="1379" y="622"/>
                    <a:pt x="1216" y="555"/>
                    <a:pt x="1044" y="517"/>
                  </a:cubicBezTo>
                  <a:lnTo>
                    <a:pt x="10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35"/>
            <p:cNvSpPr/>
            <p:nvPr/>
          </p:nvSpPr>
          <p:spPr>
            <a:xfrm>
              <a:off x="6697788" y="4352609"/>
              <a:ext cx="9086" cy="109609"/>
            </a:xfrm>
            <a:custGeom>
              <a:rect b="b" l="l" r="r" t="t"/>
              <a:pathLst>
                <a:path extrusionOk="0" h="4174" w="346">
                  <a:moveTo>
                    <a:pt x="1" y="1"/>
                  </a:moveTo>
                  <a:lnTo>
                    <a:pt x="1" y="4174"/>
                  </a:lnTo>
                  <a:lnTo>
                    <a:pt x="345" y="4174"/>
                  </a:lnTo>
                  <a:lnTo>
                    <a:pt x="34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35"/>
            <p:cNvSpPr/>
            <p:nvPr/>
          </p:nvSpPr>
          <p:spPr>
            <a:xfrm>
              <a:off x="6697788" y="4351874"/>
              <a:ext cx="275467" cy="9060"/>
            </a:xfrm>
            <a:custGeom>
              <a:rect b="b" l="l" r="r" t="t"/>
              <a:pathLst>
                <a:path extrusionOk="0" h="345" w="10490">
                  <a:moveTo>
                    <a:pt x="1" y="0"/>
                  </a:moveTo>
                  <a:lnTo>
                    <a:pt x="1" y="345"/>
                  </a:lnTo>
                  <a:lnTo>
                    <a:pt x="10490" y="345"/>
                  </a:lnTo>
                  <a:lnTo>
                    <a:pt x="104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35"/>
            <p:cNvSpPr/>
            <p:nvPr/>
          </p:nvSpPr>
          <p:spPr>
            <a:xfrm>
              <a:off x="6726201" y="4529050"/>
              <a:ext cx="257374" cy="24658"/>
            </a:xfrm>
            <a:custGeom>
              <a:rect b="b" l="l" r="r" t="t"/>
              <a:pathLst>
                <a:path extrusionOk="0" h="939" w="9801">
                  <a:moveTo>
                    <a:pt x="1369" y="0"/>
                  </a:moveTo>
                  <a:cubicBezTo>
                    <a:pt x="1350" y="0"/>
                    <a:pt x="1331" y="19"/>
                    <a:pt x="1331" y="39"/>
                  </a:cubicBezTo>
                  <a:lnTo>
                    <a:pt x="441" y="39"/>
                  </a:lnTo>
                  <a:cubicBezTo>
                    <a:pt x="421" y="39"/>
                    <a:pt x="402" y="58"/>
                    <a:pt x="402" y="86"/>
                  </a:cubicBezTo>
                  <a:lnTo>
                    <a:pt x="402" y="144"/>
                  </a:lnTo>
                  <a:lnTo>
                    <a:pt x="402" y="173"/>
                  </a:lnTo>
                  <a:lnTo>
                    <a:pt x="402" y="192"/>
                  </a:lnTo>
                  <a:lnTo>
                    <a:pt x="402" y="201"/>
                  </a:lnTo>
                  <a:cubicBezTo>
                    <a:pt x="374" y="460"/>
                    <a:pt x="240" y="699"/>
                    <a:pt x="29" y="862"/>
                  </a:cubicBezTo>
                  <a:cubicBezTo>
                    <a:pt x="0" y="881"/>
                    <a:pt x="10" y="929"/>
                    <a:pt x="58" y="938"/>
                  </a:cubicBezTo>
                  <a:lnTo>
                    <a:pt x="9762" y="938"/>
                  </a:lnTo>
                  <a:cubicBezTo>
                    <a:pt x="9781" y="938"/>
                    <a:pt x="9800" y="919"/>
                    <a:pt x="9800" y="890"/>
                  </a:cubicBezTo>
                  <a:lnTo>
                    <a:pt x="9800" y="48"/>
                  </a:lnTo>
                  <a:cubicBezTo>
                    <a:pt x="9800" y="19"/>
                    <a:pt x="9781" y="0"/>
                    <a:pt x="97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35"/>
            <p:cNvSpPr/>
            <p:nvPr/>
          </p:nvSpPr>
          <p:spPr>
            <a:xfrm>
              <a:off x="6687757" y="4329238"/>
              <a:ext cx="295819" cy="24422"/>
            </a:xfrm>
            <a:custGeom>
              <a:rect b="b" l="l" r="r" t="t"/>
              <a:pathLst>
                <a:path extrusionOk="0" h="930" w="11265">
                  <a:moveTo>
                    <a:pt x="38" y="1"/>
                  </a:moveTo>
                  <a:cubicBezTo>
                    <a:pt x="19" y="1"/>
                    <a:pt x="0" y="20"/>
                    <a:pt x="0" y="49"/>
                  </a:cubicBezTo>
                  <a:lnTo>
                    <a:pt x="0" y="891"/>
                  </a:lnTo>
                  <a:cubicBezTo>
                    <a:pt x="0" y="910"/>
                    <a:pt x="19" y="929"/>
                    <a:pt x="38" y="929"/>
                  </a:cubicBezTo>
                  <a:lnTo>
                    <a:pt x="11226" y="929"/>
                  </a:lnTo>
                  <a:cubicBezTo>
                    <a:pt x="11245" y="929"/>
                    <a:pt x="11264" y="910"/>
                    <a:pt x="11264" y="891"/>
                  </a:cubicBezTo>
                  <a:lnTo>
                    <a:pt x="11264" y="49"/>
                  </a:lnTo>
                  <a:cubicBezTo>
                    <a:pt x="11264" y="20"/>
                    <a:pt x="11245" y="1"/>
                    <a:pt x="112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35"/>
            <p:cNvSpPr/>
            <p:nvPr/>
          </p:nvSpPr>
          <p:spPr>
            <a:xfrm>
              <a:off x="6799073" y="4445097"/>
              <a:ext cx="23398" cy="54306"/>
            </a:xfrm>
            <a:custGeom>
              <a:rect b="b" l="l" r="r" t="t"/>
              <a:pathLst>
                <a:path extrusionOk="0" h="2068" w="891">
                  <a:moveTo>
                    <a:pt x="1" y="1"/>
                  </a:moveTo>
                  <a:lnTo>
                    <a:pt x="1" y="2068"/>
                  </a:lnTo>
                  <a:lnTo>
                    <a:pt x="891" y="2068"/>
                  </a:lnTo>
                  <a:lnTo>
                    <a:pt x="8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35"/>
            <p:cNvSpPr/>
            <p:nvPr/>
          </p:nvSpPr>
          <p:spPr>
            <a:xfrm>
              <a:off x="6838778" y="4421988"/>
              <a:ext cx="23398" cy="77414"/>
            </a:xfrm>
            <a:custGeom>
              <a:rect b="b" l="l" r="r" t="t"/>
              <a:pathLst>
                <a:path extrusionOk="0" h="2948" w="891">
                  <a:moveTo>
                    <a:pt x="1" y="0"/>
                  </a:moveTo>
                  <a:lnTo>
                    <a:pt x="1" y="2948"/>
                  </a:lnTo>
                  <a:lnTo>
                    <a:pt x="891" y="2948"/>
                  </a:lnTo>
                  <a:lnTo>
                    <a:pt x="89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35"/>
            <p:cNvSpPr/>
            <p:nvPr/>
          </p:nvSpPr>
          <p:spPr>
            <a:xfrm>
              <a:off x="6877485" y="4435801"/>
              <a:ext cx="23161" cy="63365"/>
            </a:xfrm>
            <a:custGeom>
              <a:rect b="b" l="l" r="r" t="t"/>
              <a:pathLst>
                <a:path extrusionOk="0" h="2413" w="882">
                  <a:moveTo>
                    <a:pt x="1" y="1"/>
                  </a:moveTo>
                  <a:lnTo>
                    <a:pt x="1" y="2412"/>
                  </a:lnTo>
                  <a:lnTo>
                    <a:pt x="881" y="2412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35"/>
            <p:cNvSpPr/>
            <p:nvPr/>
          </p:nvSpPr>
          <p:spPr>
            <a:xfrm>
              <a:off x="6918214" y="4390319"/>
              <a:ext cx="23398" cy="108848"/>
            </a:xfrm>
            <a:custGeom>
              <a:rect b="b" l="l" r="r" t="t"/>
              <a:pathLst>
                <a:path extrusionOk="0" h="4145" w="891">
                  <a:moveTo>
                    <a:pt x="0" y="0"/>
                  </a:moveTo>
                  <a:lnTo>
                    <a:pt x="0" y="4144"/>
                  </a:lnTo>
                  <a:lnTo>
                    <a:pt x="890" y="4144"/>
                  </a:lnTo>
                  <a:lnTo>
                    <a:pt x="8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35"/>
            <p:cNvSpPr/>
            <p:nvPr/>
          </p:nvSpPr>
          <p:spPr>
            <a:xfrm>
              <a:off x="6720923" y="4382283"/>
              <a:ext cx="44248" cy="11082"/>
            </a:xfrm>
            <a:custGeom>
              <a:rect b="b" l="l" r="r" t="t"/>
              <a:pathLst>
                <a:path extrusionOk="0" h="422" w="1685">
                  <a:moveTo>
                    <a:pt x="278" y="0"/>
                  </a:moveTo>
                  <a:cubicBezTo>
                    <a:pt x="0" y="0"/>
                    <a:pt x="0" y="421"/>
                    <a:pt x="278" y="421"/>
                  </a:cubicBezTo>
                  <a:lnTo>
                    <a:pt x="1398" y="421"/>
                  </a:lnTo>
                  <a:cubicBezTo>
                    <a:pt x="1685" y="421"/>
                    <a:pt x="1685" y="0"/>
                    <a:pt x="13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35"/>
            <p:cNvSpPr/>
            <p:nvPr/>
          </p:nvSpPr>
          <p:spPr>
            <a:xfrm>
              <a:off x="6720923" y="4400875"/>
              <a:ext cx="60345" cy="11082"/>
            </a:xfrm>
            <a:custGeom>
              <a:rect b="b" l="l" r="r" t="t"/>
              <a:pathLst>
                <a:path extrusionOk="0" h="422" w="2298">
                  <a:moveTo>
                    <a:pt x="278" y="0"/>
                  </a:moveTo>
                  <a:cubicBezTo>
                    <a:pt x="0" y="0"/>
                    <a:pt x="0" y="422"/>
                    <a:pt x="278" y="422"/>
                  </a:cubicBezTo>
                  <a:lnTo>
                    <a:pt x="2010" y="422"/>
                  </a:lnTo>
                  <a:cubicBezTo>
                    <a:pt x="2297" y="422"/>
                    <a:pt x="2297" y="0"/>
                    <a:pt x="20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35"/>
            <p:cNvSpPr/>
            <p:nvPr/>
          </p:nvSpPr>
          <p:spPr>
            <a:xfrm>
              <a:off x="6720923" y="4419231"/>
              <a:ext cx="60345" cy="11082"/>
            </a:xfrm>
            <a:custGeom>
              <a:rect b="b" l="l" r="r" t="t"/>
              <a:pathLst>
                <a:path extrusionOk="0" h="422" w="2298">
                  <a:moveTo>
                    <a:pt x="278" y="0"/>
                  </a:moveTo>
                  <a:cubicBezTo>
                    <a:pt x="0" y="0"/>
                    <a:pt x="0" y="421"/>
                    <a:pt x="278" y="421"/>
                  </a:cubicBezTo>
                  <a:lnTo>
                    <a:pt x="2010" y="421"/>
                  </a:lnTo>
                  <a:cubicBezTo>
                    <a:pt x="2297" y="421"/>
                    <a:pt x="2297" y="0"/>
                    <a:pt x="20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35"/>
            <p:cNvSpPr/>
            <p:nvPr/>
          </p:nvSpPr>
          <p:spPr>
            <a:xfrm>
              <a:off x="6720923" y="4437560"/>
              <a:ext cx="60345" cy="11082"/>
            </a:xfrm>
            <a:custGeom>
              <a:rect b="b" l="l" r="r" t="t"/>
              <a:pathLst>
                <a:path extrusionOk="0" h="422" w="2298">
                  <a:moveTo>
                    <a:pt x="278" y="1"/>
                  </a:moveTo>
                  <a:cubicBezTo>
                    <a:pt x="0" y="1"/>
                    <a:pt x="0" y="422"/>
                    <a:pt x="278" y="422"/>
                  </a:cubicBezTo>
                  <a:lnTo>
                    <a:pt x="2010" y="422"/>
                  </a:lnTo>
                  <a:cubicBezTo>
                    <a:pt x="2297" y="422"/>
                    <a:pt x="2297" y="1"/>
                    <a:pt x="20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35"/>
            <p:cNvSpPr/>
            <p:nvPr/>
          </p:nvSpPr>
          <p:spPr>
            <a:xfrm>
              <a:off x="6639491" y="4461956"/>
              <a:ext cx="134740" cy="134477"/>
            </a:xfrm>
            <a:custGeom>
              <a:rect b="b" l="l" r="r" t="t"/>
              <a:pathLst>
                <a:path extrusionOk="0" h="5121" w="5131">
                  <a:moveTo>
                    <a:pt x="2805" y="1570"/>
                  </a:moveTo>
                  <a:lnTo>
                    <a:pt x="2833" y="1579"/>
                  </a:lnTo>
                  <a:lnTo>
                    <a:pt x="2881" y="1579"/>
                  </a:lnTo>
                  <a:lnTo>
                    <a:pt x="2900" y="1589"/>
                  </a:lnTo>
                  <a:lnTo>
                    <a:pt x="2929" y="1598"/>
                  </a:lnTo>
                  <a:lnTo>
                    <a:pt x="2948" y="1608"/>
                  </a:lnTo>
                  <a:lnTo>
                    <a:pt x="2977" y="1617"/>
                  </a:lnTo>
                  <a:lnTo>
                    <a:pt x="2996" y="1627"/>
                  </a:lnTo>
                  <a:lnTo>
                    <a:pt x="3025" y="1637"/>
                  </a:lnTo>
                  <a:lnTo>
                    <a:pt x="3044" y="1646"/>
                  </a:lnTo>
                  <a:lnTo>
                    <a:pt x="3063" y="1656"/>
                  </a:lnTo>
                  <a:lnTo>
                    <a:pt x="3082" y="1675"/>
                  </a:lnTo>
                  <a:lnTo>
                    <a:pt x="3111" y="1684"/>
                  </a:lnTo>
                  <a:lnTo>
                    <a:pt x="3130" y="1694"/>
                  </a:lnTo>
                  <a:lnTo>
                    <a:pt x="3149" y="1704"/>
                  </a:lnTo>
                  <a:lnTo>
                    <a:pt x="3168" y="1723"/>
                  </a:lnTo>
                  <a:lnTo>
                    <a:pt x="3187" y="1732"/>
                  </a:lnTo>
                  <a:lnTo>
                    <a:pt x="3197" y="1742"/>
                  </a:lnTo>
                  <a:lnTo>
                    <a:pt x="3216" y="1761"/>
                  </a:lnTo>
                  <a:lnTo>
                    <a:pt x="3235" y="1771"/>
                  </a:lnTo>
                  <a:lnTo>
                    <a:pt x="3264" y="1790"/>
                  </a:lnTo>
                  <a:lnTo>
                    <a:pt x="3283" y="1809"/>
                  </a:lnTo>
                  <a:lnTo>
                    <a:pt x="3302" y="1838"/>
                  </a:lnTo>
                  <a:lnTo>
                    <a:pt x="3312" y="1847"/>
                  </a:lnTo>
                  <a:lnTo>
                    <a:pt x="3321" y="1857"/>
                  </a:lnTo>
                  <a:lnTo>
                    <a:pt x="3341" y="1866"/>
                  </a:lnTo>
                  <a:lnTo>
                    <a:pt x="3350" y="1885"/>
                  </a:lnTo>
                  <a:lnTo>
                    <a:pt x="3360" y="1895"/>
                  </a:lnTo>
                  <a:lnTo>
                    <a:pt x="3369" y="1904"/>
                  </a:lnTo>
                  <a:lnTo>
                    <a:pt x="3388" y="1924"/>
                  </a:lnTo>
                  <a:lnTo>
                    <a:pt x="3388" y="1933"/>
                  </a:lnTo>
                  <a:lnTo>
                    <a:pt x="3398" y="1943"/>
                  </a:lnTo>
                  <a:lnTo>
                    <a:pt x="3408" y="1962"/>
                  </a:lnTo>
                  <a:lnTo>
                    <a:pt x="3427" y="1991"/>
                  </a:lnTo>
                  <a:lnTo>
                    <a:pt x="3436" y="2010"/>
                  </a:lnTo>
                  <a:lnTo>
                    <a:pt x="3455" y="2029"/>
                  </a:lnTo>
                  <a:lnTo>
                    <a:pt x="3465" y="2048"/>
                  </a:lnTo>
                  <a:lnTo>
                    <a:pt x="3475" y="2067"/>
                  </a:lnTo>
                  <a:lnTo>
                    <a:pt x="3494" y="2096"/>
                  </a:lnTo>
                  <a:lnTo>
                    <a:pt x="3503" y="2115"/>
                  </a:lnTo>
                  <a:lnTo>
                    <a:pt x="3513" y="2134"/>
                  </a:lnTo>
                  <a:lnTo>
                    <a:pt x="3522" y="2163"/>
                  </a:lnTo>
                  <a:lnTo>
                    <a:pt x="3532" y="2182"/>
                  </a:lnTo>
                  <a:lnTo>
                    <a:pt x="3542" y="2211"/>
                  </a:lnTo>
                  <a:lnTo>
                    <a:pt x="3551" y="2230"/>
                  </a:lnTo>
                  <a:lnTo>
                    <a:pt x="3561" y="2259"/>
                  </a:lnTo>
                  <a:lnTo>
                    <a:pt x="3570" y="2278"/>
                  </a:lnTo>
                  <a:lnTo>
                    <a:pt x="3570" y="2306"/>
                  </a:lnTo>
                  <a:lnTo>
                    <a:pt x="3570" y="2326"/>
                  </a:lnTo>
                  <a:lnTo>
                    <a:pt x="3570" y="2354"/>
                  </a:lnTo>
                  <a:lnTo>
                    <a:pt x="3570" y="2364"/>
                  </a:lnTo>
                  <a:lnTo>
                    <a:pt x="3570" y="2373"/>
                  </a:lnTo>
                  <a:lnTo>
                    <a:pt x="3570" y="2402"/>
                  </a:lnTo>
                  <a:lnTo>
                    <a:pt x="3570" y="2412"/>
                  </a:lnTo>
                  <a:lnTo>
                    <a:pt x="3570" y="2431"/>
                  </a:lnTo>
                  <a:lnTo>
                    <a:pt x="3570" y="2469"/>
                  </a:lnTo>
                  <a:lnTo>
                    <a:pt x="3570" y="2479"/>
                  </a:lnTo>
                  <a:lnTo>
                    <a:pt x="3570" y="2507"/>
                  </a:lnTo>
                  <a:cubicBezTo>
                    <a:pt x="3637" y="2507"/>
                    <a:pt x="3637" y="2536"/>
                    <a:pt x="3637" y="2555"/>
                  </a:cubicBezTo>
                  <a:lnTo>
                    <a:pt x="3637" y="2622"/>
                  </a:lnTo>
                  <a:lnTo>
                    <a:pt x="3637" y="2651"/>
                  </a:lnTo>
                  <a:lnTo>
                    <a:pt x="3637" y="2689"/>
                  </a:lnTo>
                  <a:lnTo>
                    <a:pt x="3637" y="2708"/>
                  </a:lnTo>
                  <a:cubicBezTo>
                    <a:pt x="3637" y="2728"/>
                    <a:pt x="3637" y="2747"/>
                    <a:pt x="3628" y="2756"/>
                  </a:cubicBezTo>
                  <a:lnTo>
                    <a:pt x="3628" y="2775"/>
                  </a:lnTo>
                  <a:cubicBezTo>
                    <a:pt x="3628" y="2795"/>
                    <a:pt x="3618" y="2814"/>
                    <a:pt x="3609" y="2833"/>
                  </a:cubicBezTo>
                  <a:lnTo>
                    <a:pt x="3609" y="2842"/>
                  </a:lnTo>
                  <a:cubicBezTo>
                    <a:pt x="3609" y="2862"/>
                    <a:pt x="3599" y="2881"/>
                    <a:pt x="3599" y="2890"/>
                  </a:cubicBezTo>
                  <a:lnTo>
                    <a:pt x="3599" y="2909"/>
                  </a:lnTo>
                  <a:lnTo>
                    <a:pt x="3580" y="2957"/>
                  </a:lnTo>
                  <a:lnTo>
                    <a:pt x="3580" y="2967"/>
                  </a:lnTo>
                  <a:cubicBezTo>
                    <a:pt x="3561" y="3005"/>
                    <a:pt x="3542" y="3043"/>
                    <a:pt x="3522" y="3082"/>
                  </a:cubicBezTo>
                  <a:lnTo>
                    <a:pt x="3522" y="3091"/>
                  </a:lnTo>
                  <a:lnTo>
                    <a:pt x="3494" y="3129"/>
                  </a:lnTo>
                  <a:lnTo>
                    <a:pt x="3494" y="3139"/>
                  </a:lnTo>
                  <a:cubicBezTo>
                    <a:pt x="3455" y="3196"/>
                    <a:pt x="3417" y="3244"/>
                    <a:pt x="3369" y="3292"/>
                  </a:cubicBezTo>
                  <a:cubicBezTo>
                    <a:pt x="3321" y="3340"/>
                    <a:pt x="3274" y="3378"/>
                    <a:pt x="3226" y="3417"/>
                  </a:cubicBezTo>
                  <a:lnTo>
                    <a:pt x="3207" y="3436"/>
                  </a:lnTo>
                  <a:lnTo>
                    <a:pt x="3168" y="3455"/>
                  </a:lnTo>
                  <a:lnTo>
                    <a:pt x="3149" y="3464"/>
                  </a:lnTo>
                  <a:lnTo>
                    <a:pt x="3130" y="3474"/>
                  </a:lnTo>
                  <a:lnTo>
                    <a:pt x="3120" y="3484"/>
                  </a:lnTo>
                  <a:lnTo>
                    <a:pt x="3101" y="3493"/>
                  </a:lnTo>
                  <a:lnTo>
                    <a:pt x="3092" y="3493"/>
                  </a:lnTo>
                  <a:lnTo>
                    <a:pt x="3044" y="3522"/>
                  </a:lnTo>
                  <a:lnTo>
                    <a:pt x="3015" y="3531"/>
                  </a:lnTo>
                  <a:lnTo>
                    <a:pt x="2986" y="3541"/>
                  </a:lnTo>
                  <a:lnTo>
                    <a:pt x="2948" y="3560"/>
                  </a:lnTo>
                  <a:lnTo>
                    <a:pt x="2910" y="3560"/>
                  </a:lnTo>
                  <a:lnTo>
                    <a:pt x="2881" y="3570"/>
                  </a:lnTo>
                  <a:lnTo>
                    <a:pt x="2843" y="3570"/>
                  </a:lnTo>
                  <a:lnTo>
                    <a:pt x="2776" y="3579"/>
                  </a:lnTo>
                  <a:lnTo>
                    <a:pt x="2766" y="3579"/>
                  </a:lnTo>
                  <a:lnTo>
                    <a:pt x="2709" y="3589"/>
                  </a:lnTo>
                  <a:lnTo>
                    <a:pt x="2470" y="3589"/>
                  </a:lnTo>
                  <a:lnTo>
                    <a:pt x="2403" y="3570"/>
                  </a:lnTo>
                  <a:lnTo>
                    <a:pt x="2374" y="3570"/>
                  </a:lnTo>
                  <a:lnTo>
                    <a:pt x="2336" y="3560"/>
                  </a:lnTo>
                  <a:lnTo>
                    <a:pt x="2326" y="3560"/>
                  </a:lnTo>
                  <a:lnTo>
                    <a:pt x="2297" y="3551"/>
                  </a:lnTo>
                  <a:lnTo>
                    <a:pt x="2259" y="3541"/>
                  </a:lnTo>
                  <a:lnTo>
                    <a:pt x="2250" y="3541"/>
                  </a:lnTo>
                  <a:lnTo>
                    <a:pt x="2221" y="3531"/>
                  </a:lnTo>
                  <a:lnTo>
                    <a:pt x="2192" y="3522"/>
                  </a:lnTo>
                  <a:lnTo>
                    <a:pt x="2144" y="3493"/>
                  </a:lnTo>
                  <a:lnTo>
                    <a:pt x="2135" y="3493"/>
                  </a:lnTo>
                  <a:lnTo>
                    <a:pt x="2116" y="3484"/>
                  </a:lnTo>
                  <a:lnTo>
                    <a:pt x="2077" y="3464"/>
                  </a:lnTo>
                  <a:lnTo>
                    <a:pt x="2068" y="3455"/>
                  </a:lnTo>
                  <a:lnTo>
                    <a:pt x="2058" y="3455"/>
                  </a:lnTo>
                  <a:cubicBezTo>
                    <a:pt x="1790" y="3292"/>
                    <a:pt x="1618" y="3015"/>
                    <a:pt x="1580" y="2708"/>
                  </a:cubicBezTo>
                  <a:lnTo>
                    <a:pt x="1580" y="2689"/>
                  </a:lnTo>
                  <a:lnTo>
                    <a:pt x="1580" y="2641"/>
                  </a:lnTo>
                  <a:lnTo>
                    <a:pt x="1580" y="2622"/>
                  </a:lnTo>
                  <a:lnTo>
                    <a:pt x="1580" y="2565"/>
                  </a:lnTo>
                  <a:lnTo>
                    <a:pt x="1580" y="2488"/>
                  </a:lnTo>
                  <a:lnTo>
                    <a:pt x="1580" y="2460"/>
                  </a:lnTo>
                  <a:lnTo>
                    <a:pt x="1580" y="2412"/>
                  </a:lnTo>
                  <a:lnTo>
                    <a:pt x="1580" y="2402"/>
                  </a:lnTo>
                  <a:lnTo>
                    <a:pt x="1580" y="2364"/>
                  </a:lnTo>
                  <a:lnTo>
                    <a:pt x="1580" y="2354"/>
                  </a:lnTo>
                  <a:lnTo>
                    <a:pt x="1580" y="2345"/>
                  </a:lnTo>
                  <a:lnTo>
                    <a:pt x="1589" y="2316"/>
                  </a:lnTo>
                  <a:lnTo>
                    <a:pt x="1589" y="2297"/>
                  </a:lnTo>
                  <a:lnTo>
                    <a:pt x="1589" y="2268"/>
                  </a:lnTo>
                  <a:lnTo>
                    <a:pt x="1599" y="2249"/>
                  </a:lnTo>
                  <a:lnTo>
                    <a:pt x="1608" y="2220"/>
                  </a:lnTo>
                  <a:lnTo>
                    <a:pt x="1618" y="2201"/>
                  </a:lnTo>
                  <a:lnTo>
                    <a:pt x="1628" y="2172"/>
                  </a:lnTo>
                  <a:lnTo>
                    <a:pt x="1637" y="2153"/>
                  </a:lnTo>
                  <a:lnTo>
                    <a:pt x="1647" y="2134"/>
                  </a:lnTo>
                  <a:lnTo>
                    <a:pt x="1656" y="2105"/>
                  </a:lnTo>
                  <a:lnTo>
                    <a:pt x="1666" y="2086"/>
                  </a:lnTo>
                  <a:lnTo>
                    <a:pt x="1675" y="2067"/>
                  </a:lnTo>
                  <a:lnTo>
                    <a:pt x="1695" y="2038"/>
                  </a:lnTo>
                  <a:lnTo>
                    <a:pt x="1704" y="2019"/>
                  </a:lnTo>
                  <a:lnTo>
                    <a:pt x="1714" y="2000"/>
                  </a:lnTo>
                  <a:lnTo>
                    <a:pt x="1733" y="1981"/>
                  </a:lnTo>
                  <a:lnTo>
                    <a:pt x="1742" y="1962"/>
                  </a:lnTo>
                  <a:lnTo>
                    <a:pt x="1762" y="1943"/>
                  </a:lnTo>
                  <a:lnTo>
                    <a:pt x="1771" y="1914"/>
                  </a:lnTo>
                  <a:lnTo>
                    <a:pt x="1790" y="1904"/>
                  </a:lnTo>
                  <a:lnTo>
                    <a:pt x="1809" y="1885"/>
                  </a:lnTo>
                  <a:lnTo>
                    <a:pt x="1819" y="1876"/>
                  </a:lnTo>
                  <a:lnTo>
                    <a:pt x="1838" y="1857"/>
                  </a:lnTo>
                  <a:lnTo>
                    <a:pt x="1838" y="1847"/>
                  </a:lnTo>
                  <a:lnTo>
                    <a:pt x="1848" y="1838"/>
                  </a:lnTo>
                  <a:lnTo>
                    <a:pt x="1886" y="1809"/>
                  </a:lnTo>
                  <a:lnTo>
                    <a:pt x="1915" y="1780"/>
                  </a:lnTo>
                  <a:lnTo>
                    <a:pt x="1924" y="1771"/>
                  </a:lnTo>
                  <a:lnTo>
                    <a:pt x="1953" y="1751"/>
                  </a:lnTo>
                  <a:lnTo>
                    <a:pt x="1972" y="1742"/>
                  </a:lnTo>
                  <a:lnTo>
                    <a:pt x="1991" y="1723"/>
                  </a:lnTo>
                  <a:lnTo>
                    <a:pt x="2010" y="1713"/>
                  </a:lnTo>
                  <a:lnTo>
                    <a:pt x="2029" y="1694"/>
                  </a:lnTo>
                  <a:lnTo>
                    <a:pt x="2049" y="1684"/>
                  </a:lnTo>
                  <a:lnTo>
                    <a:pt x="2068" y="1675"/>
                  </a:lnTo>
                  <a:lnTo>
                    <a:pt x="2087" y="1665"/>
                  </a:lnTo>
                  <a:lnTo>
                    <a:pt x="2106" y="1646"/>
                  </a:lnTo>
                  <a:lnTo>
                    <a:pt x="2135" y="1637"/>
                  </a:lnTo>
                  <a:lnTo>
                    <a:pt x="2154" y="1627"/>
                  </a:lnTo>
                  <a:lnTo>
                    <a:pt x="2173" y="1617"/>
                  </a:lnTo>
                  <a:lnTo>
                    <a:pt x="2202" y="1608"/>
                  </a:lnTo>
                  <a:lnTo>
                    <a:pt x="2221" y="1598"/>
                  </a:lnTo>
                  <a:lnTo>
                    <a:pt x="2250" y="1589"/>
                  </a:lnTo>
                  <a:lnTo>
                    <a:pt x="2269" y="1589"/>
                  </a:lnTo>
                  <a:lnTo>
                    <a:pt x="2297" y="1579"/>
                  </a:lnTo>
                  <a:lnTo>
                    <a:pt x="2317" y="1579"/>
                  </a:lnTo>
                  <a:lnTo>
                    <a:pt x="2345" y="1570"/>
                  </a:lnTo>
                  <a:close/>
                  <a:moveTo>
                    <a:pt x="2058" y="0"/>
                  </a:moveTo>
                  <a:cubicBezTo>
                    <a:pt x="2020" y="0"/>
                    <a:pt x="1982" y="29"/>
                    <a:pt x="1982" y="77"/>
                  </a:cubicBezTo>
                  <a:lnTo>
                    <a:pt x="1982" y="517"/>
                  </a:lnTo>
                  <a:cubicBezTo>
                    <a:pt x="1828" y="565"/>
                    <a:pt x="1675" y="622"/>
                    <a:pt x="1532" y="708"/>
                  </a:cubicBezTo>
                  <a:lnTo>
                    <a:pt x="1216" y="392"/>
                  </a:lnTo>
                  <a:cubicBezTo>
                    <a:pt x="1202" y="373"/>
                    <a:pt x="1182" y="364"/>
                    <a:pt x="1163" y="364"/>
                  </a:cubicBezTo>
                  <a:cubicBezTo>
                    <a:pt x="1144" y="364"/>
                    <a:pt x="1125" y="373"/>
                    <a:pt x="1111" y="392"/>
                  </a:cubicBezTo>
                  <a:lnTo>
                    <a:pt x="393" y="1110"/>
                  </a:lnTo>
                  <a:cubicBezTo>
                    <a:pt x="364" y="1139"/>
                    <a:pt x="364" y="1187"/>
                    <a:pt x="393" y="1215"/>
                  </a:cubicBezTo>
                  <a:lnTo>
                    <a:pt x="709" y="1531"/>
                  </a:lnTo>
                  <a:cubicBezTo>
                    <a:pt x="632" y="1675"/>
                    <a:pt x="565" y="1818"/>
                    <a:pt x="517" y="1981"/>
                  </a:cubicBezTo>
                  <a:lnTo>
                    <a:pt x="77" y="1981"/>
                  </a:lnTo>
                  <a:cubicBezTo>
                    <a:pt x="29" y="1981"/>
                    <a:pt x="1" y="2010"/>
                    <a:pt x="1" y="2058"/>
                  </a:cubicBezTo>
                  <a:lnTo>
                    <a:pt x="1" y="3062"/>
                  </a:lnTo>
                  <a:cubicBezTo>
                    <a:pt x="1" y="3101"/>
                    <a:pt x="29" y="3139"/>
                    <a:pt x="77" y="3139"/>
                  </a:cubicBezTo>
                  <a:lnTo>
                    <a:pt x="517" y="3139"/>
                  </a:lnTo>
                  <a:cubicBezTo>
                    <a:pt x="565" y="3292"/>
                    <a:pt x="632" y="3445"/>
                    <a:pt x="709" y="3589"/>
                  </a:cubicBezTo>
                  <a:lnTo>
                    <a:pt x="393" y="3905"/>
                  </a:lnTo>
                  <a:cubicBezTo>
                    <a:pt x="364" y="3933"/>
                    <a:pt x="364" y="3981"/>
                    <a:pt x="393" y="4010"/>
                  </a:cubicBezTo>
                  <a:lnTo>
                    <a:pt x="1111" y="4728"/>
                  </a:lnTo>
                  <a:cubicBezTo>
                    <a:pt x="1125" y="4742"/>
                    <a:pt x="1144" y="4749"/>
                    <a:pt x="1163" y="4749"/>
                  </a:cubicBezTo>
                  <a:cubicBezTo>
                    <a:pt x="1182" y="4749"/>
                    <a:pt x="1202" y="4742"/>
                    <a:pt x="1216" y="4728"/>
                  </a:cubicBezTo>
                  <a:lnTo>
                    <a:pt x="1532" y="4412"/>
                  </a:lnTo>
                  <a:cubicBezTo>
                    <a:pt x="1675" y="4488"/>
                    <a:pt x="1828" y="4555"/>
                    <a:pt x="1982" y="4594"/>
                  </a:cubicBezTo>
                  <a:lnTo>
                    <a:pt x="1982" y="5044"/>
                  </a:lnTo>
                  <a:cubicBezTo>
                    <a:pt x="1982" y="5082"/>
                    <a:pt x="2020" y="5120"/>
                    <a:pt x="2058" y="5120"/>
                  </a:cubicBezTo>
                  <a:lnTo>
                    <a:pt x="3063" y="5120"/>
                  </a:lnTo>
                  <a:cubicBezTo>
                    <a:pt x="3111" y="5120"/>
                    <a:pt x="3140" y="5082"/>
                    <a:pt x="3140" y="5044"/>
                  </a:cubicBezTo>
                  <a:lnTo>
                    <a:pt x="3140" y="4594"/>
                  </a:lnTo>
                  <a:cubicBezTo>
                    <a:pt x="3302" y="4546"/>
                    <a:pt x="3446" y="4488"/>
                    <a:pt x="3589" y="4402"/>
                  </a:cubicBezTo>
                  <a:lnTo>
                    <a:pt x="3905" y="4718"/>
                  </a:lnTo>
                  <a:cubicBezTo>
                    <a:pt x="3920" y="4733"/>
                    <a:pt x="3941" y="4740"/>
                    <a:pt x="3963" y="4740"/>
                  </a:cubicBezTo>
                  <a:cubicBezTo>
                    <a:pt x="3984" y="4740"/>
                    <a:pt x="4006" y="4733"/>
                    <a:pt x="4020" y="4718"/>
                  </a:cubicBezTo>
                  <a:lnTo>
                    <a:pt x="4738" y="4000"/>
                  </a:lnTo>
                  <a:cubicBezTo>
                    <a:pt x="4767" y="3972"/>
                    <a:pt x="4767" y="3924"/>
                    <a:pt x="4738" y="3895"/>
                  </a:cubicBezTo>
                  <a:lnTo>
                    <a:pt x="4422" y="3579"/>
                  </a:lnTo>
                  <a:cubicBezTo>
                    <a:pt x="4499" y="3436"/>
                    <a:pt x="4556" y="3283"/>
                    <a:pt x="4604" y="3129"/>
                  </a:cubicBezTo>
                  <a:lnTo>
                    <a:pt x="5054" y="3129"/>
                  </a:lnTo>
                  <a:cubicBezTo>
                    <a:pt x="5092" y="3129"/>
                    <a:pt x="5130" y="3101"/>
                    <a:pt x="5130" y="3053"/>
                  </a:cubicBezTo>
                  <a:lnTo>
                    <a:pt x="5130" y="2048"/>
                  </a:lnTo>
                  <a:cubicBezTo>
                    <a:pt x="5121" y="2010"/>
                    <a:pt x="5092" y="1981"/>
                    <a:pt x="5054" y="1981"/>
                  </a:cubicBezTo>
                  <a:lnTo>
                    <a:pt x="4604" y="1981"/>
                  </a:lnTo>
                  <a:cubicBezTo>
                    <a:pt x="4556" y="1818"/>
                    <a:pt x="4499" y="1675"/>
                    <a:pt x="4422" y="1531"/>
                  </a:cubicBezTo>
                  <a:lnTo>
                    <a:pt x="4738" y="1215"/>
                  </a:lnTo>
                  <a:cubicBezTo>
                    <a:pt x="4767" y="1187"/>
                    <a:pt x="4767" y="1139"/>
                    <a:pt x="4738" y="1110"/>
                  </a:cubicBezTo>
                  <a:lnTo>
                    <a:pt x="4020" y="392"/>
                  </a:lnTo>
                  <a:cubicBezTo>
                    <a:pt x="4006" y="373"/>
                    <a:pt x="3984" y="364"/>
                    <a:pt x="3963" y="364"/>
                  </a:cubicBezTo>
                  <a:cubicBezTo>
                    <a:pt x="3941" y="364"/>
                    <a:pt x="3920" y="373"/>
                    <a:pt x="3905" y="392"/>
                  </a:cubicBezTo>
                  <a:lnTo>
                    <a:pt x="3589" y="708"/>
                  </a:lnTo>
                  <a:cubicBezTo>
                    <a:pt x="3446" y="622"/>
                    <a:pt x="3302" y="565"/>
                    <a:pt x="3140" y="517"/>
                  </a:cubicBezTo>
                  <a:lnTo>
                    <a:pt x="3140" y="77"/>
                  </a:lnTo>
                  <a:cubicBezTo>
                    <a:pt x="3140" y="29"/>
                    <a:pt x="3111" y="0"/>
                    <a:pt x="30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35"/>
            <p:cNvSpPr/>
            <p:nvPr/>
          </p:nvSpPr>
          <p:spPr>
            <a:xfrm>
              <a:off x="6673918" y="4502396"/>
              <a:ext cx="29936" cy="53807"/>
            </a:xfrm>
            <a:custGeom>
              <a:rect b="b" l="l" r="r" t="t"/>
              <a:pathLst>
                <a:path extrusionOk="0" h="2049" w="1140">
                  <a:moveTo>
                    <a:pt x="728" y="1"/>
                  </a:moveTo>
                  <a:lnTo>
                    <a:pt x="699" y="10"/>
                  </a:lnTo>
                  <a:lnTo>
                    <a:pt x="680" y="20"/>
                  </a:lnTo>
                  <a:lnTo>
                    <a:pt x="651" y="30"/>
                  </a:lnTo>
                  <a:lnTo>
                    <a:pt x="623" y="39"/>
                  </a:lnTo>
                  <a:lnTo>
                    <a:pt x="604" y="49"/>
                  </a:lnTo>
                  <a:lnTo>
                    <a:pt x="584" y="58"/>
                  </a:lnTo>
                  <a:lnTo>
                    <a:pt x="556" y="68"/>
                  </a:lnTo>
                  <a:lnTo>
                    <a:pt x="537" y="77"/>
                  </a:lnTo>
                  <a:lnTo>
                    <a:pt x="508" y="87"/>
                  </a:lnTo>
                  <a:lnTo>
                    <a:pt x="489" y="97"/>
                  </a:lnTo>
                  <a:lnTo>
                    <a:pt x="470" y="116"/>
                  </a:lnTo>
                  <a:lnTo>
                    <a:pt x="451" y="125"/>
                  </a:lnTo>
                  <a:lnTo>
                    <a:pt x="431" y="144"/>
                  </a:lnTo>
                  <a:lnTo>
                    <a:pt x="412" y="154"/>
                  </a:lnTo>
                  <a:lnTo>
                    <a:pt x="393" y="164"/>
                  </a:lnTo>
                  <a:lnTo>
                    <a:pt x="374" y="173"/>
                  </a:lnTo>
                  <a:lnTo>
                    <a:pt x="355" y="202"/>
                  </a:lnTo>
                  <a:lnTo>
                    <a:pt x="336" y="211"/>
                  </a:lnTo>
                  <a:lnTo>
                    <a:pt x="307" y="240"/>
                  </a:lnTo>
                  <a:lnTo>
                    <a:pt x="269" y="269"/>
                  </a:lnTo>
                  <a:lnTo>
                    <a:pt x="259" y="278"/>
                  </a:lnTo>
                  <a:lnTo>
                    <a:pt x="240" y="298"/>
                  </a:lnTo>
                  <a:lnTo>
                    <a:pt x="230" y="317"/>
                  </a:lnTo>
                  <a:lnTo>
                    <a:pt x="211" y="336"/>
                  </a:lnTo>
                  <a:lnTo>
                    <a:pt x="202" y="345"/>
                  </a:lnTo>
                  <a:lnTo>
                    <a:pt x="183" y="364"/>
                  </a:lnTo>
                  <a:lnTo>
                    <a:pt x="173" y="384"/>
                  </a:lnTo>
                  <a:lnTo>
                    <a:pt x="154" y="412"/>
                  </a:lnTo>
                  <a:lnTo>
                    <a:pt x="144" y="431"/>
                  </a:lnTo>
                  <a:lnTo>
                    <a:pt x="135" y="451"/>
                  </a:lnTo>
                  <a:lnTo>
                    <a:pt x="116" y="470"/>
                  </a:lnTo>
                  <a:lnTo>
                    <a:pt x="106" y="498"/>
                  </a:lnTo>
                  <a:lnTo>
                    <a:pt x="96" y="518"/>
                  </a:lnTo>
                  <a:lnTo>
                    <a:pt x="77" y="537"/>
                  </a:lnTo>
                  <a:lnTo>
                    <a:pt x="68" y="565"/>
                  </a:lnTo>
                  <a:lnTo>
                    <a:pt x="58" y="585"/>
                  </a:lnTo>
                  <a:lnTo>
                    <a:pt x="49" y="604"/>
                  </a:lnTo>
                  <a:lnTo>
                    <a:pt x="39" y="632"/>
                  </a:lnTo>
                  <a:lnTo>
                    <a:pt x="29" y="652"/>
                  </a:lnTo>
                  <a:lnTo>
                    <a:pt x="29" y="680"/>
                  </a:lnTo>
                  <a:lnTo>
                    <a:pt x="20" y="699"/>
                  </a:lnTo>
                  <a:lnTo>
                    <a:pt x="10" y="728"/>
                  </a:lnTo>
                  <a:lnTo>
                    <a:pt x="10" y="747"/>
                  </a:lnTo>
                  <a:lnTo>
                    <a:pt x="1" y="776"/>
                  </a:lnTo>
                  <a:lnTo>
                    <a:pt x="1" y="786"/>
                  </a:lnTo>
                  <a:lnTo>
                    <a:pt x="1" y="805"/>
                  </a:lnTo>
                  <a:lnTo>
                    <a:pt x="1" y="833"/>
                  </a:lnTo>
                  <a:lnTo>
                    <a:pt x="1" y="853"/>
                  </a:lnTo>
                  <a:lnTo>
                    <a:pt x="1" y="891"/>
                  </a:lnTo>
                  <a:lnTo>
                    <a:pt x="1" y="900"/>
                  </a:lnTo>
                  <a:lnTo>
                    <a:pt x="1" y="929"/>
                  </a:lnTo>
                  <a:lnTo>
                    <a:pt x="1" y="1006"/>
                  </a:lnTo>
                  <a:lnTo>
                    <a:pt x="1" y="1073"/>
                  </a:lnTo>
                  <a:lnTo>
                    <a:pt x="1" y="1082"/>
                  </a:lnTo>
                  <a:lnTo>
                    <a:pt x="1" y="1140"/>
                  </a:lnTo>
                  <a:lnTo>
                    <a:pt x="1" y="1149"/>
                  </a:lnTo>
                  <a:cubicBezTo>
                    <a:pt x="49" y="1465"/>
                    <a:pt x="221" y="1743"/>
                    <a:pt x="489" y="1905"/>
                  </a:cubicBezTo>
                  <a:lnTo>
                    <a:pt x="498" y="1915"/>
                  </a:lnTo>
                  <a:lnTo>
                    <a:pt x="508" y="1915"/>
                  </a:lnTo>
                  <a:lnTo>
                    <a:pt x="517" y="1924"/>
                  </a:lnTo>
                  <a:lnTo>
                    <a:pt x="556" y="1944"/>
                  </a:lnTo>
                  <a:lnTo>
                    <a:pt x="565" y="1953"/>
                  </a:lnTo>
                  <a:lnTo>
                    <a:pt x="575" y="1953"/>
                  </a:lnTo>
                  <a:lnTo>
                    <a:pt x="632" y="1982"/>
                  </a:lnTo>
                  <a:lnTo>
                    <a:pt x="661" y="1991"/>
                  </a:lnTo>
                  <a:lnTo>
                    <a:pt x="690" y="2001"/>
                  </a:lnTo>
                  <a:lnTo>
                    <a:pt x="699" y="2001"/>
                  </a:lnTo>
                  <a:lnTo>
                    <a:pt x="747" y="2020"/>
                  </a:lnTo>
                  <a:lnTo>
                    <a:pt x="776" y="2030"/>
                  </a:lnTo>
                  <a:lnTo>
                    <a:pt x="814" y="2039"/>
                  </a:lnTo>
                  <a:lnTo>
                    <a:pt x="833" y="2039"/>
                  </a:lnTo>
                  <a:lnTo>
                    <a:pt x="900" y="2049"/>
                  </a:lnTo>
                  <a:lnTo>
                    <a:pt x="1140" y="2049"/>
                  </a:lnTo>
                  <a:lnTo>
                    <a:pt x="1073" y="2039"/>
                  </a:lnTo>
                  <a:lnTo>
                    <a:pt x="1044" y="2039"/>
                  </a:lnTo>
                  <a:lnTo>
                    <a:pt x="1006" y="2030"/>
                  </a:lnTo>
                  <a:lnTo>
                    <a:pt x="977" y="2020"/>
                  </a:lnTo>
                  <a:lnTo>
                    <a:pt x="939" y="2001"/>
                  </a:lnTo>
                  <a:lnTo>
                    <a:pt x="929" y="2001"/>
                  </a:lnTo>
                  <a:lnTo>
                    <a:pt x="891" y="1991"/>
                  </a:lnTo>
                  <a:lnTo>
                    <a:pt x="862" y="1982"/>
                  </a:lnTo>
                  <a:lnTo>
                    <a:pt x="814" y="1953"/>
                  </a:lnTo>
                  <a:lnTo>
                    <a:pt x="805" y="1953"/>
                  </a:lnTo>
                  <a:lnTo>
                    <a:pt x="785" y="1944"/>
                  </a:lnTo>
                  <a:lnTo>
                    <a:pt x="757" y="1924"/>
                  </a:lnTo>
                  <a:lnTo>
                    <a:pt x="738" y="1915"/>
                  </a:lnTo>
                  <a:lnTo>
                    <a:pt x="728" y="1905"/>
                  </a:lnTo>
                  <a:cubicBezTo>
                    <a:pt x="460" y="1743"/>
                    <a:pt x="278" y="1465"/>
                    <a:pt x="240" y="1149"/>
                  </a:cubicBezTo>
                  <a:lnTo>
                    <a:pt x="240" y="1140"/>
                  </a:lnTo>
                  <a:lnTo>
                    <a:pt x="240" y="1082"/>
                  </a:lnTo>
                  <a:lnTo>
                    <a:pt x="240" y="1073"/>
                  </a:lnTo>
                  <a:lnTo>
                    <a:pt x="240" y="1006"/>
                  </a:lnTo>
                  <a:lnTo>
                    <a:pt x="240" y="929"/>
                  </a:lnTo>
                  <a:lnTo>
                    <a:pt x="240" y="900"/>
                  </a:lnTo>
                  <a:lnTo>
                    <a:pt x="240" y="891"/>
                  </a:lnTo>
                  <a:lnTo>
                    <a:pt x="240" y="853"/>
                  </a:lnTo>
                  <a:lnTo>
                    <a:pt x="240" y="833"/>
                  </a:lnTo>
                  <a:lnTo>
                    <a:pt x="240" y="805"/>
                  </a:lnTo>
                  <a:lnTo>
                    <a:pt x="240" y="786"/>
                  </a:lnTo>
                  <a:lnTo>
                    <a:pt x="240" y="776"/>
                  </a:lnTo>
                  <a:lnTo>
                    <a:pt x="240" y="747"/>
                  </a:lnTo>
                  <a:lnTo>
                    <a:pt x="240" y="728"/>
                  </a:lnTo>
                  <a:lnTo>
                    <a:pt x="250" y="699"/>
                  </a:lnTo>
                  <a:lnTo>
                    <a:pt x="259" y="680"/>
                  </a:lnTo>
                  <a:lnTo>
                    <a:pt x="269" y="652"/>
                  </a:lnTo>
                  <a:lnTo>
                    <a:pt x="278" y="632"/>
                  </a:lnTo>
                  <a:lnTo>
                    <a:pt x="288" y="604"/>
                  </a:lnTo>
                  <a:lnTo>
                    <a:pt x="297" y="585"/>
                  </a:lnTo>
                  <a:lnTo>
                    <a:pt x="307" y="565"/>
                  </a:lnTo>
                  <a:lnTo>
                    <a:pt x="317" y="537"/>
                  </a:lnTo>
                  <a:lnTo>
                    <a:pt x="326" y="518"/>
                  </a:lnTo>
                  <a:lnTo>
                    <a:pt x="336" y="498"/>
                  </a:lnTo>
                  <a:lnTo>
                    <a:pt x="355" y="470"/>
                  </a:lnTo>
                  <a:lnTo>
                    <a:pt x="364" y="451"/>
                  </a:lnTo>
                  <a:lnTo>
                    <a:pt x="384" y="431"/>
                  </a:lnTo>
                  <a:lnTo>
                    <a:pt x="393" y="412"/>
                  </a:lnTo>
                  <a:lnTo>
                    <a:pt x="412" y="384"/>
                  </a:lnTo>
                  <a:lnTo>
                    <a:pt x="422" y="364"/>
                  </a:lnTo>
                  <a:lnTo>
                    <a:pt x="441" y="345"/>
                  </a:lnTo>
                  <a:lnTo>
                    <a:pt x="451" y="336"/>
                  </a:lnTo>
                  <a:lnTo>
                    <a:pt x="470" y="317"/>
                  </a:lnTo>
                  <a:lnTo>
                    <a:pt x="479" y="298"/>
                  </a:lnTo>
                  <a:lnTo>
                    <a:pt x="498" y="278"/>
                  </a:lnTo>
                  <a:lnTo>
                    <a:pt x="508" y="269"/>
                  </a:lnTo>
                  <a:lnTo>
                    <a:pt x="537" y="240"/>
                  </a:lnTo>
                  <a:lnTo>
                    <a:pt x="575" y="211"/>
                  </a:lnTo>
                  <a:lnTo>
                    <a:pt x="584" y="202"/>
                  </a:lnTo>
                  <a:lnTo>
                    <a:pt x="613" y="173"/>
                  </a:lnTo>
                  <a:lnTo>
                    <a:pt x="623" y="164"/>
                  </a:lnTo>
                  <a:lnTo>
                    <a:pt x="651" y="154"/>
                  </a:lnTo>
                  <a:lnTo>
                    <a:pt x="661" y="144"/>
                  </a:lnTo>
                  <a:lnTo>
                    <a:pt x="690" y="125"/>
                  </a:lnTo>
                  <a:lnTo>
                    <a:pt x="699" y="116"/>
                  </a:lnTo>
                  <a:lnTo>
                    <a:pt x="728" y="97"/>
                  </a:lnTo>
                  <a:lnTo>
                    <a:pt x="747" y="87"/>
                  </a:lnTo>
                  <a:lnTo>
                    <a:pt x="766" y="77"/>
                  </a:lnTo>
                  <a:lnTo>
                    <a:pt x="795" y="68"/>
                  </a:lnTo>
                  <a:lnTo>
                    <a:pt x="814" y="58"/>
                  </a:lnTo>
                  <a:lnTo>
                    <a:pt x="833" y="49"/>
                  </a:lnTo>
                  <a:lnTo>
                    <a:pt x="862" y="39"/>
                  </a:lnTo>
                  <a:lnTo>
                    <a:pt x="881" y="30"/>
                  </a:lnTo>
                  <a:lnTo>
                    <a:pt x="910" y="20"/>
                  </a:lnTo>
                  <a:lnTo>
                    <a:pt x="929" y="10"/>
                  </a:lnTo>
                  <a:lnTo>
                    <a:pt x="95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1" name="Google Shape;1151;p35"/>
          <p:cNvGrpSpPr/>
          <p:nvPr/>
        </p:nvGrpSpPr>
        <p:grpSpPr>
          <a:xfrm>
            <a:off x="1820847" y="1862485"/>
            <a:ext cx="332593" cy="411480"/>
            <a:chOff x="3573426" y="1965628"/>
            <a:chExt cx="302358" cy="374993"/>
          </a:xfrm>
        </p:grpSpPr>
        <p:sp>
          <p:nvSpPr>
            <p:cNvPr id="1152" name="Google Shape;1152;p35"/>
            <p:cNvSpPr/>
            <p:nvPr/>
          </p:nvSpPr>
          <p:spPr>
            <a:xfrm>
              <a:off x="3688287" y="2013894"/>
              <a:ext cx="72661" cy="60582"/>
            </a:xfrm>
            <a:custGeom>
              <a:rect b="b" l="l" r="r" t="t"/>
              <a:pathLst>
                <a:path extrusionOk="0" h="2307" w="2767">
                  <a:moveTo>
                    <a:pt x="929" y="0"/>
                  </a:moveTo>
                  <a:lnTo>
                    <a:pt x="929" y="460"/>
                  </a:lnTo>
                  <a:cubicBezTo>
                    <a:pt x="929" y="546"/>
                    <a:pt x="871" y="632"/>
                    <a:pt x="795" y="670"/>
                  </a:cubicBezTo>
                  <a:lnTo>
                    <a:pt x="259" y="938"/>
                  </a:lnTo>
                  <a:cubicBezTo>
                    <a:pt x="106" y="1015"/>
                    <a:pt x="1" y="1177"/>
                    <a:pt x="1" y="1350"/>
                  </a:cubicBezTo>
                  <a:lnTo>
                    <a:pt x="1" y="2307"/>
                  </a:lnTo>
                  <a:lnTo>
                    <a:pt x="2766" y="2307"/>
                  </a:lnTo>
                  <a:lnTo>
                    <a:pt x="2766" y="1350"/>
                  </a:lnTo>
                  <a:cubicBezTo>
                    <a:pt x="2766" y="1177"/>
                    <a:pt x="2671" y="1015"/>
                    <a:pt x="2508" y="938"/>
                  </a:cubicBezTo>
                  <a:lnTo>
                    <a:pt x="1972" y="670"/>
                  </a:lnTo>
                  <a:cubicBezTo>
                    <a:pt x="1895" y="632"/>
                    <a:pt x="1848" y="546"/>
                    <a:pt x="1848" y="460"/>
                  </a:cubicBezTo>
                  <a:lnTo>
                    <a:pt x="18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35"/>
            <p:cNvSpPr/>
            <p:nvPr/>
          </p:nvSpPr>
          <p:spPr>
            <a:xfrm>
              <a:off x="3711422" y="2013894"/>
              <a:ext cx="26391" cy="18251"/>
            </a:xfrm>
            <a:custGeom>
              <a:rect b="b" l="l" r="r" t="t"/>
              <a:pathLst>
                <a:path extrusionOk="0" h="695" w="1005">
                  <a:moveTo>
                    <a:pt x="48" y="0"/>
                  </a:moveTo>
                  <a:lnTo>
                    <a:pt x="48" y="460"/>
                  </a:lnTo>
                  <a:cubicBezTo>
                    <a:pt x="38" y="507"/>
                    <a:pt x="29" y="555"/>
                    <a:pt x="0" y="594"/>
                  </a:cubicBezTo>
                  <a:cubicBezTo>
                    <a:pt x="163" y="661"/>
                    <a:pt x="335" y="694"/>
                    <a:pt x="506" y="694"/>
                  </a:cubicBezTo>
                  <a:cubicBezTo>
                    <a:pt x="677" y="694"/>
                    <a:pt x="847" y="661"/>
                    <a:pt x="1005" y="594"/>
                  </a:cubicBezTo>
                  <a:cubicBezTo>
                    <a:pt x="976" y="555"/>
                    <a:pt x="967" y="507"/>
                    <a:pt x="967" y="460"/>
                  </a:cubicBezTo>
                  <a:lnTo>
                    <a:pt x="96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35"/>
            <p:cNvSpPr/>
            <p:nvPr/>
          </p:nvSpPr>
          <p:spPr>
            <a:xfrm>
              <a:off x="3688287" y="2032985"/>
              <a:ext cx="72661" cy="41491"/>
            </a:xfrm>
            <a:custGeom>
              <a:rect b="b" l="l" r="r" t="t"/>
              <a:pathLst>
                <a:path extrusionOk="0" h="1580" w="2767">
                  <a:moveTo>
                    <a:pt x="680" y="1"/>
                  </a:moveTo>
                  <a:lnTo>
                    <a:pt x="259" y="211"/>
                  </a:lnTo>
                  <a:cubicBezTo>
                    <a:pt x="106" y="288"/>
                    <a:pt x="1" y="450"/>
                    <a:pt x="1" y="623"/>
                  </a:cubicBezTo>
                  <a:lnTo>
                    <a:pt x="1" y="1580"/>
                  </a:lnTo>
                  <a:lnTo>
                    <a:pt x="2766" y="1580"/>
                  </a:lnTo>
                  <a:lnTo>
                    <a:pt x="2766" y="623"/>
                  </a:lnTo>
                  <a:cubicBezTo>
                    <a:pt x="2766" y="450"/>
                    <a:pt x="2671" y="288"/>
                    <a:pt x="2508" y="211"/>
                  </a:cubicBezTo>
                  <a:lnTo>
                    <a:pt x="2096" y="1"/>
                  </a:lnTo>
                  <a:cubicBezTo>
                    <a:pt x="1910" y="225"/>
                    <a:pt x="1647" y="338"/>
                    <a:pt x="1385" y="338"/>
                  </a:cubicBezTo>
                  <a:cubicBezTo>
                    <a:pt x="1123" y="338"/>
                    <a:pt x="862" y="225"/>
                    <a:pt x="6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35"/>
            <p:cNvSpPr/>
            <p:nvPr/>
          </p:nvSpPr>
          <p:spPr>
            <a:xfrm>
              <a:off x="3688287" y="2043804"/>
              <a:ext cx="18119" cy="30672"/>
            </a:xfrm>
            <a:custGeom>
              <a:rect b="b" l="l" r="r" t="t"/>
              <a:pathLst>
                <a:path extrusionOk="0" h="1168" w="690">
                  <a:moveTo>
                    <a:pt x="58" y="0"/>
                  </a:moveTo>
                  <a:cubicBezTo>
                    <a:pt x="20" y="57"/>
                    <a:pt x="1" y="134"/>
                    <a:pt x="1" y="211"/>
                  </a:cubicBezTo>
                  <a:lnTo>
                    <a:pt x="1" y="1168"/>
                  </a:lnTo>
                  <a:lnTo>
                    <a:pt x="690" y="1168"/>
                  </a:lnTo>
                  <a:lnTo>
                    <a:pt x="690" y="708"/>
                  </a:lnTo>
                  <a:cubicBezTo>
                    <a:pt x="690" y="555"/>
                    <a:pt x="623" y="421"/>
                    <a:pt x="508" y="335"/>
                  </a:cubicBezTo>
                  <a:lnTo>
                    <a:pt x="5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35"/>
            <p:cNvSpPr/>
            <p:nvPr/>
          </p:nvSpPr>
          <p:spPr>
            <a:xfrm>
              <a:off x="3742829" y="2043804"/>
              <a:ext cx="18119" cy="30672"/>
            </a:xfrm>
            <a:custGeom>
              <a:rect b="b" l="l" r="r" t="t"/>
              <a:pathLst>
                <a:path extrusionOk="0" h="1168" w="690">
                  <a:moveTo>
                    <a:pt x="632" y="0"/>
                  </a:moveTo>
                  <a:lnTo>
                    <a:pt x="182" y="335"/>
                  </a:lnTo>
                  <a:cubicBezTo>
                    <a:pt x="67" y="421"/>
                    <a:pt x="0" y="555"/>
                    <a:pt x="0" y="708"/>
                  </a:cubicBezTo>
                  <a:lnTo>
                    <a:pt x="0" y="1168"/>
                  </a:lnTo>
                  <a:lnTo>
                    <a:pt x="689" y="1168"/>
                  </a:lnTo>
                  <a:lnTo>
                    <a:pt x="689" y="211"/>
                  </a:lnTo>
                  <a:cubicBezTo>
                    <a:pt x="689" y="134"/>
                    <a:pt x="670" y="57"/>
                    <a:pt x="6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35"/>
            <p:cNvSpPr/>
            <p:nvPr/>
          </p:nvSpPr>
          <p:spPr>
            <a:xfrm>
              <a:off x="3700340" y="1965628"/>
              <a:ext cx="48528" cy="54306"/>
            </a:xfrm>
            <a:custGeom>
              <a:rect b="b" l="l" r="r" t="t"/>
              <a:pathLst>
                <a:path extrusionOk="0" h="2068" w="1848">
                  <a:moveTo>
                    <a:pt x="690" y="1"/>
                  </a:moveTo>
                  <a:cubicBezTo>
                    <a:pt x="317" y="1"/>
                    <a:pt x="1" y="307"/>
                    <a:pt x="1" y="690"/>
                  </a:cubicBezTo>
                  <a:lnTo>
                    <a:pt x="1" y="1149"/>
                  </a:lnTo>
                  <a:cubicBezTo>
                    <a:pt x="1" y="1656"/>
                    <a:pt x="412" y="2068"/>
                    <a:pt x="929" y="2068"/>
                  </a:cubicBezTo>
                  <a:cubicBezTo>
                    <a:pt x="1436" y="2068"/>
                    <a:pt x="1848" y="1656"/>
                    <a:pt x="1848" y="1149"/>
                  </a:cubicBezTo>
                  <a:lnTo>
                    <a:pt x="1848" y="690"/>
                  </a:lnTo>
                  <a:cubicBezTo>
                    <a:pt x="1848" y="307"/>
                    <a:pt x="1532" y="1"/>
                    <a:pt x="1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35"/>
            <p:cNvSpPr/>
            <p:nvPr/>
          </p:nvSpPr>
          <p:spPr>
            <a:xfrm>
              <a:off x="3700156" y="1965628"/>
              <a:ext cx="33639" cy="54621"/>
            </a:xfrm>
            <a:custGeom>
              <a:rect b="b" l="l" r="r" t="t"/>
              <a:pathLst>
                <a:path extrusionOk="0" h="2080" w="1281">
                  <a:moveTo>
                    <a:pt x="697" y="1"/>
                  </a:moveTo>
                  <a:cubicBezTo>
                    <a:pt x="314" y="1"/>
                    <a:pt x="8" y="307"/>
                    <a:pt x="8" y="690"/>
                  </a:cubicBezTo>
                  <a:lnTo>
                    <a:pt x="8" y="1149"/>
                  </a:lnTo>
                  <a:cubicBezTo>
                    <a:pt x="0" y="1683"/>
                    <a:pt x="437" y="2080"/>
                    <a:pt x="929" y="2080"/>
                  </a:cubicBezTo>
                  <a:cubicBezTo>
                    <a:pt x="1045" y="2080"/>
                    <a:pt x="1164" y="2058"/>
                    <a:pt x="1281" y="2010"/>
                  </a:cubicBezTo>
                  <a:cubicBezTo>
                    <a:pt x="927" y="1867"/>
                    <a:pt x="697" y="1522"/>
                    <a:pt x="707" y="1149"/>
                  </a:cubicBezTo>
                  <a:lnTo>
                    <a:pt x="707" y="690"/>
                  </a:lnTo>
                  <a:cubicBezTo>
                    <a:pt x="707" y="355"/>
                    <a:pt x="946" y="68"/>
                    <a:pt x="1281" y="10"/>
                  </a:cubicBezTo>
                  <a:cubicBezTo>
                    <a:pt x="1242" y="1"/>
                    <a:pt x="1195" y="1"/>
                    <a:pt x="1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35"/>
            <p:cNvSpPr/>
            <p:nvPr/>
          </p:nvSpPr>
          <p:spPr>
            <a:xfrm>
              <a:off x="3682247" y="2086502"/>
              <a:ext cx="84741" cy="145060"/>
            </a:xfrm>
            <a:custGeom>
              <a:rect b="b" l="l" r="r" t="t"/>
              <a:pathLst>
                <a:path extrusionOk="0" h="5524" w="3227">
                  <a:moveTo>
                    <a:pt x="1" y="1"/>
                  </a:moveTo>
                  <a:lnTo>
                    <a:pt x="1" y="5523"/>
                  </a:lnTo>
                  <a:lnTo>
                    <a:pt x="3226" y="5523"/>
                  </a:lnTo>
                  <a:lnTo>
                    <a:pt x="32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35"/>
            <p:cNvSpPr/>
            <p:nvPr/>
          </p:nvSpPr>
          <p:spPr>
            <a:xfrm>
              <a:off x="3682247" y="2170955"/>
              <a:ext cx="84741" cy="60608"/>
            </a:xfrm>
            <a:custGeom>
              <a:rect b="b" l="l" r="r" t="t"/>
              <a:pathLst>
                <a:path extrusionOk="0" h="2308" w="3227">
                  <a:moveTo>
                    <a:pt x="1" y="1"/>
                  </a:moveTo>
                  <a:lnTo>
                    <a:pt x="1" y="2307"/>
                  </a:lnTo>
                  <a:lnTo>
                    <a:pt x="3226" y="2307"/>
                  </a:lnTo>
                  <a:lnTo>
                    <a:pt x="322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35"/>
            <p:cNvSpPr/>
            <p:nvPr/>
          </p:nvSpPr>
          <p:spPr>
            <a:xfrm>
              <a:off x="3754882" y="2153124"/>
              <a:ext cx="48292" cy="72635"/>
            </a:xfrm>
            <a:custGeom>
              <a:rect b="b" l="l" r="r" t="t"/>
              <a:pathLst>
                <a:path extrusionOk="0" h="2766" w="1839">
                  <a:moveTo>
                    <a:pt x="690" y="0"/>
                  </a:moveTo>
                  <a:cubicBezTo>
                    <a:pt x="307" y="0"/>
                    <a:pt x="1" y="306"/>
                    <a:pt x="1" y="689"/>
                  </a:cubicBezTo>
                  <a:lnTo>
                    <a:pt x="1" y="1445"/>
                  </a:lnTo>
                  <a:cubicBezTo>
                    <a:pt x="10" y="1675"/>
                    <a:pt x="87" y="1885"/>
                    <a:pt x="230" y="2067"/>
                  </a:cubicBezTo>
                  <a:cubicBezTo>
                    <a:pt x="374" y="2240"/>
                    <a:pt x="460" y="2460"/>
                    <a:pt x="460" y="2689"/>
                  </a:cubicBezTo>
                  <a:lnTo>
                    <a:pt x="460" y="2766"/>
                  </a:lnTo>
                  <a:lnTo>
                    <a:pt x="1379" y="2766"/>
                  </a:lnTo>
                  <a:lnTo>
                    <a:pt x="1379" y="2632"/>
                  </a:lnTo>
                  <a:cubicBezTo>
                    <a:pt x="1379" y="2441"/>
                    <a:pt x="1446" y="2259"/>
                    <a:pt x="1570" y="2125"/>
                  </a:cubicBezTo>
                  <a:lnTo>
                    <a:pt x="1656" y="2019"/>
                  </a:lnTo>
                  <a:cubicBezTo>
                    <a:pt x="1771" y="1876"/>
                    <a:pt x="1829" y="1694"/>
                    <a:pt x="1838" y="1512"/>
                  </a:cubicBezTo>
                  <a:lnTo>
                    <a:pt x="1838" y="689"/>
                  </a:lnTo>
                  <a:cubicBezTo>
                    <a:pt x="1838" y="306"/>
                    <a:pt x="1532" y="0"/>
                    <a:pt x="11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35"/>
            <p:cNvSpPr/>
            <p:nvPr/>
          </p:nvSpPr>
          <p:spPr>
            <a:xfrm>
              <a:off x="3754646" y="2152862"/>
              <a:ext cx="27415" cy="72898"/>
            </a:xfrm>
            <a:custGeom>
              <a:rect b="b" l="l" r="r" t="t"/>
              <a:pathLst>
                <a:path extrusionOk="0" h="2776" w="1044">
                  <a:moveTo>
                    <a:pt x="699" y="1"/>
                  </a:moveTo>
                  <a:cubicBezTo>
                    <a:pt x="316" y="1"/>
                    <a:pt x="0" y="316"/>
                    <a:pt x="0" y="699"/>
                  </a:cubicBezTo>
                  <a:lnTo>
                    <a:pt x="0" y="1455"/>
                  </a:lnTo>
                  <a:cubicBezTo>
                    <a:pt x="19" y="1685"/>
                    <a:pt x="96" y="1895"/>
                    <a:pt x="230" y="2077"/>
                  </a:cubicBezTo>
                  <a:cubicBezTo>
                    <a:pt x="383" y="2250"/>
                    <a:pt x="459" y="2470"/>
                    <a:pt x="459" y="2699"/>
                  </a:cubicBezTo>
                  <a:lnTo>
                    <a:pt x="459" y="2776"/>
                  </a:lnTo>
                  <a:lnTo>
                    <a:pt x="928" y="2776"/>
                  </a:lnTo>
                  <a:lnTo>
                    <a:pt x="928" y="2699"/>
                  </a:lnTo>
                  <a:cubicBezTo>
                    <a:pt x="928" y="2489"/>
                    <a:pt x="890" y="2278"/>
                    <a:pt x="814" y="2077"/>
                  </a:cubicBezTo>
                  <a:cubicBezTo>
                    <a:pt x="737" y="1876"/>
                    <a:pt x="699" y="1666"/>
                    <a:pt x="699" y="1455"/>
                  </a:cubicBezTo>
                  <a:lnTo>
                    <a:pt x="699" y="699"/>
                  </a:lnTo>
                  <a:cubicBezTo>
                    <a:pt x="699" y="316"/>
                    <a:pt x="852" y="1"/>
                    <a:pt x="10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35"/>
            <p:cNvSpPr/>
            <p:nvPr/>
          </p:nvSpPr>
          <p:spPr>
            <a:xfrm>
              <a:off x="3754882" y="2152862"/>
              <a:ext cx="48292" cy="54568"/>
            </a:xfrm>
            <a:custGeom>
              <a:rect b="b" l="l" r="r" t="t"/>
              <a:pathLst>
                <a:path extrusionOk="0" h="2078" w="1839">
                  <a:moveTo>
                    <a:pt x="690" y="1"/>
                  </a:moveTo>
                  <a:cubicBezTo>
                    <a:pt x="307" y="1"/>
                    <a:pt x="1" y="316"/>
                    <a:pt x="1" y="699"/>
                  </a:cubicBezTo>
                  <a:lnTo>
                    <a:pt x="1" y="1159"/>
                  </a:lnTo>
                  <a:cubicBezTo>
                    <a:pt x="1" y="1666"/>
                    <a:pt x="412" y="2077"/>
                    <a:pt x="919" y="2077"/>
                  </a:cubicBezTo>
                  <a:cubicBezTo>
                    <a:pt x="1427" y="2077"/>
                    <a:pt x="1838" y="1666"/>
                    <a:pt x="1838" y="1159"/>
                  </a:cubicBezTo>
                  <a:lnTo>
                    <a:pt x="1838" y="699"/>
                  </a:lnTo>
                  <a:cubicBezTo>
                    <a:pt x="1838" y="316"/>
                    <a:pt x="1532" y="1"/>
                    <a:pt x="11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35"/>
            <p:cNvSpPr/>
            <p:nvPr/>
          </p:nvSpPr>
          <p:spPr>
            <a:xfrm>
              <a:off x="3754882" y="2152862"/>
              <a:ext cx="27179" cy="54306"/>
            </a:xfrm>
            <a:custGeom>
              <a:rect b="b" l="l" r="r" t="t"/>
              <a:pathLst>
                <a:path extrusionOk="0" h="2068" w="1035">
                  <a:moveTo>
                    <a:pt x="690" y="1"/>
                  </a:moveTo>
                  <a:cubicBezTo>
                    <a:pt x="307" y="1"/>
                    <a:pt x="1" y="316"/>
                    <a:pt x="1" y="699"/>
                  </a:cubicBezTo>
                  <a:lnTo>
                    <a:pt x="1" y="1159"/>
                  </a:lnTo>
                  <a:cubicBezTo>
                    <a:pt x="1" y="1618"/>
                    <a:pt x="345" y="2010"/>
                    <a:pt x="805" y="2068"/>
                  </a:cubicBezTo>
                  <a:cubicBezTo>
                    <a:pt x="728" y="1867"/>
                    <a:pt x="690" y="1666"/>
                    <a:pt x="690" y="1455"/>
                  </a:cubicBezTo>
                  <a:lnTo>
                    <a:pt x="690" y="699"/>
                  </a:lnTo>
                  <a:cubicBezTo>
                    <a:pt x="690" y="316"/>
                    <a:pt x="843" y="1"/>
                    <a:pt x="10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35"/>
            <p:cNvSpPr/>
            <p:nvPr/>
          </p:nvSpPr>
          <p:spPr>
            <a:xfrm>
              <a:off x="3736789" y="2219457"/>
              <a:ext cx="84715" cy="96794"/>
            </a:xfrm>
            <a:custGeom>
              <a:rect b="b" l="l" r="r" t="t"/>
              <a:pathLst>
                <a:path extrusionOk="0" h="3686" w="3226">
                  <a:moveTo>
                    <a:pt x="1369" y="1"/>
                  </a:moveTo>
                  <a:cubicBezTo>
                    <a:pt x="1226" y="1"/>
                    <a:pt x="1082" y="29"/>
                    <a:pt x="948" y="87"/>
                  </a:cubicBezTo>
                  <a:lnTo>
                    <a:pt x="431" y="288"/>
                  </a:lnTo>
                  <a:cubicBezTo>
                    <a:pt x="173" y="393"/>
                    <a:pt x="1" y="642"/>
                    <a:pt x="1" y="929"/>
                  </a:cubicBezTo>
                  <a:lnTo>
                    <a:pt x="1" y="3456"/>
                  </a:lnTo>
                  <a:cubicBezTo>
                    <a:pt x="1" y="3580"/>
                    <a:pt x="96" y="3685"/>
                    <a:pt x="230" y="3685"/>
                  </a:cubicBezTo>
                  <a:lnTo>
                    <a:pt x="2987" y="3685"/>
                  </a:lnTo>
                  <a:cubicBezTo>
                    <a:pt x="3121" y="3685"/>
                    <a:pt x="3226" y="3580"/>
                    <a:pt x="3226" y="3456"/>
                  </a:cubicBezTo>
                  <a:lnTo>
                    <a:pt x="3226" y="929"/>
                  </a:lnTo>
                  <a:cubicBezTo>
                    <a:pt x="3226" y="642"/>
                    <a:pt x="3054" y="393"/>
                    <a:pt x="2786" y="288"/>
                  </a:cubicBezTo>
                  <a:lnTo>
                    <a:pt x="2278" y="87"/>
                  </a:lnTo>
                  <a:cubicBezTo>
                    <a:pt x="2144" y="29"/>
                    <a:pt x="1991" y="1"/>
                    <a:pt x="18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35"/>
            <p:cNvSpPr/>
            <p:nvPr/>
          </p:nvSpPr>
          <p:spPr>
            <a:xfrm>
              <a:off x="3736789" y="2233296"/>
              <a:ext cx="18119" cy="82955"/>
            </a:xfrm>
            <a:custGeom>
              <a:rect b="b" l="l" r="r" t="t"/>
              <a:pathLst>
                <a:path extrusionOk="0" h="3159" w="690">
                  <a:moveTo>
                    <a:pt x="135" y="0"/>
                  </a:moveTo>
                  <a:cubicBezTo>
                    <a:pt x="48" y="115"/>
                    <a:pt x="1" y="258"/>
                    <a:pt x="1" y="402"/>
                  </a:cubicBezTo>
                  <a:lnTo>
                    <a:pt x="1" y="2929"/>
                  </a:lnTo>
                  <a:cubicBezTo>
                    <a:pt x="1" y="3053"/>
                    <a:pt x="96" y="3158"/>
                    <a:pt x="230" y="3158"/>
                  </a:cubicBezTo>
                  <a:lnTo>
                    <a:pt x="690" y="3158"/>
                  </a:lnTo>
                  <a:lnTo>
                    <a:pt x="690" y="641"/>
                  </a:lnTo>
                  <a:cubicBezTo>
                    <a:pt x="690" y="498"/>
                    <a:pt x="623" y="364"/>
                    <a:pt x="508" y="278"/>
                  </a:cubicBezTo>
                  <a:lnTo>
                    <a:pt x="1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35"/>
            <p:cNvSpPr/>
            <p:nvPr/>
          </p:nvSpPr>
          <p:spPr>
            <a:xfrm>
              <a:off x="3803148" y="2233296"/>
              <a:ext cx="18119" cy="82955"/>
            </a:xfrm>
            <a:custGeom>
              <a:rect b="b" l="l" r="r" t="t"/>
              <a:pathLst>
                <a:path extrusionOk="0" h="3159" w="690">
                  <a:moveTo>
                    <a:pt x="555" y="0"/>
                  </a:moveTo>
                  <a:lnTo>
                    <a:pt x="182" y="278"/>
                  </a:lnTo>
                  <a:cubicBezTo>
                    <a:pt x="67" y="364"/>
                    <a:pt x="0" y="498"/>
                    <a:pt x="0" y="641"/>
                  </a:cubicBezTo>
                  <a:lnTo>
                    <a:pt x="0" y="3158"/>
                  </a:lnTo>
                  <a:lnTo>
                    <a:pt x="460" y="3158"/>
                  </a:lnTo>
                  <a:cubicBezTo>
                    <a:pt x="594" y="3158"/>
                    <a:pt x="689" y="3053"/>
                    <a:pt x="689" y="2929"/>
                  </a:cubicBezTo>
                  <a:lnTo>
                    <a:pt x="689" y="402"/>
                  </a:lnTo>
                  <a:cubicBezTo>
                    <a:pt x="689" y="258"/>
                    <a:pt x="641" y="115"/>
                    <a:pt x="5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35"/>
            <p:cNvSpPr/>
            <p:nvPr/>
          </p:nvSpPr>
          <p:spPr>
            <a:xfrm>
              <a:off x="3646061" y="2153124"/>
              <a:ext cx="48292" cy="72635"/>
            </a:xfrm>
            <a:custGeom>
              <a:rect b="b" l="l" r="r" t="t"/>
              <a:pathLst>
                <a:path extrusionOk="0" h="2766" w="1839">
                  <a:moveTo>
                    <a:pt x="690" y="0"/>
                  </a:moveTo>
                  <a:cubicBezTo>
                    <a:pt x="307" y="0"/>
                    <a:pt x="1" y="306"/>
                    <a:pt x="1" y="689"/>
                  </a:cubicBezTo>
                  <a:lnTo>
                    <a:pt x="1" y="1445"/>
                  </a:lnTo>
                  <a:cubicBezTo>
                    <a:pt x="10" y="1675"/>
                    <a:pt x="87" y="1885"/>
                    <a:pt x="230" y="2067"/>
                  </a:cubicBezTo>
                  <a:cubicBezTo>
                    <a:pt x="374" y="2240"/>
                    <a:pt x="460" y="2460"/>
                    <a:pt x="460" y="2689"/>
                  </a:cubicBezTo>
                  <a:lnTo>
                    <a:pt x="460" y="2766"/>
                  </a:lnTo>
                  <a:lnTo>
                    <a:pt x="1379" y="2766"/>
                  </a:lnTo>
                  <a:lnTo>
                    <a:pt x="1379" y="2632"/>
                  </a:lnTo>
                  <a:cubicBezTo>
                    <a:pt x="1379" y="2441"/>
                    <a:pt x="1446" y="2259"/>
                    <a:pt x="1570" y="2125"/>
                  </a:cubicBezTo>
                  <a:lnTo>
                    <a:pt x="1656" y="2019"/>
                  </a:lnTo>
                  <a:cubicBezTo>
                    <a:pt x="1771" y="1876"/>
                    <a:pt x="1829" y="1694"/>
                    <a:pt x="1838" y="1512"/>
                  </a:cubicBezTo>
                  <a:lnTo>
                    <a:pt x="1838" y="689"/>
                  </a:lnTo>
                  <a:cubicBezTo>
                    <a:pt x="1838" y="306"/>
                    <a:pt x="1532" y="0"/>
                    <a:pt x="11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35"/>
            <p:cNvSpPr/>
            <p:nvPr/>
          </p:nvSpPr>
          <p:spPr>
            <a:xfrm>
              <a:off x="3645824" y="2152862"/>
              <a:ext cx="27415" cy="72898"/>
            </a:xfrm>
            <a:custGeom>
              <a:rect b="b" l="l" r="r" t="t"/>
              <a:pathLst>
                <a:path extrusionOk="0" h="2776" w="1044">
                  <a:moveTo>
                    <a:pt x="699" y="1"/>
                  </a:moveTo>
                  <a:cubicBezTo>
                    <a:pt x="316" y="1"/>
                    <a:pt x="0" y="316"/>
                    <a:pt x="0" y="699"/>
                  </a:cubicBezTo>
                  <a:lnTo>
                    <a:pt x="0" y="1455"/>
                  </a:lnTo>
                  <a:cubicBezTo>
                    <a:pt x="19" y="1685"/>
                    <a:pt x="96" y="1895"/>
                    <a:pt x="230" y="2077"/>
                  </a:cubicBezTo>
                  <a:cubicBezTo>
                    <a:pt x="383" y="2250"/>
                    <a:pt x="460" y="2470"/>
                    <a:pt x="460" y="2699"/>
                  </a:cubicBezTo>
                  <a:lnTo>
                    <a:pt x="460" y="2776"/>
                  </a:lnTo>
                  <a:lnTo>
                    <a:pt x="928" y="2776"/>
                  </a:lnTo>
                  <a:lnTo>
                    <a:pt x="928" y="2699"/>
                  </a:lnTo>
                  <a:cubicBezTo>
                    <a:pt x="928" y="2489"/>
                    <a:pt x="890" y="2278"/>
                    <a:pt x="814" y="2077"/>
                  </a:cubicBezTo>
                  <a:cubicBezTo>
                    <a:pt x="737" y="1876"/>
                    <a:pt x="699" y="1666"/>
                    <a:pt x="699" y="1455"/>
                  </a:cubicBezTo>
                  <a:lnTo>
                    <a:pt x="699" y="699"/>
                  </a:lnTo>
                  <a:cubicBezTo>
                    <a:pt x="699" y="316"/>
                    <a:pt x="852" y="1"/>
                    <a:pt x="10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35"/>
            <p:cNvSpPr/>
            <p:nvPr/>
          </p:nvSpPr>
          <p:spPr>
            <a:xfrm>
              <a:off x="3646061" y="2152862"/>
              <a:ext cx="48292" cy="54568"/>
            </a:xfrm>
            <a:custGeom>
              <a:rect b="b" l="l" r="r" t="t"/>
              <a:pathLst>
                <a:path extrusionOk="0" h="2078" w="1839">
                  <a:moveTo>
                    <a:pt x="690" y="1"/>
                  </a:moveTo>
                  <a:cubicBezTo>
                    <a:pt x="307" y="1"/>
                    <a:pt x="1" y="316"/>
                    <a:pt x="1" y="699"/>
                  </a:cubicBezTo>
                  <a:lnTo>
                    <a:pt x="1" y="1159"/>
                  </a:lnTo>
                  <a:cubicBezTo>
                    <a:pt x="1" y="1666"/>
                    <a:pt x="412" y="2077"/>
                    <a:pt x="919" y="2077"/>
                  </a:cubicBezTo>
                  <a:cubicBezTo>
                    <a:pt x="1427" y="2077"/>
                    <a:pt x="1838" y="1666"/>
                    <a:pt x="1838" y="1159"/>
                  </a:cubicBezTo>
                  <a:lnTo>
                    <a:pt x="1838" y="699"/>
                  </a:lnTo>
                  <a:cubicBezTo>
                    <a:pt x="1838" y="316"/>
                    <a:pt x="1532" y="1"/>
                    <a:pt x="11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35"/>
            <p:cNvSpPr/>
            <p:nvPr/>
          </p:nvSpPr>
          <p:spPr>
            <a:xfrm>
              <a:off x="3646061" y="2152862"/>
              <a:ext cx="27179" cy="54306"/>
            </a:xfrm>
            <a:custGeom>
              <a:rect b="b" l="l" r="r" t="t"/>
              <a:pathLst>
                <a:path extrusionOk="0" h="2068" w="1035">
                  <a:moveTo>
                    <a:pt x="690" y="1"/>
                  </a:moveTo>
                  <a:cubicBezTo>
                    <a:pt x="307" y="1"/>
                    <a:pt x="1" y="316"/>
                    <a:pt x="1" y="699"/>
                  </a:cubicBezTo>
                  <a:lnTo>
                    <a:pt x="1" y="1159"/>
                  </a:lnTo>
                  <a:cubicBezTo>
                    <a:pt x="1" y="1618"/>
                    <a:pt x="345" y="2010"/>
                    <a:pt x="805" y="2068"/>
                  </a:cubicBezTo>
                  <a:cubicBezTo>
                    <a:pt x="728" y="1867"/>
                    <a:pt x="690" y="1666"/>
                    <a:pt x="690" y="1455"/>
                  </a:cubicBezTo>
                  <a:lnTo>
                    <a:pt x="690" y="699"/>
                  </a:lnTo>
                  <a:cubicBezTo>
                    <a:pt x="690" y="316"/>
                    <a:pt x="843" y="1"/>
                    <a:pt x="10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35"/>
            <p:cNvSpPr/>
            <p:nvPr/>
          </p:nvSpPr>
          <p:spPr>
            <a:xfrm>
              <a:off x="3627968" y="2219457"/>
              <a:ext cx="84478" cy="96794"/>
            </a:xfrm>
            <a:custGeom>
              <a:rect b="b" l="l" r="r" t="t"/>
              <a:pathLst>
                <a:path extrusionOk="0" h="3686" w="3217">
                  <a:moveTo>
                    <a:pt x="1369" y="1"/>
                  </a:moveTo>
                  <a:cubicBezTo>
                    <a:pt x="1226" y="1"/>
                    <a:pt x="1082" y="29"/>
                    <a:pt x="948" y="87"/>
                  </a:cubicBezTo>
                  <a:lnTo>
                    <a:pt x="431" y="288"/>
                  </a:lnTo>
                  <a:cubicBezTo>
                    <a:pt x="173" y="393"/>
                    <a:pt x="1" y="642"/>
                    <a:pt x="1" y="929"/>
                  </a:cubicBezTo>
                  <a:lnTo>
                    <a:pt x="1" y="3456"/>
                  </a:lnTo>
                  <a:cubicBezTo>
                    <a:pt x="1" y="3580"/>
                    <a:pt x="96" y="3685"/>
                    <a:pt x="230" y="3685"/>
                  </a:cubicBezTo>
                  <a:lnTo>
                    <a:pt x="2987" y="3685"/>
                  </a:lnTo>
                  <a:cubicBezTo>
                    <a:pt x="3121" y="3685"/>
                    <a:pt x="3216" y="3580"/>
                    <a:pt x="3216" y="3456"/>
                  </a:cubicBezTo>
                  <a:lnTo>
                    <a:pt x="3216" y="929"/>
                  </a:lnTo>
                  <a:cubicBezTo>
                    <a:pt x="3216" y="642"/>
                    <a:pt x="3044" y="393"/>
                    <a:pt x="2786" y="288"/>
                  </a:cubicBezTo>
                  <a:lnTo>
                    <a:pt x="2278" y="87"/>
                  </a:lnTo>
                  <a:cubicBezTo>
                    <a:pt x="2144" y="29"/>
                    <a:pt x="1991" y="1"/>
                    <a:pt x="18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35"/>
            <p:cNvSpPr/>
            <p:nvPr/>
          </p:nvSpPr>
          <p:spPr>
            <a:xfrm>
              <a:off x="3627968" y="2233296"/>
              <a:ext cx="18119" cy="82955"/>
            </a:xfrm>
            <a:custGeom>
              <a:rect b="b" l="l" r="r" t="t"/>
              <a:pathLst>
                <a:path extrusionOk="0" h="3159" w="690">
                  <a:moveTo>
                    <a:pt x="135" y="0"/>
                  </a:moveTo>
                  <a:cubicBezTo>
                    <a:pt x="49" y="115"/>
                    <a:pt x="1" y="258"/>
                    <a:pt x="1" y="402"/>
                  </a:cubicBezTo>
                  <a:lnTo>
                    <a:pt x="1" y="2929"/>
                  </a:lnTo>
                  <a:cubicBezTo>
                    <a:pt x="1" y="3053"/>
                    <a:pt x="96" y="3158"/>
                    <a:pt x="230" y="3158"/>
                  </a:cubicBezTo>
                  <a:lnTo>
                    <a:pt x="690" y="3158"/>
                  </a:lnTo>
                  <a:lnTo>
                    <a:pt x="690" y="641"/>
                  </a:lnTo>
                  <a:cubicBezTo>
                    <a:pt x="690" y="498"/>
                    <a:pt x="623" y="364"/>
                    <a:pt x="508" y="278"/>
                  </a:cubicBezTo>
                  <a:lnTo>
                    <a:pt x="1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35"/>
            <p:cNvSpPr/>
            <p:nvPr/>
          </p:nvSpPr>
          <p:spPr>
            <a:xfrm>
              <a:off x="3694327" y="2233296"/>
              <a:ext cx="18119" cy="82955"/>
            </a:xfrm>
            <a:custGeom>
              <a:rect b="b" l="l" r="r" t="t"/>
              <a:pathLst>
                <a:path extrusionOk="0" h="3159" w="690">
                  <a:moveTo>
                    <a:pt x="555" y="0"/>
                  </a:moveTo>
                  <a:lnTo>
                    <a:pt x="192" y="278"/>
                  </a:lnTo>
                  <a:cubicBezTo>
                    <a:pt x="67" y="364"/>
                    <a:pt x="0" y="498"/>
                    <a:pt x="0" y="641"/>
                  </a:cubicBezTo>
                  <a:lnTo>
                    <a:pt x="0" y="3158"/>
                  </a:lnTo>
                  <a:lnTo>
                    <a:pt x="460" y="3158"/>
                  </a:lnTo>
                  <a:cubicBezTo>
                    <a:pt x="594" y="3158"/>
                    <a:pt x="689" y="3053"/>
                    <a:pt x="689" y="2929"/>
                  </a:cubicBezTo>
                  <a:lnTo>
                    <a:pt x="689" y="402"/>
                  </a:lnTo>
                  <a:cubicBezTo>
                    <a:pt x="689" y="258"/>
                    <a:pt x="641" y="115"/>
                    <a:pt x="5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35"/>
            <p:cNvSpPr/>
            <p:nvPr/>
          </p:nvSpPr>
          <p:spPr>
            <a:xfrm>
              <a:off x="3809162" y="2213417"/>
              <a:ext cx="48528" cy="72661"/>
            </a:xfrm>
            <a:custGeom>
              <a:rect b="b" l="l" r="r" t="t"/>
              <a:pathLst>
                <a:path extrusionOk="0" h="2767" w="1848">
                  <a:moveTo>
                    <a:pt x="699" y="1"/>
                  </a:moveTo>
                  <a:cubicBezTo>
                    <a:pt x="317" y="1"/>
                    <a:pt x="1" y="307"/>
                    <a:pt x="1" y="690"/>
                  </a:cubicBezTo>
                  <a:lnTo>
                    <a:pt x="1" y="1446"/>
                  </a:lnTo>
                  <a:cubicBezTo>
                    <a:pt x="20" y="1676"/>
                    <a:pt x="97" y="1896"/>
                    <a:pt x="231" y="2068"/>
                  </a:cubicBezTo>
                  <a:cubicBezTo>
                    <a:pt x="384" y="2250"/>
                    <a:pt x="460" y="2470"/>
                    <a:pt x="460" y="2690"/>
                  </a:cubicBezTo>
                  <a:lnTo>
                    <a:pt x="460" y="2767"/>
                  </a:lnTo>
                  <a:lnTo>
                    <a:pt x="1389" y="2767"/>
                  </a:lnTo>
                  <a:lnTo>
                    <a:pt x="1389" y="2633"/>
                  </a:lnTo>
                  <a:cubicBezTo>
                    <a:pt x="1389" y="2441"/>
                    <a:pt x="1456" y="2260"/>
                    <a:pt x="1570" y="2126"/>
                  </a:cubicBezTo>
                  <a:lnTo>
                    <a:pt x="1657" y="2020"/>
                  </a:lnTo>
                  <a:cubicBezTo>
                    <a:pt x="1771" y="1877"/>
                    <a:pt x="1838" y="1704"/>
                    <a:pt x="1848" y="1513"/>
                  </a:cubicBezTo>
                  <a:lnTo>
                    <a:pt x="1848" y="690"/>
                  </a:lnTo>
                  <a:cubicBezTo>
                    <a:pt x="1848" y="307"/>
                    <a:pt x="1542" y="1"/>
                    <a:pt x="1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35"/>
            <p:cNvSpPr/>
            <p:nvPr/>
          </p:nvSpPr>
          <p:spPr>
            <a:xfrm>
              <a:off x="3809162" y="2213417"/>
              <a:ext cx="27179" cy="72661"/>
            </a:xfrm>
            <a:custGeom>
              <a:rect b="b" l="l" r="r" t="t"/>
              <a:pathLst>
                <a:path extrusionOk="0" h="2767" w="1035">
                  <a:moveTo>
                    <a:pt x="690" y="1"/>
                  </a:moveTo>
                  <a:cubicBezTo>
                    <a:pt x="307" y="1"/>
                    <a:pt x="1" y="307"/>
                    <a:pt x="1" y="690"/>
                  </a:cubicBezTo>
                  <a:lnTo>
                    <a:pt x="1" y="1456"/>
                  </a:lnTo>
                  <a:cubicBezTo>
                    <a:pt x="10" y="1676"/>
                    <a:pt x="87" y="1896"/>
                    <a:pt x="231" y="2078"/>
                  </a:cubicBezTo>
                  <a:cubicBezTo>
                    <a:pt x="374" y="2250"/>
                    <a:pt x="460" y="2470"/>
                    <a:pt x="460" y="2700"/>
                  </a:cubicBezTo>
                  <a:lnTo>
                    <a:pt x="460" y="2767"/>
                  </a:lnTo>
                  <a:lnTo>
                    <a:pt x="920" y="2767"/>
                  </a:lnTo>
                  <a:lnTo>
                    <a:pt x="920" y="2700"/>
                  </a:lnTo>
                  <a:cubicBezTo>
                    <a:pt x="920" y="2480"/>
                    <a:pt x="891" y="2269"/>
                    <a:pt x="814" y="2078"/>
                  </a:cubicBezTo>
                  <a:cubicBezTo>
                    <a:pt x="738" y="1877"/>
                    <a:pt x="690" y="1666"/>
                    <a:pt x="690" y="1456"/>
                  </a:cubicBezTo>
                  <a:lnTo>
                    <a:pt x="690" y="690"/>
                  </a:lnTo>
                  <a:cubicBezTo>
                    <a:pt x="690" y="307"/>
                    <a:pt x="843" y="1"/>
                    <a:pt x="10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35"/>
            <p:cNvSpPr/>
            <p:nvPr/>
          </p:nvSpPr>
          <p:spPr>
            <a:xfrm>
              <a:off x="3809162" y="2213417"/>
              <a:ext cx="48528" cy="54332"/>
            </a:xfrm>
            <a:custGeom>
              <a:rect b="b" l="l" r="r" t="t"/>
              <a:pathLst>
                <a:path extrusionOk="0" h="2069" w="1848">
                  <a:moveTo>
                    <a:pt x="690" y="1"/>
                  </a:moveTo>
                  <a:cubicBezTo>
                    <a:pt x="317" y="1"/>
                    <a:pt x="1" y="307"/>
                    <a:pt x="1" y="690"/>
                  </a:cubicBezTo>
                  <a:lnTo>
                    <a:pt x="1" y="1149"/>
                  </a:lnTo>
                  <a:cubicBezTo>
                    <a:pt x="1" y="1657"/>
                    <a:pt x="412" y="2068"/>
                    <a:pt x="929" y="2068"/>
                  </a:cubicBezTo>
                  <a:cubicBezTo>
                    <a:pt x="1436" y="2068"/>
                    <a:pt x="1848" y="1657"/>
                    <a:pt x="1848" y="1149"/>
                  </a:cubicBezTo>
                  <a:lnTo>
                    <a:pt x="1848" y="690"/>
                  </a:lnTo>
                  <a:cubicBezTo>
                    <a:pt x="1848" y="307"/>
                    <a:pt x="1532" y="1"/>
                    <a:pt x="11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35"/>
            <p:cNvSpPr/>
            <p:nvPr/>
          </p:nvSpPr>
          <p:spPr>
            <a:xfrm>
              <a:off x="3809162" y="2213417"/>
              <a:ext cx="27442" cy="54069"/>
            </a:xfrm>
            <a:custGeom>
              <a:rect b="b" l="l" r="r" t="t"/>
              <a:pathLst>
                <a:path extrusionOk="0" h="2059" w="1045">
                  <a:moveTo>
                    <a:pt x="699" y="1"/>
                  </a:moveTo>
                  <a:cubicBezTo>
                    <a:pt x="317" y="1"/>
                    <a:pt x="1" y="307"/>
                    <a:pt x="1" y="690"/>
                  </a:cubicBezTo>
                  <a:lnTo>
                    <a:pt x="1" y="1149"/>
                  </a:lnTo>
                  <a:cubicBezTo>
                    <a:pt x="1" y="1609"/>
                    <a:pt x="345" y="2001"/>
                    <a:pt x="805" y="2059"/>
                  </a:cubicBezTo>
                  <a:cubicBezTo>
                    <a:pt x="738" y="1867"/>
                    <a:pt x="699" y="1657"/>
                    <a:pt x="699" y="1446"/>
                  </a:cubicBezTo>
                  <a:lnTo>
                    <a:pt x="699" y="690"/>
                  </a:lnTo>
                  <a:cubicBezTo>
                    <a:pt x="699" y="307"/>
                    <a:pt x="853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35"/>
            <p:cNvSpPr/>
            <p:nvPr/>
          </p:nvSpPr>
          <p:spPr>
            <a:xfrm>
              <a:off x="3791331" y="2280039"/>
              <a:ext cx="84452" cy="60319"/>
            </a:xfrm>
            <a:custGeom>
              <a:rect b="b" l="l" r="r" t="t"/>
              <a:pathLst>
                <a:path extrusionOk="0" h="2297" w="3216">
                  <a:moveTo>
                    <a:pt x="1369" y="0"/>
                  </a:moveTo>
                  <a:cubicBezTo>
                    <a:pt x="1216" y="0"/>
                    <a:pt x="1072" y="29"/>
                    <a:pt x="938" y="86"/>
                  </a:cubicBezTo>
                  <a:lnTo>
                    <a:pt x="431" y="287"/>
                  </a:lnTo>
                  <a:cubicBezTo>
                    <a:pt x="173" y="383"/>
                    <a:pt x="0" y="641"/>
                    <a:pt x="0" y="928"/>
                  </a:cubicBezTo>
                  <a:lnTo>
                    <a:pt x="0" y="2067"/>
                  </a:lnTo>
                  <a:cubicBezTo>
                    <a:pt x="0" y="2192"/>
                    <a:pt x="96" y="2297"/>
                    <a:pt x="230" y="2297"/>
                  </a:cubicBezTo>
                  <a:lnTo>
                    <a:pt x="2986" y="2297"/>
                  </a:lnTo>
                  <a:cubicBezTo>
                    <a:pt x="3120" y="2297"/>
                    <a:pt x="3216" y="2192"/>
                    <a:pt x="3216" y="2067"/>
                  </a:cubicBezTo>
                  <a:lnTo>
                    <a:pt x="3216" y="919"/>
                  </a:lnTo>
                  <a:cubicBezTo>
                    <a:pt x="3216" y="641"/>
                    <a:pt x="3044" y="383"/>
                    <a:pt x="2785" y="287"/>
                  </a:cubicBezTo>
                  <a:lnTo>
                    <a:pt x="2269" y="86"/>
                  </a:lnTo>
                  <a:cubicBezTo>
                    <a:pt x="2135" y="29"/>
                    <a:pt x="1991" y="0"/>
                    <a:pt x="18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35"/>
            <p:cNvSpPr/>
            <p:nvPr/>
          </p:nvSpPr>
          <p:spPr>
            <a:xfrm>
              <a:off x="3791068" y="2293353"/>
              <a:ext cx="18119" cy="47005"/>
            </a:xfrm>
            <a:custGeom>
              <a:rect b="b" l="l" r="r" t="t"/>
              <a:pathLst>
                <a:path extrusionOk="0" h="1790" w="690">
                  <a:moveTo>
                    <a:pt x="135" y="0"/>
                  </a:moveTo>
                  <a:cubicBezTo>
                    <a:pt x="49" y="125"/>
                    <a:pt x="1" y="268"/>
                    <a:pt x="1" y="412"/>
                  </a:cubicBezTo>
                  <a:lnTo>
                    <a:pt x="1" y="1551"/>
                  </a:lnTo>
                  <a:cubicBezTo>
                    <a:pt x="1" y="1685"/>
                    <a:pt x="106" y="1780"/>
                    <a:pt x="230" y="1780"/>
                  </a:cubicBezTo>
                  <a:lnTo>
                    <a:pt x="690" y="1790"/>
                  </a:lnTo>
                  <a:lnTo>
                    <a:pt x="690" y="651"/>
                  </a:lnTo>
                  <a:cubicBezTo>
                    <a:pt x="690" y="508"/>
                    <a:pt x="623" y="374"/>
                    <a:pt x="508" y="287"/>
                  </a:cubicBezTo>
                  <a:lnTo>
                    <a:pt x="1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35"/>
            <p:cNvSpPr/>
            <p:nvPr/>
          </p:nvSpPr>
          <p:spPr>
            <a:xfrm>
              <a:off x="3857664" y="2293589"/>
              <a:ext cx="17883" cy="47032"/>
            </a:xfrm>
            <a:custGeom>
              <a:rect b="b" l="l" r="r" t="t"/>
              <a:pathLst>
                <a:path extrusionOk="0" h="1791" w="681">
                  <a:moveTo>
                    <a:pt x="546" y="1"/>
                  </a:moveTo>
                  <a:lnTo>
                    <a:pt x="183" y="288"/>
                  </a:lnTo>
                  <a:cubicBezTo>
                    <a:pt x="68" y="365"/>
                    <a:pt x="1" y="499"/>
                    <a:pt x="1" y="642"/>
                  </a:cubicBezTo>
                  <a:lnTo>
                    <a:pt x="1" y="1781"/>
                  </a:lnTo>
                  <a:lnTo>
                    <a:pt x="451" y="1791"/>
                  </a:lnTo>
                  <a:cubicBezTo>
                    <a:pt x="585" y="1791"/>
                    <a:pt x="680" y="1685"/>
                    <a:pt x="680" y="1561"/>
                  </a:cubicBezTo>
                  <a:lnTo>
                    <a:pt x="680" y="412"/>
                  </a:lnTo>
                  <a:cubicBezTo>
                    <a:pt x="680" y="269"/>
                    <a:pt x="633" y="125"/>
                    <a:pt x="5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35"/>
            <p:cNvSpPr/>
            <p:nvPr/>
          </p:nvSpPr>
          <p:spPr>
            <a:xfrm>
              <a:off x="3700340" y="2213417"/>
              <a:ext cx="48528" cy="72661"/>
            </a:xfrm>
            <a:custGeom>
              <a:rect b="b" l="l" r="r" t="t"/>
              <a:pathLst>
                <a:path extrusionOk="0" h="2767" w="1848">
                  <a:moveTo>
                    <a:pt x="700" y="1"/>
                  </a:moveTo>
                  <a:cubicBezTo>
                    <a:pt x="317" y="1"/>
                    <a:pt x="1" y="307"/>
                    <a:pt x="1" y="690"/>
                  </a:cubicBezTo>
                  <a:lnTo>
                    <a:pt x="1" y="1446"/>
                  </a:lnTo>
                  <a:cubicBezTo>
                    <a:pt x="20" y="1676"/>
                    <a:pt x="97" y="1896"/>
                    <a:pt x="231" y="2068"/>
                  </a:cubicBezTo>
                  <a:cubicBezTo>
                    <a:pt x="384" y="2250"/>
                    <a:pt x="460" y="2470"/>
                    <a:pt x="460" y="2690"/>
                  </a:cubicBezTo>
                  <a:lnTo>
                    <a:pt x="460" y="2767"/>
                  </a:lnTo>
                  <a:lnTo>
                    <a:pt x="1389" y="2767"/>
                  </a:lnTo>
                  <a:lnTo>
                    <a:pt x="1389" y="2633"/>
                  </a:lnTo>
                  <a:cubicBezTo>
                    <a:pt x="1389" y="2441"/>
                    <a:pt x="1446" y="2260"/>
                    <a:pt x="1570" y="2126"/>
                  </a:cubicBezTo>
                  <a:lnTo>
                    <a:pt x="1657" y="2020"/>
                  </a:lnTo>
                  <a:cubicBezTo>
                    <a:pt x="1771" y="1877"/>
                    <a:pt x="1838" y="1704"/>
                    <a:pt x="1848" y="1513"/>
                  </a:cubicBezTo>
                  <a:lnTo>
                    <a:pt x="1848" y="690"/>
                  </a:lnTo>
                  <a:cubicBezTo>
                    <a:pt x="1848" y="307"/>
                    <a:pt x="1532" y="1"/>
                    <a:pt x="1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35"/>
            <p:cNvSpPr/>
            <p:nvPr/>
          </p:nvSpPr>
          <p:spPr>
            <a:xfrm>
              <a:off x="3700340" y="2213417"/>
              <a:ext cx="27179" cy="72661"/>
            </a:xfrm>
            <a:custGeom>
              <a:rect b="b" l="l" r="r" t="t"/>
              <a:pathLst>
                <a:path extrusionOk="0" h="2767" w="1035">
                  <a:moveTo>
                    <a:pt x="690" y="1"/>
                  </a:moveTo>
                  <a:cubicBezTo>
                    <a:pt x="307" y="1"/>
                    <a:pt x="1" y="307"/>
                    <a:pt x="1" y="690"/>
                  </a:cubicBezTo>
                  <a:lnTo>
                    <a:pt x="1" y="1456"/>
                  </a:lnTo>
                  <a:cubicBezTo>
                    <a:pt x="10" y="1676"/>
                    <a:pt x="87" y="1896"/>
                    <a:pt x="231" y="2078"/>
                  </a:cubicBezTo>
                  <a:cubicBezTo>
                    <a:pt x="374" y="2250"/>
                    <a:pt x="460" y="2470"/>
                    <a:pt x="460" y="2700"/>
                  </a:cubicBezTo>
                  <a:lnTo>
                    <a:pt x="460" y="2767"/>
                  </a:lnTo>
                  <a:lnTo>
                    <a:pt x="920" y="2767"/>
                  </a:lnTo>
                  <a:lnTo>
                    <a:pt x="920" y="2700"/>
                  </a:lnTo>
                  <a:cubicBezTo>
                    <a:pt x="920" y="2480"/>
                    <a:pt x="891" y="2269"/>
                    <a:pt x="814" y="2078"/>
                  </a:cubicBezTo>
                  <a:cubicBezTo>
                    <a:pt x="738" y="1877"/>
                    <a:pt x="690" y="1666"/>
                    <a:pt x="690" y="1456"/>
                  </a:cubicBezTo>
                  <a:lnTo>
                    <a:pt x="690" y="690"/>
                  </a:lnTo>
                  <a:cubicBezTo>
                    <a:pt x="690" y="307"/>
                    <a:pt x="843" y="1"/>
                    <a:pt x="10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35"/>
            <p:cNvSpPr/>
            <p:nvPr/>
          </p:nvSpPr>
          <p:spPr>
            <a:xfrm>
              <a:off x="3700340" y="2213417"/>
              <a:ext cx="48528" cy="54332"/>
            </a:xfrm>
            <a:custGeom>
              <a:rect b="b" l="l" r="r" t="t"/>
              <a:pathLst>
                <a:path extrusionOk="0" h="2069" w="1848">
                  <a:moveTo>
                    <a:pt x="690" y="1"/>
                  </a:moveTo>
                  <a:cubicBezTo>
                    <a:pt x="317" y="1"/>
                    <a:pt x="1" y="307"/>
                    <a:pt x="1" y="690"/>
                  </a:cubicBezTo>
                  <a:lnTo>
                    <a:pt x="1" y="1149"/>
                  </a:lnTo>
                  <a:cubicBezTo>
                    <a:pt x="1" y="1657"/>
                    <a:pt x="412" y="2068"/>
                    <a:pt x="929" y="2068"/>
                  </a:cubicBezTo>
                  <a:cubicBezTo>
                    <a:pt x="1436" y="2068"/>
                    <a:pt x="1848" y="1657"/>
                    <a:pt x="1848" y="1149"/>
                  </a:cubicBezTo>
                  <a:lnTo>
                    <a:pt x="1848" y="690"/>
                  </a:lnTo>
                  <a:cubicBezTo>
                    <a:pt x="1848" y="307"/>
                    <a:pt x="1532" y="1"/>
                    <a:pt x="11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35"/>
            <p:cNvSpPr/>
            <p:nvPr/>
          </p:nvSpPr>
          <p:spPr>
            <a:xfrm>
              <a:off x="3700340" y="2213417"/>
              <a:ext cx="27442" cy="54069"/>
            </a:xfrm>
            <a:custGeom>
              <a:rect b="b" l="l" r="r" t="t"/>
              <a:pathLst>
                <a:path extrusionOk="0" h="2059" w="1045">
                  <a:moveTo>
                    <a:pt x="700" y="1"/>
                  </a:moveTo>
                  <a:cubicBezTo>
                    <a:pt x="317" y="1"/>
                    <a:pt x="1" y="307"/>
                    <a:pt x="1" y="690"/>
                  </a:cubicBezTo>
                  <a:lnTo>
                    <a:pt x="1" y="1149"/>
                  </a:lnTo>
                  <a:cubicBezTo>
                    <a:pt x="1" y="1609"/>
                    <a:pt x="345" y="2001"/>
                    <a:pt x="805" y="2059"/>
                  </a:cubicBezTo>
                  <a:cubicBezTo>
                    <a:pt x="738" y="1867"/>
                    <a:pt x="700" y="1657"/>
                    <a:pt x="700" y="1446"/>
                  </a:cubicBezTo>
                  <a:lnTo>
                    <a:pt x="700" y="690"/>
                  </a:lnTo>
                  <a:cubicBezTo>
                    <a:pt x="700" y="307"/>
                    <a:pt x="853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35"/>
            <p:cNvSpPr/>
            <p:nvPr/>
          </p:nvSpPr>
          <p:spPr>
            <a:xfrm>
              <a:off x="3682247" y="2280039"/>
              <a:ext cx="84741" cy="60319"/>
            </a:xfrm>
            <a:custGeom>
              <a:rect b="b" l="l" r="r" t="t"/>
              <a:pathLst>
                <a:path extrusionOk="0" h="2297" w="3227">
                  <a:moveTo>
                    <a:pt x="1379" y="0"/>
                  </a:moveTo>
                  <a:cubicBezTo>
                    <a:pt x="1226" y="0"/>
                    <a:pt x="1082" y="29"/>
                    <a:pt x="948" y="86"/>
                  </a:cubicBezTo>
                  <a:lnTo>
                    <a:pt x="441" y="287"/>
                  </a:lnTo>
                  <a:cubicBezTo>
                    <a:pt x="173" y="392"/>
                    <a:pt x="1" y="641"/>
                    <a:pt x="1" y="928"/>
                  </a:cubicBezTo>
                  <a:lnTo>
                    <a:pt x="1" y="2067"/>
                  </a:lnTo>
                  <a:cubicBezTo>
                    <a:pt x="1" y="2201"/>
                    <a:pt x="106" y="2297"/>
                    <a:pt x="231" y="2297"/>
                  </a:cubicBezTo>
                  <a:lnTo>
                    <a:pt x="2996" y="2297"/>
                  </a:lnTo>
                  <a:cubicBezTo>
                    <a:pt x="3121" y="2297"/>
                    <a:pt x="3226" y="2201"/>
                    <a:pt x="3226" y="2067"/>
                  </a:cubicBezTo>
                  <a:lnTo>
                    <a:pt x="3226" y="919"/>
                  </a:lnTo>
                  <a:cubicBezTo>
                    <a:pt x="3226" y="641"/>
                    <a:pt x="3054" y="383"/>
                    <a:pt x="2795" y="287"/>
                  </a:cubicBezTo>
                  <a:lnTo>
                    <a:pt x="2279" y="86"/>
                  </a:lnTo>
                  <a:cubicBezTo>
                    <a:pt x="2145" y="29"/>
                    <a:pt x="2001" y="0"/>
                    <a:pt x="18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35"/>
            <p:cNvSpPr/>
            <p:nvPr/>
          </p:nvSpPr>
          <p:spPr>
            <a:xfrm>
              <a:off x="3682247" y="2293353"/>
              <a:ext cx="18119" cy="47005"/>
            </a:xfrm>
            <a:custGeom>
              <a:rect b="b" l="l" r="r" t="t"/>
              <a:pathLst>
                <a:path extrusionOk="0" h="1790" w="690">
                  <a:moveTo>
                    <a:pt x="135" y="0"/>
                  </a:moveTo>
                  <a:cubicBezTo>
                    <a:pt x="49" y="125"/>
                    <a:pt x="1" y="268"/>
                    <a:pt x="1" y="412"/>
                  </a:cubicBezTo>
                  <a:lnTo>
                    <a:pt x="1" y="1560"/>
                  </a:lnTo>
                  <a:cubicBezTo>
                    <a:pt x="1" y="1685"/>
                    <a:pt x="106" y="1790"/>
                    <a:pt x="231" y="1790"/>
                  </a:cubicBezTo>
                  <a:lnTo>
                    <a:pt x="690" y="1790"/>
                  </a:lnTo>
                  <a:lnTo>
                    <a:pt x="690" y="651"/>
                  </a:lnTo>
                  <a:cubicBezTo>
                    <a:pt x="690" y="508"/>
                    <a:pt x="623" y="374"/>
                    <a:pt x="508" y="287"/>
                  </a:cubicBezTo>
                  <a:lnTo>
                    <a:pt x="1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35"/>
            <p:cNvSpPr/>
            <p:nvPr/>
          </p:nvSpPr>
          <p:spPr>
            <a:xfrm>
              <a:off x="3748842" y="2293589"/>
              <a:ext cx="18146" cy="47032"/>
            </a:xfrm>
            <a:custGeom>
              <a:rect b="b" l="l" r="r" t="t"/>
              <a:pathLst>
                <a:path extrusionOk="0" h="1791" w="691">
                  <a:moveTo>
                    <a:pt x="556" y="1"/>
                  </a:moveTo>
                  <a:lnTo>
                    <a:pt x="183" y="288"/>
                  </a:lnTo>
                  <a:cubicBezTo>
                    <a:pt x="68" y="365"/>
                    <a:pt x="1" y="499"/>
                    <a:pt x="1" y="642"/>
                  </a:cubicBezTo>
                  <a:lnTo>
                    <a:pt x="1" y="1781"/>
                  </a:lnTo>
                  <a:lnTo>
                    <a:pt x="460" y="1791"/>
                  </a:lnTo>
                  <a:cubicBezTo>
                    <a:pt x="585" y="1791"/>
                    <a:pt x="690" y="1685"/>
                    <a:pt x="690" y="1561"/>
                  </a:cubicBezTo>
                  <a:lnTo>
                    <a:pt x="690" y="412"/>
                  </a:lnTo>
                  <a:cubicBezTo>
                    <a:pt x="690" y="269"/>
                    <a:pt x="642" y="125"/>
                    <a:pt x="5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35"/>
            <p:cNvSpPr/>
            <p:nvPr/>
          </p:nvSpPr>
          <p:spPr>
            <a:xfrm>
              <a:off x="3591519" y="2213417"/>
              <a:ext cx="48555" cy="72661"/>
            </a:xfrm>
            <a:custGeom>
              <a:rect b="b" l="l" r="r" t="t"/>
              <a:pathLst>
                <a:path extrusionOk="0" h="2767" w="1849">
                  <a:moveTo>
                    <a:pt x="700" y="1"/>
                  </a:moveTo>
                  <a:cubicBezTo>
                    <a:pt x="317" y="1"/>
                    <a:pt x="1" y="307"/>
                    <a:pt x="1" y="690"/>
                  </a:cubicBezTo>
                  <a:lnTo>
                    <a:pt x="1" y="1446"/>
                  </a:lnTo>
                  <a:cubicBezTo>
                    <a:pt x="20" y="1676"/>
                    <a:pt x="97" y="1896"/>
                    <a:pt x="231" y="2068"/>
                  </a:cubicBezTo>
                  <a:cubicBezTo>
                    <a:pt x="384" y="2250"/>
                    <a:pt x="460" y="2470"/>
                    <a:pt x="460" y="2690"/>
                  </a:cubicBezTo>
                  <a:lnTo>
                    <a:pt x="460" y="2767"/>
                  </a:lnTo>
                  <a:lnTo>
                    <a:pt x="1389" y="2767"/>
                  </a:lnTo>
                  <a:lnTo>
                    <a:pt x="1389" y="2633"/>
                  </a:lnTo>
                  <a:cubicBezTo>
                    <a:pt x="1389" y="2441"/>
                    <a:pt x="1456" y="2260"/>
                    <a:pt x="1570" y="2126"/>
                  </a:cubicBezTo>
                  <a:lnTo>
                    <a:pt x="1657" y="2020"/>
                  </a:lnTo>
                  <a:cubicBezTo>
                    <a:pt x="1771" y="1877"/>
                    <a:pt x="1838" y="1704"/>
                    <a:pt x="1848" y="1513"/>
                  </a:cubicBezTo>
                  <a:lnTo>
                    <a:pt x="1848" y="690"/>
                  </a:lnTo>
                  <a:cubicBezTo>
                    <a:pt x="1848" y="307"/>
                    <a:pt x="1542" y="1"/>
                    <a:pt x="1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35"/>
            <p:cNvSpPr/>
            <p:nvPr/>
          </p:nvSpPr>
          <p:spPr>
            <a:xfrm>
              <a:off x="3591519" y="2213417"/>
              <a:ext cx="27179" cy="72661"/>
            </a:xfrm>
            <a:custGeom>
              <a:rect b="b" l="l" r="r" t="t"/>
              <a:pathLst>
                <a:path extrusionOk="0" h="2767" w="1035">
                  <a:moveTo>
                    <a:pt x="700" y="1"/>
                  </a:moveTo>
                  <a:cubicBezTo>
                    <a:pt x="317" y="1"/>
                    <a:pt x="1" y="307"/>
                    <a:pt x="1" y="690"/>
                  </a:cubicBezTo>
                  <a:lnTo>
                    <a:pt x="1" y="1456"/>
                  </a:lnTo>
                  <a:cubicBezTo>
                    <a:pt x="20" y="1676"/>
                    <a:pt x="97" y="1896"/>
                    <a:pt x="231" y="2078"/>
                  </a:cubicBezTo>
                  <a:cubicBezTo>
                    <a:pt x="384" y="2250"/>
                    <a:pt x="460" y="2470"/>
                    <a:pt x="460" y="2700"/>
                  </a:cubicBezTo>
                  <a:lnTo>
                    <a:pt x="460" y="2767"/>
                  </a:lnTo>
                  <a:lnTo>
                    <a:pt x="929" y="2767"/>
                  </a:lnTo>
                  <a:lnTo>
                    <a:pt x="929" y="2700"/>
                  </a:lnTo>
                  <a:cubicBezTo>
                    <a:pt x="929" y="2480"/>
                    <a:pt x="891" y="2269"/>
                    <a:pt x="814" y="2078"/>
                  </a:cubicBezTo>
                  <a:cubicBezTo>
                    <a:pt x="738" y="1877"/>
                    <a:pt x="690" y="1666"/>
                    <a:pt x="690" y="1456"/>
                  </a:cubicBezTo>
                  <a:lnTo>
                    <a:pt x="690" y="690"/>
                  </a:lnTo>
                  <a:cubicBezTo>
                    <a:pt x="690" y="307"/>
                    <a:pt x="843" y="1"/>
                    <a:pt x="10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35"/>
            <p:cNvSpPr/>
            <p:nvPr/>
          </p:nvSpPr>
          <p:spPr>
            <a:xfrm>
              <a:off x="3591519" y="2213417"/>
              <a:ext cx="48555" cy="54332"/>
            </a:xfrm>
            <a:custGeom>
              <a:rect b="b" l="l" r="r" t="t"/>
              <a:pathLst>
                <a:path extrusionOk="0" h="2069" w="1849">
                  <a:moveTo>
                    <a:pt x="690" y="1"/>
                  </a:moveTo>
                  <a:cubicBezTo>
                    <a:pt x="317" y="1"/>
                    <a:pt x="1" y="307"/>
                    <a:pt x="1" y="690"/>
                  </a:cubicBezTo>
                  <a:lnTo>
                    <a:pt x="1" y="1149"/>
                  </a:lnTo>
                  <a:cubicBezTo>
                    <a:pt x="1" y="1657"/>
                    <a:pt x="412" y="2068"/>
                    <a:pt x="929" y="2068"/>
                  </a:cubicBezTo>
                  <a:cubicBezTo>
                    <a:pt x="1437" y="2068"/>
                    <a:pt x="1848" y="1657"/>
                    <a:pt x="1848" y="1149"/>
                  </a:cubicBezTo>
                  <a:lnTo>
                    <a:pt x="1848" y="690"/>
                  </a:lnTo>
                  <a:cubicBezTo>
                    <a:pt x="1848" y="307"/>
                    <a:pt x="1532" y="1"/>
                    <a:pt x="11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35"/>
            <p:cNvSpPr/>
            <p:nvPr/>
          </p:nvSpPr>
          <p:spPr>
            <a:xfrm>
              <a:off x="3591519" y="2213417"/>
              <a:ext cx="27442" cy="54069"/>
            </a:xfrm>
            <a:custGeom>
              <a:rect b="b" l="l" r="r" t="t"/>
              <a:pathLst>
                <a:path extrusionOk="0" h="2059" w="1045">
                  <a:moveTo>
                    <a:pt x="700" y="1"/>
                  </a:moveTo>
                  <a:cubicBezTo>
                    <a:pt x="317" y="1"/>
                    <a:pt x="1" y="307"/>
                    <a:pt x="1" y="690"/>
                  </a:cubicBezTo>
                  <a:lnTo>
                    <a:pt x="1" y="1149"/>
                  </a:lnTo>
                  <a:cubicBezTo>
                    <a:pt x="1" y="1609"/>
                    <a:pt x="346" y="2001"/>
                    <a:pt x="805" y="2059"/>
                  </a:cubicBezTo>
                  <a:cubicBezTo>
                    <a:pt x="738" y="1867"/>
                    <a:pt x="700" y="1657"/>
                    <a:pt x="700" y="1446"/>
                  </a:cubicBezTo>
                  <a:lnTo>
                    <a:pt x="700" y="690"/>
                  </a:lnTo>
                  <a:cubicBezTo>
                    <a:pt x="700" y="307"/>
                    <a:pt x="853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35"/>
            <p:cNvSpPr/>
            <p:nvPr/>
          </p:nvSpPr>
          <p:spPr>
            <a:xfrm>
              <a:off x="3573688" y="2280039"/>
              <a:ext cx="84478" cy="60319"/>
            </a:xfrm>
            <a:custGeom>
              <a:rect b="b" l="l" r="r" t="t"/>
              <a:pathLst>
                <a:path extrusionOk="0" h="2297" w="3217">
                  <a:moveTo>
                    <a:pt x="1369" y="0"/>
                  </a:moveTo>
                  <a:cubicBezTo>
                    <a:pt x="1225" y="0"/>
                    <a:pt x="1082" y="29"/>
                    <a:pt x="948" y="86"/>
                  </a:cubicBezTo>
                  <a:lnTo>
                    <a:pt x="431" y="287"/>
                  </a:lnTo>
                  <a:cubicBezTo>
                    <a:pt x="173" y="392"/>
                    <a:pt x="0" y="641"/>
                    <a:pt x="0" y="928"/>
                  </a:cubicBezTo>
                  <a:lnTo>
                    <a:pt x="0" y="2067"/>
                  </a:lnTo>
                  <a:cubicBezTo>
                    <a:pt x="0" y="2201"/>
                    <a:pt x="96" y="2297"/>
                    <a:pt x="230" y="2297"/>
                  </a:cubicBezTo>
                  <a:lnTo>
                    <a:pt x="2986" y="2297"/>
                  </a:lnTo>
                  <a:cubicBezTo>
                    <a:pt x="3120" y="2297"/>
                    <a:pt x="3216" y="2192"/>
                    <a:pt x="3216" y="2067"/>
                  </a:cubicBezTo>
                  <a:lnTo>
                    <a:pt x="3216" y="919"/>
                  </a:lnTo>
                  <a:cubicBezTo>
                    <a:pt x="3216" y="641"/>
                    <a:pt x="3044" y="383"/>
                    <a:pt x="2785" y="287"/>
                  </a:cubicBezTo>
                  <a:lnTo>
                    <a:pt x="2269" y="86"/>
                  </a:lnTo>
                  <a:cubicBezTo>
                    <a:pt x="2135" y="29"/>
                    <a:pt x="1991" y="0"/>
                    <a:pt x="18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35"/>
            <p:cNvSpPr/>
            <p:nvPr/>
          </p:nvSpPr>
          <p:spPr>
            <a:xfrm>
              <a:off x="3573426" y="2293353"/>
              <a:ext cx="18119" cy="47005"/>
            </a:xfrm>
            <a:custGeom>
              <a:rect b="b" l="l" r="r" t="t"/>
              <a:pathLst>
                <a:path extrusionOk="0" h="1790" w="690">
                  <a:moveTo>
                    <a:pt x="135" y="0"/>
                  </a:moveTo>
                  <a:cubicBezTo>
                    <a:pt x="49" y="125"/>
                    <a:pt x="1" y="268"/>
                    <a:pt x="1" y="412"/>
                  </a:cubicBezTo>
                  <a:lnTo>
                    <a:pt x="1" y="1551"/>
                  </a:lnTo>
                  <a:cubicBezTo>
                    <a:pt x="1" y="1685"/>
                    <a:pt x="106" y="1780"/>
                    <a:pt x="231" y="1780"/>
                  </a:cubicBezTo>
                  <a:lnTo>
                    <a:pt x="690" y="1790"/>
                  </a:lnTo>
                  <a:lnTo>
                    <a:pt x="690" y="651"/>
                  </a:lnTo>
                  <a:cubicBezTo>
                    <a:pt x="690" y="508"/>
                    <a:pt x="623" y="374"/>
                    <a:pt x="508" y="287"/>
                  </a:cubicBezTo>
                  <a:lnTo>
                    <a:pt x="1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35"/>
            <p:cNvSpPr/>
            <p:nvPr/>
          </p:nvSpPr>
          <p:spPr>
            <a:xfrm>
              <a:off x="3640047" y="2293353"/>
              <a:ext cx="18119" cy="47005"/>
            </a:xfrm>
            <a:custGeom>
              <a:rect b="b" l="l" r="r" t="t"/>
              <a:pathLst>
                <a:path extrusionOk="0" h="1790" w="690">
                  <a:moveTo>
                    <a:pt x="555" y="0"/>
                  </a:moveTo>
                  <a:lnTo>
                    <a:pt x="182" y="287"/>
                  </a:lnTo>
                  <a:cubicBezTo>
                    <a:pt x="67" y="374"/>
                    <a:pt x="0" y="508"/>
                    <a:pt x="0" y="651"/>
                  </a:cubicBezTo>
                  <a:lnTo>
                    <a:pt x="0" y="1790"/>
                  </a:lnTo>
                  <a:lnTo>
                    <a:pt x="459" y="1790"/>
                  </a:lnTo>
                  <a:cubicBezTo>
                    <a:pt x="584" y="1790"/>
                    <a:pt x="689" y="1685"/>
                    <a:pt x="689" y="1560"/>
                  </a:cubicBezTo>
                  <a:lnTo>
                    <a:pt x="689" y="412"/>
                  </a:lnTo>
                  <a:cubicBezTo>
                    <a:pt x="689" y="268"/>
                    <a:pt x="641" y="125"/>
                    <a:pt x="5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35"/>
            <p:cNvSpPr/>
            <p:nvPr/>
          </p:nvSpPr>
          <p:spPr>
            <a:xfrm>
              <a:off x="3666228" y="2068409"/>
              <a:ext cx="117041" cy="24159"/>
            </a:xfrm>
            <a:custGeom>
              <a:rect b="b" l="l" r="r" t="t"/>
              <a:pathLst>
                <a:path extrusionOk="0" h="920" w="4457">
                  <a:moveTo>
                    <a:pt x="215" y="0"/>
                  </a:moveTo>
                  <a:cubicBezTo>
                    <a:pt x="79" y="0"/>
                    <a:pt x="0" y="148"/>
                    <a:pt x="65" y="259"/>
                  </a:cubicBezTo>
                  <a:lnTo>
                    <a:pt x="324" y="795"/>
                  </a:lnTo>
                  <a:cubicBezTo>
                    <a:pt x="362" y="872"/>
                    <a:pt x="439" y="920"/>
                    <a:pt x="534" y="920"/>
                  </a:cubicBezTo>
                  <a:lnTo>
                    <a:pt x="3922" y="920"/>
                  </a:lnTo>
                  <a:cubicBezTo>
                    <a:pt x="4008" y="920"/>
                    <a:pt x="4094" y="872"/>
                    <a:pt x="4133" y="795"/>
                  </a:cubicBezTo>
                  <a:lnTo>
                    <a:pt x="4401" y="259"/>
                  </a:lnTo>
                  <a:cubicBezTo>
                    <a:pt x="4456" y="148"/>
                    <a:pt x="4377" y="0"/>
                    <a:pt x="4250" y="0"/>
                  </a:cubicBezTo>
                  <a:cubicBezTo>
                    <a:pt x="4246" y="0"/>
                    <a:pt x="4242" y="1"/>
                    <a:pt x="4238" y="1"/>
                  </a:cubicBezTo>
                  <a:lnTo>
                    <a:pt x="228" y="1"/>
                  </a:lnTo>
                  <a:cubicBezTo>
                    <a:pt x="224" y="1"/>
                    <a:pt x="219" y="0"/>
                    <a:pt x="2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35"/>
            <p:cNvSpPr/>
            <p:nvPr/>
          </p:nvSpPr>
          <p:spPr>
            <a:xfrm>
              <a:off x="3706380" y="2110635"/>
              <a:ext cx="36475" cy="18119"/>
            </a:xfrm>
            <a:custGeom>
              <a:rect b="b" l="l" r="r" t="t"/>
              <a:pathLst>
                <a:path extrusionOk="0" h="690" w="1389">
                  <a:moveTo>
                    <a:pt x="230" y="1"/>
                  </a:moveTo>
                  <a:cubicBezTo>
                    <a:pt x="106" y="1"/>
                    <a:pt x="1" y="106"/>
                    <a:pt x="1" y="230"/>
                  </a:cubicBezTo>
                  <a:lnTo>
                    <a:pt x="1" y="460"/>
                  </a:lnTo>
                  <a:cubicBezTo>
                    <a:pt x="1" y="585"/>
                    <a:pt x="106" y="690"/>
                    <a:pt x="230" y="690"/>
                  </a:cubicBezTo>
                  <a:lnTo>
                    <a:pt x="1159" y="690"/>
                  </a:lnTo>
                  <a:cubicBezTo>
                    <a:pt x="1283" y="690"/>
                    <a:pt x="1388" y="585"/>
                    <a:pt x="1388" y="460"/>
                  </a:cubicBezTo>
                  <a:lnTo>
                    <a:pt x="1388" y="230"/>
                  </a:lnTo>
                  <a:cubicBezTo>
                    <a:pt x="1388" y="106"/>
                    <a:pt x="1283" y="1"/>
                    <a:pt x="11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35"/>
            <p:cNvSpPr/>
            <p:nvPr/>
          </p:nvSpPr>
          <p:spPr>
            <a:xfrm>
              <a:off x="3682247" y="2080489"/>
              <a:ext cx="84741" cy="12080"/>
            </a:xfrm>
            <a:custGeom>
              <a:rect b="b" l="l" r="r" t="t"/>
              <a:pathLst>
                <a:path extrusionOk="0" h="460" w="3227">
                  <a:moveTo>
                    <a:pt x="231" y="0"/>
                  </a:moveTo>
                  <a:cubicBezTo>
                    <a:pt x="106" y="0"/>
                    <a:pt x="1" y="96"/>
                    <a:pt x="1" y="230"/>
                  </a:cubicBezTo>
                  <a:lnTo>
                    <a:pt x="1" y="460"/>
                  </a:lnTo>
                  <a:lnTo>
                    <a:pt x="3226" y="460"/>
                  </a:lnTo>
                  <a:lnTo>
                    <a:pt x="3226" y="230"/>
                  </a:lnTo>
                  <a:cubicBezTo>
                    <a:pt x="3226" y="96"/>
                    <a:pt x="3121" y="0"/>
                    <a:pt x="29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02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p36"/>
          <p:cNvSpPr txBox="1"/>
          <p:nvPr>
            <p:ph type="title"/>
          </p:nvPr>
        </p:nvSpPr>
        <p:spPr>
          <a:xfrm>
            <a:off x="713225" y="3217050"/>
            <a:ext cx="2981400" cy="12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Proyección a futuro</a:t>
            </a:r>
            <a:endParaRPr/>
          </a:p>
        </p:txBody>
      </p:sp>
      <p:cxnSp>
        <p:nvCxnSpPr>
          <p:cNvPr id="1204" name="Google Shape;1204;p36"/>
          <p:cNvCxnSpPr/>
          <p:nvPr/>
        </p:nvCxnSpPr>
        <p:spPr>
          <a:xfrm>
            <a:off x="-447625" y="4386175"/>
            <a:ext cx="2413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8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p37"/>
          <p:cNvSpPr/>
          <p:nvPr/>
        </p:nvSpPr>
        <p:spPr>
          <a:xfrm>
            <a:off x="3653925" y="2691400"/>
            <a:ext cx="1836000" cy="1558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0" name="Google Shape;1210;p37"/>
          <p:cNvSpPr/>
          <p:nvPr/>
        </p:nvSpPr>
        <p:spPr>
          <a:xfrm>
            <a:off x="6193650" y="1319225"/>
            <a:ext cx="1836000" cy="1558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1" name="Google Shape;1211;p37"/>
          <p:cNvSpPr/>
          <p:nvPr/>
        </p:nvSpPr>
        <p:spPr>
          <a:xfrm>
            <a:off x="1045250" y="1319225"/>
            <a:ext cx="1836000" cy="1558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2" name="Google Shape;1212;p37"/>
          <p:cNvSpPr txBox="1"/>
          <p:nvPr>
            <p:ph idx="15" type="title"/>
          </p:nvPr>
        </p:nvSpPr>
        <p:spPr>
          <a:xfrm>
            <a:off x="713225" y="539500"/>
            <a:ext cx="77175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Varios caminos…</a:t>
            </a:r>
            <a:endParaRPr/>
          </a:p>
        </p:txBody>
      </p:sp>
      <p:sp>
        <p:nvSpPr>
          <p:cNvPr id="1213" name="Google Shape;1213;p37"/>
          <p:cNvSpPr txBox="1"/>
          <p:nvPr>
            <p:ph type="title"/>
          </p:nvPr>
        </p:nvSpPr>
        <p:spPr>
          <a:xfrm>
            <a:off x="895811" y="1684150"/>
            <a:ext cx="2181300" cy="5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Re-revisión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de los datos</a:t>
            </a:r>
            <a:endParaRPr/>
          </a:p>
        </p:txBody>
      </p:sp>
      <p:sp>
        <p:nvSpPr>
          <p:cNvPr id="1214" name="Google Shape;1214;p37"/>
          <p:cNvSpPr txBox="1"/>
          <p:nvPr>
            <p:ph idx="2" type="title"/>
          </p:nvPr>
        </p:nvSpPr>
        <p:spPr>
          <a:xfrm>
            <a:off x="3391724" y="1684150"/>
            <a:ext cx="2563500" cy="5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Esperar que concluya el proceso</a:t>
            </a:r>
            <a:endParaRPr/>
          </a:p>
        </p:txBody>
      </p:sp>
      <p:sp>
        <p:nvSpPr>
          <p:cNvPr id="1215" name="Google Shape;1215;p37"/>
          <p:cNvSpPr txBox="1"/>
          <p:nvPr>
            <p:ph idx="4" type="title"/>
          </p:nvPr>
        </p:nvSpPr>
        <p:spPr>
          <a:xfrm>
            <a:off x="895811" y="3030426"/>
            <a:ext cx="2181300" cy="5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Replicación con otros textos</a:t>
            </a:r>
            <a:endParaRPr/>
          </a:p>
        </p:txBody>
      </p:sp>
      <p:sp>
        <p:nvSpPr>
          <p:cNvPr id="1216" name="Google Shape;1216;p37"/>
          <p:cNvSpPr txBox="1"/>
          <p:nvPr>
            <p:ph idx="6" type="title"/>
          </p:nvPr>
        </p:nvSpPr>
        <p:spPr>
          <a:xfrm>
            <a:off x="3481286" y="3030426"/>
            <a:ext cx="2181300" cy="5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Nutrir de literatura</a:t>
            </a:r>
            <a:endParaRPr/>
          </a:p>
        </p:txBody>
      </p:sp>
      <p:sp>
        <p:nvSpPr>
          <p:cNvPr id="1217" name="Google Shape;1217;p37"/>
          <p:cNvSpPr txBox="1"/>
          <p:nvPr>
            <p:ph idx="8" type="title"/>
          </p:nvPr>
        </p:nvSpPr>
        <p:spPr>
          <a:xfrm>
            <a:off x="6066767" y="1684150"/>
            <a:ext cx="2181300" cy="5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Refinar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análisis</a:t>
            </a:r>
            <a:endParaRPr/>
          </a:p>
        </p:txBody>
      </p:sp>
      <p:sp>
        <p:nvSpPr>
          <p:cNvPr id="1218" name="Google Shape;1218;p37"/>
          <p:cNvSpPr txBox="1"/>
          <p:nvPr>
            <p:ph idx="13" type="title"/>
          </p:nvPr>
        </p:nvSpPr>
        <p:spPr>
          <a:xfrm>
            <a:off x="6066767" y="3030426"/>
            <a:ext cx="2181300" cy="5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Profundización de técnicas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2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p38"/>
          <p:cNvSpPr txBox="1"/>
          <p:nvPr>
            <p:ph type="ctrTitle"/>
          </p:nvPr>
        </p:nvSpPr>
        <p:spPr>
          <a:xfrm>
            <a:off x="4449125" y="617975"/>
            <a:ext cx="3981600" cy="93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</a:t>
            </a:r>
            <a:endParaRPr sz="6000"/>
          </a:p>
        </p:txBody>
      </p:sp>
      <p:sp>
        <p:nvSpPr>
          <p:cNvPr id="1224" name="Google Shape;1224;p38"/>
          <p:cNvSpPr txBox="1"/>
          <p:nvPr>
            <p:ph idx="1" type="subTitle"/>
          </p:nvPr>
        </p:nvSpPr>
        <p:spPr>
          <a:xfrm>
            <a:off x="4449125" y="1642875"/>
            <a:ext cx="4120800" cy="11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1" lang="en"/>
              <a:t>:)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rorellanaparada@gmail.com</a:t>
            </a:r>
            <a:r>
              <a:rPr lang="en"/>
              <a:t> (UC)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alonso.silvaespinoza@gmail.com</a:t>
            </a:r>
            <a:r>
              <a:rPr lang="en"/>
              <a:t> (UAH)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auribe@eligeeducar.cl</a:t>
            </a:r>
            <a:r>
              <a:rPr lang="en"/>
              <a:t>  (ELIGEEDUCAR)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25" name="Google Shape;1225;p38"/>
          <p:cNvGrpSpPr/>
          <p:nvPr/>
        </p:nvGrpSpPr>
        <p:grpSpPr>
          <a:xfrm>
            <a:off x="1422800" y="1490575"/>
            <a:ext cx="2508427" cy="2901826"/>
            <a:chOff x="1422800" y="1490575"/>
            <a:chExt cx="2508427" cy="2901826"/>
          </a:xfrm>
        </p:grpSpPr>
        <p:sp>
          <p:nvSpPr>
            <p:cNvPr id="1226" name="Google Shape;1226;p38"/>
            <p:cNvSpPr/>
            <p:nvPr/>
          </p:nvSpPr>
          <p:spPr>
            <a:xfrm flipH="1">
              <a:off x="3256047" y="3160220"/>
              <a:ext cx="83833" cy="446281"/>
            </a:xfrm>
            <a:custGeom>
              <a:rect b="b" l="l" r="r" t="t"/>
              <a:pathLst>
                <a:path extrusionOk="0" h="1975" w="371">
                  <a:moveTo>
                    <a:pt x="292" y="1907"/>
                  </a:moveTo>
                  <a:lnTo>
                    <a:pt x="371" y="1"/>
                  </a:lnTo>
                  <a:lnTo>
                    <a:pt x="0" y="10"/>
                  </a:lnTo>
                  <a:lnTo>
                    <a:pt x="79" y="1907"/>
                  </a:lnTo>
                  <a:lnTo>
                    <a:pt x="79" y="1907"/>
                  </a:lnTo>
                  <a:cubicBezTo>
                    <a:pt x="80" y="1926"/>
                    <a:pt x="93" y="1943"/>
                    <a:pt x="110" y="1951"/>
                  </a:cubicBezTo>
                  <a:cubicBezTo>
                    <a:pt x="157" y="1975"/>
                    <a:pt x="214" y="1975"/>
                    <a:pt x="260" y="1951"/>
                  </a:cubicBezTo>
                  <a:cubicBezTo>
                    <a:pt x="278" y="1943"/>
                    <a:pt x="291" y="1926"/>
                    <a:pt x="292" y="190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38"/>
            <p:cNvSpPr/>
            <p:nvPr/>
          </p:nvSpPr>
          <p:spPr>
            <a:xfrm flipH="1">
              <a:off x="3249494" y="3102147"/>
              <a:ext cx="96939" cy="84963"/>
            </a:xfrm>
            <a:custGeom>
              <a:rect b="b" l="l" r="r" t="t"/>
              <a:pathLst>
                <a:path extrusionOk="0" h="376" w="429">
                  <a:moveTo>
                    <a:pt x="427" y="123"/>
                  </a:moveTo>
                  <a:cubicBezTo>
                    <a:pt x="418" y="91"/>
                    <a:pt x="395" y="63"/>
                    <a:pt x="365" y="50"/>
                  </a:cubicBezTo>
                  <a:cubicBezTo>
                    <a:pt x="281" y="1"/>
                    <a:pt x="146" y="0"/>
                    <a:pt x="62" y="50"/>
                  </a:cubicBezTo>
                  <a:cubicBezTo>
                    <a:pt x="33" y="63"/>
                    <a:pt x="13" y="88"/>
                    <a:pt x="2" y="118"/>
                  </a:cubicBezTo>
                  <a:lnTo>
                    <a:pt x="0" y="118"/>
                  </a:lnTo>
                  <a:lnTo>
                    <a:pt x="0" y="240"/>
                  </a:lnTo>
                  <a:lnTo>
                    <a:pt x="0" y="240"/>
                  </a:lnTo>
                  <a:cubicBezTo>
                    <a:pt x="0" y="271"/>
                    <a:pt x="21" y="303"/>
                    <a:pt x="64" y="326"/>
                  </a:cubicBezTo>
                  <a:cubicBezTo>
                    <a:pt x="148" y="376"/>
                    <a:pt x="283" y="376"/>
                    <a:pt x="367" y="326"/>
                  </a:cubicBezTo>
                  <a:cubicBezTo>
                    <a:pt x="406" y="303"/>
                    <a:pt x="427" y="273"/>
                    <a:pt x="429" y="242"/>
                  </a:cubicBezTo>
                  <a:lnTo>
                    <a:pt x="429" y="242"/>
                  </a:lnTo>
                  <a:lnTo>
                    <a:pt x="429" y="12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38"/>
            <p:cNvSpPr/>
            <p:nvPr/>
          </p:nvSpPr>
          <p:spPr>
            <a:xfrm flipH="1">
              <a:off x="3244523" y="3100339"/>
              <a:ext cx="106655" cy="56039"/>
            </a:xfrm>
            <a:custGeom>
              <a:rect b="b" l="l" r="r" t="t"/>
              <a:pathLst>
                <a:path extrusionOk="0" h="248" w="472">
                  <a:moveTo>
                    <a:pt x="235" y="1"/>
                  </a:moveTo>
                  <a:cubicBezTo>
                    <a:pt x="180" y="1"/>
                    <a:pt x="125" y="13"/>
                    <a:pt x="83" y="37"/>
                  </a:cubicBezTo>
                  <a:cubicBezTo>
                    <a:pt x="1" y="85"/>
                    <a:pt x="1" y="165"/>
                    <a:pt x="85" y="212"/>
                  </a:cubicBezTo>
                  <a:cubicBezTo>
                    <a:pt x="127" y="236"/>
                    <a:pt x="182" y="248"/>
                    <a:pt x="237" y="248"/>
                  </a:cubicBezTo>
                  <a:cubicBezTo>
                    <a:pt x="292" y="248"/>
                    <a:pt x="346" y="236"/>
                    <a:pt x="388" y="212"/>
                  </a:cubicBezTo>
                  <a:cubicBezTo>
                    <a:pt x="472" y="164"/>
                    <a:pt x="472" y="85"/>
                    <a:pt x="388" y="37"/>
                  </a:cubicBezTo>
                  <a:cubicBezTo>
                    <a:pt x="346" y="13"/>
                    <a:pt x="291" y="1"/>
                    <a:pt x="2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38"/>
            <p:cNvSpPr/>
            <p:nvPr/>
          </p:nvSpPr>
          <p:spPr>
            <a:xfrm flipH="1">
              <a:off x="3256047" y="3050402"/>
              <a:ext cx="83833" cy="101684"/>
            </a:xfrm>
            <a:custGeom>
              <a:rect b="b" l="l" r="r" t="t"/>
              <a:pathLst>
                <a:path extrusionOk="0" h="450" w="371">
                  <a:moveTo>
                    <a:pt x="369" y="105"/>
                  </a:moveTo>
                  <a:cubicBezTo>
                    <a:pt x="361" y="78"/>
                    <a:pt x="342" y="54"/>
                    <a:pt x="316" y="42"/>
                  </a:cubicBezTo>
                  <a:cubicBezTo>
                    <a:pt x="233" y="1"/>
                    <a:pt x="137" y="1"/>
                    <a:pt x="54" y="42"/>
                  </a:cubicBezTo>
                  <a:cubicBezTo>
                    <a:pt x="29" y="54"/>
                    <a:pt x="11" y="75"/>
                    <a:pt x="3" y="101"/>
                  </a:cubicBezTo>
                  <a:lnTo>
                    <a:pt x="0" y="101"/>
                  </a:lnTo>
                  <a:lnTo>
                    <a:pt x="0" y="332"/>
                  </a:lnTo>
                  <a:lnTo>
                    <a:pt x="0" y="332"/>
                  </a:lnTo>
                  <a:cubicBezTo>
                    <a:pt x="0" y="360"/>
                    <a:pt x="18" y="387"/>
                    <a:pt x="55" y="408"/>
                  </a:cubicBezTo>
                  <a:cubicBezTo>
                    <a:pt x="137" y="449"/>
                    <a:pt x="234" y="449"/>
                    <a:pt x="317" y="408"/>
                  </a:cubicBezTo>
                  <a:cubicBezTo>
                    <a:pt x="351" y="387"/>
                    <a:pt x="369" y="361"/>
                    <a:pt x="371" y="335"/>
                  </a:cubicBezTo>
                  <a:lnTo>
                    <a:pt x="371" y="335"/>
                  </a:lnTo>
                  <a:lnTo>
                    <a:pt x="371" y="334"/>
                  </a:lnTo>
                  <a:cubicBezTo>
                    <a:pt x="371" y="332"/>
                    <a:pt x="371" y="332"/>
                    <a:pt x="371" y="331"/>
                  </a:cubicBezTo>
                  <a:lnTo>
                    <a:pt x="371" y="10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38"/>
            <p:cNvSpPr/>
            <p:nvPr/>
          </p:nvSpPr>
          <p:spPr>
            <a:xfrm flipH="1">
              <a:off x="3251979" y="3048594"/>
              <a:ext cx="91968" cy="48582"/>
            </a:xfrm>
            <a:custGeom>
              <a:rect b="b" l="l" r="r" t="t"/>
              <a:pathLst>
                <a:path extrusionOk="0" h="215" w="407">
                  <a:moveTo>
                    <a:pt x="203" y="1"/>
                  </a:moveTo>
                  <a:cubicBezTo>
                    <a:pt x="158" y="1"/>
                    <a:pt x="113" y="11"/>
                    <a:pt x="72" y="32"/>
                  </a:cubicBezTo>
                  <a:cubicBezTo>
                    <a:pt x="0" y="75"/>
                    <a:pt x="0" y="142"/>
                    <a:pt x="73" y="183"/>
                  </a:cubicBezTo>
                  <a:cubicBezTo>
                    <a:pt x="114" y="204"/>
                    <a:pt x="159" y="214"/>
                    <a:pt x="204" y="214"/>
                  </a:cubicBezTo>
                  <a:cubicBezTo>
                    <a:pt x="249" y="214"/>
                    <a:pt x="294" y="204"/>
                    <a:pt x="335" y="183"/>
                  </a:cubicBezTo>
                  <a:cubicBezTo>
                    <a:pt x="407" y="142"/>
                    <a:pt x="407" y="75"/>
                    <a:pt x="334" y="32"/>
                  </a:cubicBezTo>
                  <a:cubicBezTo>
                    <a:pt x="292" y="11"/>
                    <a:pt x="247" y="1"/>
                    <a:pt x="203" y="1"/>
                  </a:cubicBezTo>
                  <a:close/>
                </a:path>
              </a:pathLst>
            </a:custGeom>
            <a:solidFill>
              <a:srgbClr val="E696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38"/>
            <p:cNvSpPr/>
            <p:nvPr/>
          </p:nvSpPr>
          <p:spPr>
            <a:xfrm flipH="1">
              <a:off x="2827168" y="2910078"/>
              <a:ext cx="83833" cy="451930"/>
            </a:xfrm>
            <a:custGeom>
              <a:rect b="b" l="l" r="r" t="t"/>
              <a:pathLst>
                <a:path extrusionOk="0" h="2000" w="371">
                  <a:moveTo>
                    <a:pt x="293" y="1932"/>
                  </a:moveTo>
                  <a:lnTo>
                    <a:pt x="371" y="1"/>
                  </a:lnTo>
                  <a:lnTo>
                    <a:pt x="1" y="10"/>
                  </a:lnTo>
                  <a:lnTo>
                    <a:pt x="79" y="1932"/>
                  </a:lnTo>
                  <a:lnTo>
                    <a:pt x="79" y="1932"/>
                  </a:lnTo>
                  <a:cubicBezTo>
                    <a:pt x="81" y="1951"/>
                    <a:pt x="93" y="1968"/>
                    <a:pt x="111" y="1976"/>
                  </a:cubicBezTo>
                  <a:cubicBezTo>
                    <a:pt x="158" y="2000"/>
                    <a:pt x="214" y="2000"/>
                    <a:pt x="261" y="1976"/>
                  </a:cubicBezTo>
                  <a:cubicBezTo>
                    <a:pt x="279" y="1968"/>
                    <a:pt x="291" y="1951"/>
                    <a:pt x="293" y="19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38"/>
            <p:cNvSpPr/>
            <p:nvPr/>
          </p:nvSpPr>
          <p:spPr>
            <a:xfrm flipH="1">
              <a:off x="2820615" y="2852005"/>
              <a:ext cx="96939" cy="84737"/>
            </a:xfrm>
            <a:custGeom>
              <a:rect b="b" l="l" r="r" t="t"/>
              <a:pathLst>
                <a:path extrusionOk="0" h="375" w="429">
                  <a:moveTo>
                    <a:pt x="428" y="123"/>
                  </a:moveTo>
                  <a:cubicBezTo>
                    <a:pt x="418" y="90"/>
                    <a:pt x="396" y="64"/>
                    <a:pt x="366" y="50"/>
                  </a:cubicBezTo>
                  <a:cubicBezTo>
                    <a:pt x="282" y="2"/>
                    <a:pt x="145" y="0"/>
                    <a:pt x="63" y="50"/>
                  </a:cubicBezTo>
                  <a:cubicBezTo>
                    <a:pt x="34" y="64"/>
                    <a:pt x="13" y="88"/>
                    <a:pt x="2" y="117"/>
                  </a:cubicBezTo>
                  <a:lnTo>
                    <a:pt x="1" y="117"/>
                  </a:lnTo>
                  <a:lnTo>
                    <a:pt x="1" y="240"/>
                  </a:lnTo>
                  <a:lnTo>
                    <a:pt x="1" y="240"/>
                  </a:lnTo>
                  <a:cubicBezTo>
                    <a:pt x="1" y="270"/>
                    <a:pt x="23" y="302"/>
                    <a:pt x="64" y="327"/>
                  </a:cubicBezTo>
                  <a:cubicBezTo>
                    <a:pt x="148" y="375"/>
                    <a:pt x="284" y="375"/>
                    <a:pt x="367" y="327"/>
                  </a:cubicBezTo>
                  <a:cubicBezTo>
                    <a:pt x="407" y="303"/>
                    <a:pt x="428" y="273"/>
                    <a:pt x="429" y="243"/>
                  </a:cubicBezTo>
                  <a:lnTo>
                    <a:pt x="429" y="243"/>
                  </a:lnTo>
                  <a:lnTo>
                    <a:pt x="429" y="12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38"/>
            <p:cNvSpPr/>
            <p:nvPr/>
          </p:nvSpPr>
          <p:spPr>
            <a:xfrm flipH="1">
              <a:off x="2815869" y="2850424"/>
              <a:ext cx="106655" cy="56039"/>
            </a:xfrm>
            <a:custGeom>
              <a:rect b="b" l="l" r="r" t="t"/>
              <a:pathLst>
                <a:path extrusionOk="0" h="248" w="472">
                  <a:moveTo>
                    <a:pt x="236" y="0"/>
                  </a:moveTo>
                  <a:cubicBezTo>
                    <a:pt x="181" y="0"/>
                    <a:pt x="126" y="12"/>
                    <a:pt x="85" y="36"/>
                  </a:cubicBezTo>
                  <a:cubicBezTo>
                    <a:pt x="1" y="84"/>
                    <a:pt x="1" y="164"/>
                    <a:pt x="85" y="211"/>
                  </a:cubicBezTo>
                  <a:cubicBezTo>
                    <a:pt x="127" y="235"/>
                    <a:pt x="182" y="247"/>
                    <a:pt x="237" y="247"/>
                  </a:cubicBezTo>
                  <a:cubicBezTo>
                    <a:pt x="292" y="247"/>
                    <a:pt x="347" y="235"/>
                    <a:pt x="389" y="211"/>
                  </a:cubicBezTo>
                  <a:cubicBezTo>
                    <a:pt x="472" y="163"/>
                    <a:pt x="472" y="84"/>
                    <a:pt x="388" y="36"/>
                  </a:cubicBezTo>
                  <a:cubicBezTo>
                    <a:pt x="346" y="12"/>
                    <a:pt x="291" y="0"/>
                    <a:pt x="2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38"/>
            <p:cNvSpPr/>
            <p:nvPr/>
          </p:nvSpPr>
          <p:spPr>
            <a:xfrm flipH="1">
              <a:off x="2827168" y="2800034"/>
              <a:ext cx="83833" cy="102136"/>
            </a:xfrm>
            <a:custGeom>
              <a:rect b="b" l="l" r="r" t="t"/>
              <a:pathLst>
                <a:path extrusionOk="0" h="452" w="371">
                  <a:moveTo>
                    <a:pt x="370" y="106"/>
                  </a:moveTo>
                  <a:cubicBezTo>
                    <a:pt x="361" y="79"/>
                    <a:pt x="342" y="55"/>
                    <a:pt x="316" y="43"/>
                  </a:cubicBezTo>
                  <a:cubicBezTo>
                    <a:pt x="243" y="2"/>
                    <a:pt x="127" y="0"/>
                    <a:pt x="54" y="43"/>
                  </a:cubicBezTo>
                  <a:cubicBezTo>
                    <a:pt x="30" y="55"/>
                    <a:pt x="12" y="76"/>
                    <a:pt x="2" y="102"/>
                  </a:cubicBezTo>
                  <a:lnTo>
                    <a:pt x="1" y="102"/>
                  </a:lnTo>
                  <a:lnTo>
                    <a:pt x="1" y="335"/>
                  </a:lnTo>
                  <a:lnTo>
                    <a:pt x="1" y="335"/>
                  </a:lnTo>
                  <a:cubicBezTo>
                    <a:pt x="1" y="362"/>
                    <a:pt x="19" y="390"/>
                    <a:pt x="56" y="411"/>
                  </a:cubicBezTo>
                  <a:cubicBezTo>
                    <a:pt x="137" y="452"/>
                    <a:pt x="235" y="452"/>
                    <a:pt x="317" y="411"/>
                  </a:cubicBezTo>
                  <a:cubicBezTo>
                    <a:pt x="352" y="390"/>
                    <a:pt x="368" y="364"/>
                    <a:pt x="371" y="338"/>
                  </a:cubicBezTo>
                  <a:lnTo>
                    <a:pt x="371" y="338"/>
                  </a:lnTo>
                  <a:lnTo>
                    <a:pt x="371" y="10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38"/>
            <p:cNvSpPr/>
            <p:nvPr/>
          </p:nvSpPr>
          <p:spPr>
            <a:xfrm flipH="1">
              <a:off x="2823100" y="2798678"/>
              <a:ext cx="91968" cy="48357"/>
            </a:xfrm>
            <a:custGeom>
              <a:rect b="b" l="l" r="r" t="t"/>
              <a:pathLst>
                <a:path extrusionOk="0" h="214" w="407">
                  <a:moveTo>
                    <a:pt x="203" y="0"/>
                  </a:moveTo>
                  <a:cubicBezTo>
                    <a:pt x="158" y="0"/>
                    <a:pt x="114" y="10"/>
                    <a:pt x="72" y="31"/>
                  </a:cubicBezTo>
                  <a:cubicBezTo>
                    <a:pt x="1" y="74"/>
                    <a:pt x="1" y="141"/>
                    <a:pt x="74" y="183"/>
                  </a:cubicBezTo>
                  <a:cubicBezTo>
                    <a:pt x="110" y="203"/>
                    <a:pt x="157" y="214"/>
                    <a:pt x="204" y="214"/>
                  </a:cubicBezTo>
                  <a:cubicBezTo>
                    <a:pt x="251" y="214"/>
                    <a:pt x="299" y="203"/>
                    <a:pt x="335" y="183"/>
                  </a:cubicBezTo>
                  <a:cubicBezTo>
                    <a:pt x="407" y="141"/>
                    <a:pt x="407" y="74"/>
                    <a:pt x="334" y="31"/>
                  </a:cubicBezTo>
                  <a:cubicBezTo>
                    <a:pt x="293" y="10"/>
                    <a:pt x="248" y="0"/>
                    <a:pt x="203" y="0"/>
                  </a:cubicBezTo>
                  <a:close/>
                </a:path>
              </a:pathLst>
            </a:custGeom>
            <a:solidFill>
              <a:srgbClr val="E696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38"/>
            <p:cNvSpPr/>
            <p:nvPr/>
          </p:nvSpPr>
          <p:spPr>
            <a:xfrm flipH="1">
              <a:off x="3747292" y="2867823"/>
              <a:ext cx="83833" cy="451930"/>
            </a:xfrm>
            <a:custGeom>
              <a:rect b="b" l="l" r="r" t="t"/>
              <a:pathLst>
                <a:path extrusionOk="0" h="2000" w="371">
                  <a:moveTo>
                    <a:pt x="292" y="1932"/>
                  </a:moveTo>
                  <a:lnTo>
                    <a:pt x="371" y="0"/>
                  </a:lnTo>
                  <a:lnTo>
                    <a:pt x="1" y="10"/>
                  </a:lnTo>
                  <a:lnTo>
                    <a:pt x="79" y="1932"/>
                  </a:lnTo>
                  <a:lnTo>
                    <a:pt x="79" y="1932"/>
                  </a:lnTo>
                  <a:cubicBezTo>
                    <a:pt x="80" y="1951"/>
                    <a:pt x="93" y="1968"/>
                    <a:pt x="111" y="1976"/>
                  </a:cubicBezTo>
                  <a:cubicBezTo>
                    <a:pt x="158" y="1999"/>
                    <a:pt x="214" y="1999"/>
                    <a:pt x="261" y="1976"/>
                  </a:cubicBezTo>
                  <a:cubicBezTo>
                    <a:pt x="279" y="1968"/>
                    <a:pt x="291" y="1951"/>
                    <a:pt x="292" y="19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38"/>
            <p:cNvSpPr/>
            <p:nvPr/>
          </p:nvSpPr>
          <p:spPr>
            <a:xfrm flipH="1">
              <a:off x="3740287" y="2809750"/>
              <a:ext cx="97391" cy="84737"/>
            </a:xfrm>
            <a:custGeom>
              <a:rect b="b" l="l" r="r" t="t"/>
              <a:pathLst>
                <a:path extrusionOk="0" h="375" w="431">
                  <a:moveTo>
                    <a:pt x="429" y="121"/>
                  </a:moveTo>
                  <a:cubicBezTo>
                    <a:pt x="419" y="90"/>
                    <a:pt x="396" y="63"/>
                    <a:pt x="367" y="48"/>
                  </a:cubicBezTo>
                  <a:cubicBezTo>
                    <a:pt x="283" y="0"/>
                    <a:pt x="147" y="0"/>
                    <a:pt x="63" y="48"/>
                  </a:cubicBezTo>
                  <a:cubicBezTo>
                    <a:pt x="35" y="62"/>
                    <a:pt x="13" y="87"/>
                    <a:pt x="3" y="117"/>
                  </a:cubicBezTo>
                  <a:lnTo>
                    <a:pt x="1" y="117"/>
                  </a:lnTo>
                  <a:lnTo>
                    <a:pt x="1" y="240"/>
                  </a:lnTo>
                  <a:lnTo>
                    <a:pt x="1" y="240"/>
                  </a:lnTo>
                  <a:cubicBezTo>
                    <a:pt x="1" y="270"/>
                    <a:pt x="23" y="302"/>
                    <a:pt x="64" y="326"/>
                  </a:cubicBezTo>
                  <a:cubicBezTo>
                    <a:pt x="148" y="374"/>
                    <a:pt x="284" y="374"/>
                    <a:pt x="367" y="326"/>
                  </a:cubicBezTo>
                  <a:cubicBezTo>
                    <a:pt x="408" y="303"/>
                    <a:pt x="429" y="273"/>
                    <a:pt x="430" y="242"/>
                  </a:cubicBezTo>
                  <a:lnTo>
                    <a:pt x="430" y="242"/>
                  </a:lnTo>
                  <a:lnTo>
                    <a:pt x="430" y="120"/>
                  </a:lnTo>
                  <a:close/>
                </a:path>
              </a:pathLst>
            </a:custGeom>
            <a:solidFill>
              <a:srgbClr val="794E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38"/>
            <p:cNvSpPr/>
            <p:nvPr/>
          </p:nvSpPr>
          <p:spPr>
            <a:xfrm flipH="1">
              <a:off x="3735768" y="2807943"/>
              <a:ext cx="106430" cy="56039"/>
            </a:xfrm>
            <a:custGeom>
              <a:rect b="b" l="l" r="r" t="t"/>
              <a:pathLst>
                <a:path extrusionOk="0" h="248" w="471">
                  <a:moveTo>
                    <a:pt x="235" y="1"/>
                  </a:moveTo>
                  <a:cubicBezTo>
                    <a:pt x="180" y="1"/>
                    <a:pt x="125" y="13"/>
                    <a:pt x="83" y="37"/>
                  </a:cubicBezTo>
                  <a:cubicBezTo>
                    <a:pt x="0" y="85"/>
                    <a:pt x="0" y="164"/>
                    <a:pt x="84" y="212"/>
                  </a:cubicBezTo>
                  <a:cubicBezTo>
                    <a:pt x="126" y="236"/>
                    <a:pt x="181" y="248"/>
                    <a:pt x="236" y="248"/>
                  </a:cubicBezTo>
                  <a:cubicBezTo>
                    <a:pt x="291" y="248"/>
                    <a:pt x="346" y="236"/>
                    <a:pt x="387" y="212"/>
                  </a:cubicBezTo>
                  <a:cubicBezTo>
                    <a:pt x="471" y="164"/>
                    <a:pt x="471" y="85"/>
                    <a:pt x="387" y="37"/>
                  </a:cubicBezTo>
                  <a:cubicBezTo>
                    <a:pt x="345" y="13"/>
                    <a:pt x="290" y="1"/>
                    <a:pt x="235" y="1"/>
                  </a:cubicBezTo>
                  <a:close/>
                </a:path>
              </a:pathLst>
            </a:custGeom>
            <a:solidFill>
              <a:srgbClr val="E696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38"/>
            <p:cNvSpPr/>
            <p:nvPr/>
          </p:nvSpPr>
          <p:spPr>
            <a:xfrm flipH="1">
              <a:off x="3747292" y="2757779"/>
              <a:ext cx="83833" cy="101910"/>
            </a:xfrm>
            <a:custGeom>
              <a:rect b="b" l="l" r="r" t="t"/>
              <a:pathLst>
                <a:path extrusionOk="0" h="451" w="371">
                  <a:moveTo>
                    <a:pt x="370" y="105"/>
                  </a:moveTo>
                  <a:cubicBezTo>
                    <a:pt x="361" y="77"/>
                    <a:pt x="342" y="54"/>
                    <a:pt x="317" y="41"/>
                  </a:cubicBezTo>
                  <a:cubicBezTo>
                    <a:pt x="235" y="0"/>
                    <a:pt x="137" y="0"/>
                    <a:pt x="56" y="41"/>
                  </a:cubicBezTo>
                  <a:cubicBezTo>
                    <a:pt x="31" y="54"/>
                    <a:pt x="12" y="74"/>
                    <a:pt x="3" y="101"/>
                  </a:cubicBezTo>
                  <a:lnTo>
                    <a:pt x="1" y="101"/>
                  </a:lnTo>
                  <a:lnTo>
                    <a:pt x="1" y="333"/>
                  </a:lnTo>
                  <a:lnTo>
                    <a:pt x="1" y="333"/>
                  </a:lnTo>
                  <a:cubicBezTo>
                    <a:pt x="1" y="361"/>
                    <a:pt x="20" y="388"/>
                    <a:pt x="56" y="409"/>
                  </a:cubicBezTo>
                  <a:cubicBezTo>
                    <a:pt x="138" y="450"/>
                    <a:pt x="236" y="450"/>
                    <a:pt x="317" y="409"/>
                  </a:cubicBezTo>
                  <a:cubicBezTo>
                    <a:pt x="352" y="388"/>
                    <a:pt x="370" y="362"/>
                    <a:pt x="371" y="336"/>
                  </a:cubicBezTo>
                  <a:lnTo>
                    <a:pt x="371" y="336"/>
                  </a:lnTo>
                  <a:lnTo>
                    <a:pt x="371" y="103"/>
                  </a:lnTo>
                  <a:close/>
                </a:path>
              </a:pathLst>
            </a:custGeom>
            <a:solidFill>
              <a:srgbClr val="794E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38"/>
            <p:cNvSpPr/>
            <p:nvPr/>
          </p:nvSpPr>
          <p:spPr>
            <a:xfrm flipH="1">
              <a:off x="3742773" y="2755971"/>
              <a:ext cx="92420" cy="48808"/>
            </a:xfrm>
            <a:custGeom>
              <a:rect b="b" l="l" r="r" t="t"/>
              <a:pathLst>
                <a:path extrusionOk="0" h="216" w="409">
                  <a:moveTo>
                    <a:pt x="204" y="1"/>
                  </a:moveTo>
                  <a:cubicBezTo>
                    <a:pt x="159" y="1"/>
                    <a:pt x="114" y="12"/>
                    <a:pt x="74" y="33"/>
                  </a:cubicBezTo>
                  <a:cubicBezTo>
                    <a:pt x="1" y="74"/>
                    <a:pt x="1" y="142"/>
                    <a:pt x="74" y="184"/>
                  </a:cubicBezTo>
                  <a:cubicBezTo>
                    <a:pt x="115" y="205"/>
                    <a:pt x="160" y="215"/>
                    <a:pt x="204" y="215"/>
                  </a:cubicBezTo>
                  <a:cubicBezTo>
                    <a:pt x="249" y="215"/>
                    <a:pt x="294" y="205"/>
                    <a:pt x="335" y="184"/>
                  </a:cubicBezTo>
                  <a:cubicBezTo>
                    <a:pt x="408" y="142"/>
                    <a:pt x="407" y="74"/>
                    <a:pt x="335" y="33"/>
                  </a:cubicBezTo>
                  <a:cubicBezTo>
                    <a:pt x="294" y="12"/>
                    <a:pt x="249" y="1"/>
                    <a:pt x="204" y="1"/>
                  </a:cubicBezTo>
                  <a:close/>
                </a:path>
              </a:pathLst>
            </a:custGeom>
            <a:solidFill>
              <a:srgbClr val="E696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38"/>
            <p:cNvSpPr/>
            <p:nvPr/>
          </p:nvSpPr>
          <p:spPr>
            <a:xfrm flipH="1">
              <a:off x="3400662" y="2528426"/>
              <a:ext cx="428204" cy="247206"/>
            </a:xfrm>
            <a:custGeom>
              <a:rect b="b" l="l" r="r" t="t"/>
              <a:pathLst>
                <a:path extrusionOk="0" h="1094" w="1895">
                  <a:moveTo>
                    <a:pt x="1777" y="1"/>
                  </a:moveTo>
                  <a:lnTo>
                    <a:pt x="0" y="1026"/>
                  </a:lnTo>
                  <a:lnTo>
                    <a:pt x="117" y="1094"/>
                  </a:lnTo>
                  <a:lnTo>
                    <a:pt x="1894" y="68"/>
                  </a:lnTo>
                  <a:lnTo>
                    <a:pt x="1777" y="1"/>
                  </a:lnTo>
                  <a:close/>
                </a:path>
              </a:pathLst>
            </a:custGeom>
            <a:solidFill>
              <a:srgbClr val="DEC8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38"/>
            <p:cNvSpPr/>
            <p:nvPr/>
          </p:nvSpPr>
          <p:spPr>
            <a:xfrm flipH="1">
              <a:off x="2867387" y="2842289"/>
              <a:ext cx="427752" cy="247206"/>
            </a:xfrm>
            <a:custGeom>
              <a:rect b="b" l="l" r="r" t="t"/>
              <a:pathLst>
                <a:path extrusionOk="0" h="1094" w="1893">
                  <a:moveTo>
                    <a:pt x="1778" y="1"/>
                  </a:moveTo>
                  <a:lnTo>
                    <a:pt x="1" y="1026"/>
                  </a:lnTo>
                  <a:lnTo>
                    <a:pt x="118" y="1094"/>
                  </a:lnTo>
                  <a:lnTo>
                    <a:pt x="1892" y="61"/>
                  </a:lnTo>
                  <a:lnTo>
                    <a:pt x="1778" y="1"/>
                  </a:lnTo>
                  <a:close/>
                </a:path>
              </a:pathLst>
            </a:custGeom>
            <a:solidFill>
              <a:srgbClr val="DEC8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38"/>
            <p:cNvSpPr/>
            <p:nvPr/>
          </p:nvSpPr>
          <p:spPr>
            <a:xfrm flipH="1">
              <a:off x="2770674" y="1793140"/>
              <a:ext cx="610557" cy="1050285"/>
            </a:xfrm>
            <a:custGeom>
              <a:rect b="b" l="l" r="r" t="t"/>
              <a:pathLst>
                <a:path extrusionOk="0" h="4648" w="2702">
                  <a:moveTo>
                    <a:pt x="200" y="0"/>
                  </a:moveTo>
                  <a:lnTo>
                    <a:pt x="0" y="3245"/>
                  </a:lnTo>
                  <a:lnTo>
                    <a:pt x="2379" y="4648"/>
                  </a:lnTo>
                  <a:lnTo>
                    <a:pt x="2502" y="4579"/>
                  </a:lnTo>
                  <a:lnTo>
                    <a:pt x="2701" y="1336"/>
                  </a:lnTo>
                  <a:lnTo>
                    <a:pt x="457" y="87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rgbClr val="BF7D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38"/>
            <p:cNvSpPr/>
            <p:nvPr/>
          </p:nvSpPr>
          <p:spPr>
            <a:xfrm flipH="1">
              <a:off x="2770674" y="1779356"/>
              <a:ext cx="565590" cy="331265"/>
            </a:xfrm>
            <a:custGeom>
              <a:rect b="b" l="l" r="r" t="t"/>
              <a:pathLst>
                <a:path extrusionOk="0" h="1466" w="2503">
                  <a:moveTo>
                    <a:pt x="110" y="1"/>
                  </a:moveTo>
                  <a:lnTo>
                    <a:pt x="1" y="61"/>
                  </a:lnTo>
                  <a:lnTo>
                    <a:pt x="2380" y="1465"/>
                  </a:lnTo>
                  <a:lnTo>
                    <a:pt x="2502" y="1397"/>
                  </a:lnTo>
                  <a:lnTo>
                    <a:pt x="11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38"/>
            <p:cNvSpPr/>
            <p:nvPr/>
          </p:nvSpPr>
          <p:spPr>
            <a:xfrm flipH="1">
              <a:off x="2770677" y="2094802"/>
              <a:ext cx="72987" cy="748622"/>
            </a:xfrm>
            <a:custGeom>
              <a:rect b="b" l="l" r="r" t="t"/>
              <a:pathLst>
                <a:path extrusionOk="0" h="3313" w="323">
                  <a:moveTo>
                    <a:pt x="322" y="1"/>
                  </a:moveTo>
                  <a:lnTo>
                    <a:pt x="200" y="69"/>
                  </a:lnTo>
                  <a:lnTo>
                    <a:pt x="0" y="3313"/>
                  </a:lnTo>
                  <a:lnTo>
                    <a:pt x="123" y="3244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38"/>
            <p:cNvSpPr/>
            <p:nvPr/>
          </p:nvSpPr>
          <p:spPr>
            <a:xfrm flipH="1">
              <a:off x="2840946" y="2549892"/>
              <a:ext cx="994472" cy="558360"/>
            </a:xfrm>
            <a:custGeom>
              <a:rect b="b" l="l" r="r" t="t"/>
              <a:pathLst>
                <a:path extrusionOk="0" h="2471" w="4401">
                  <a:moveTo>
                    <a:pt x="2010" y="1"/>
                  </a:moveTo>
                  <a:lnTo>
                    <a:pt x="0" y="946"/>
                  </a:lnTo>
                  <a:lnTo>
                    <a:pt x="0" y="1062"/>
                  </a:lnTo>
                  <a:lnTo>
                    <a:pt x="2378" y="2470"/>
                  </a:lnTo>
                  <a:lnTo>
                    <a:pt x="4389" y="1297"/>
                  </a:lnTo>
                  <a:lnTo>
                    <a:pt x="4400" y="1178"/>
                  </a:lnTo>
                  <a:lnTo>
                    <a:pt x="201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38"/>
            <p:cNvSpPr/>
            <p:nvPr/>
          </p:nvSpPr>
          <p:spPr>
            <a:xfrm flipH="1">
              <a:off x="2840946" y="2497695"/>
              <a:ext cx="994472" cy="584345"/>
            </a:xfrm>
            <a:custGeom>
              <a:rect b="b" l="l" r="r" t="t"/>
              <a:pathLst>
                <a:path extrusionOk="0" h="2586" w="4401">
                  <a:moveTo>
                    <a:pt x="2021" y="0"/>
                  </a:moveTo>
                  <a:lnTo>
                    <a:pt x="0" y="1177"/>
                  </a:lnTo>
                  <a:lnTo>
                    <a:pt x="2378" y="2586"/>
                  </a:lnTo>
                  <a:lnTo>
                    <a:pt x="4400" y="1409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38"/>
            <p:cNvSpPr/>
            <p:nvPr/>
          </p:nvSpPr>
          <p:spPr>
            <a:xfrm flipH="1">
              <a:off x="3290165" y="2730889"/>
              <a:ext cx="530114" cy="338722"/>
            </a:xfrm>
            <a:custGeom>
              <a:rect b="b" l="l" r="r" t="t"/>
              <a:pathLst>
                <a:path extrusionOk="0" h="1499" w="2346">
                  <a:moveTo>
                    <a:pt x="1" y="1"/>
                  </a:moveTo>
                  <a:lnTo>
                    <a:pt x="1" y="145"/>
                  </a:lnTo>
                  <a:lnTo>
                    <a:pt x="2345" y="1499"/>
                  </a:lnTo>
                  <a:lnTo>
                    <a:pt x="2345" y="135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38"/>
            <p:cNvSpPr/>
            <p:nvPr/>
          </p:nvSpPr>
          <p:spPr>
            <a:xfrm flipH="1">
              <a:off x="3318864" y="1802631"/>
              <a:ext cx="192748" cy="792233"/>
            </a:xfrm>
            <a:custGeom>
              <a:rect b="b" l="l" r="r" t="t"/>
              <a:pathLst>
                <a:path extrusionOk="0" h="3506" w="853">
                  <a:moveTo>
                    <a:pt x="853" y="1"/>
                  </a:moveTo>
                  <a:lnTo>
                    <a:pt x="466" y="2857"/>
                  </a:lnTo>
                  <a:lnTo>
                    <a:pt x="0" y="3506"/>
                  </a:lnTo>
                  <a:lnTo>
                    <a:pt x="664" y="3120"/>
                  </a:lnTo>
                  <a:lnTo>
                    <a:pt x="8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38"/>
            <p:cNvSpPr/>
            <p:nvPr/>
          </p:nvSpPr>
          <p:spPr>
            <a:xfrm flipH="1">
              <a:off x="3406313" y="2438492"/>
              <a:ext cx="122021" cy="156368"/>
            </a:xfrm>
            <a:custGeom>
              <a:rect b="b" l="l" r="r" t="t"/>
              <a:pathLst>
                <a:path extrusionOk="0" h="692" w="540">
                  <a:moveTo>
                    <a:pt x="465" y="1"/>
                  </a:moveTo>
                  <a:lnTo>
                    <a:pt x="0" y="649"/>
                  </a:lnTo>
                  <a:lnTo>
                    <a:pt x="74" y="692"/>
                  </a:lnTo>
                  <a:lnTo>
                    <a:pt x="540" y="43"/>
                  </a:lnTo>
                  <a:lnTo>
                    <a:pt x="465" y="1"/>
                  </a:lnTo>
                  <a:close/>
                </a:path>
              </a:pathLst>
            </a:custGeom>
            <a:solidFill>
              <a:srgbClr val="E696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38"/>
            <p:cNvSpPr/>
            <p:nvPr/>
          </p:nvSpPr>
          <p:spPr>
            <a:xfrm flipH="1">
              <a:off x="3318865" y="1793366"/>
              <a:ext cx="104396" cy="655073"/>
            </a:xfrm>
            <a:custGeom>
              <a:rect b="b" l="l" r="r" t="t"/>
              <a:pathLst>
                <a:path extrusionOk="0" h="2899" w="462">
                  <a:moveTo>
                    <a:pt x="386" y="1"/>
                  </a:moveTo>
                  <a:lnTo>
                    <a:pt x="0" y="2856"/>
                  </a:lnTo>
                  <a:lnTo>
                    <a:pt x="75" y="2898"/>
                  </a:lnTo>
                  <a:lnTo>
                    <a:pt x="462" y="42"/>
                  </a:lnTo>
                  <a:lnTo>
                    <a:pt x="3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38"/>
            <p:cNvSpPr/>
            <p:nvPr/>
          </p:nvSpPr>
          <p:spPr>
            <a:xfrm flipH="1">
              <a:off x="2955739" y="2812462"/>
              <a:ext cx="372164" cy="257148"/>
            </a:xfrm>
            <a:custGeom>
              <a:rect b="b" l="l" r="r" t="t"/>
              <a:pathLst>
                <a:path extrusionOk="0" h="1138" w="1647">
                  <a:moveTo>
                    <a:pt x="1416" y="0"/>
                  </a:moveTo>
                  <a:lnTo>
                    <a:pt x="837" y="200"/>
                  </a:lnTo>
                  <a:lnTo>
                    <a:pt x="1" y="584"/>
                  </a:lnTo>
                  <a:lnTo>
                    <a:pt x="166" y="994"/>
                  </a:lnTo>
                  <a:lnTo>
                    <a:pt x="166" y="1138"/>
                  </a:lnTo>
                  <a:lnTo>
                    <a:pt x="1453" y="379"/>
                  </a:lnTo>
                  <a:lnTo>
                    <a:pt x="1416" y="358"/>
                  </a:lnTo>
                  <a:lnTo>
                    <a:pt x="1646" y="38"/>
                  </a:lnTo>
                  <a:lnTo>
                    <a:pt x="14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38"/>
            <p:cNvSpPr/>
            <p:nvPr/>
          </p:nvSpPr>
          <p:spPr>
            <a:xfrm flipH="1">
              <a:off x="2843432" y="2480521"/>
              <a:ext cx="976847" cy="556778"/>
            </a:xfrm>
            <a:custGeom>
              <a:rect b="b" l="l" r="r" t="t"/>
              <a:pathLst>
                <a:path extrusionOk="0" h="2464" w="4323">
                  <a:moveTo>
                    <a:pt x="1978" y="1"/>
                  </a:moveTo>
                  <a:cubicBezTo>
                    <a:pt x="1978" y="1"/>
                    <a:pt x="467" y="363"/>
                    <a:pt x="1" y="1109"/>
                  </a:cubicBezTo>
                  <a:lnTo>
                    <a:pt x="2345" y="2463"/>
                  </a:lnTo>
                  <a:cubicBezTo>
                    <a:pt x="2812" y="1717"/>
                    <a:pt x="4322" y="1355"/>
                    <a:pt x="4322" y="1355"/>
                  </a:cubicBezTo>
                  <a:lnTo>
                    <a:pt x="197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38"/>
            <p:cNvSpPr/>
            <p:nvPr/>
          </p:nvSpPr>
          <p:spPr>
            <a:xfrm flipH="1">
              <a:off x="3451731" y="3407876"/>
              <a:ext cx="248787" cy="344823"/>
            </a:xfrm>
            <a:custGeom>
              <a:rect b="b" l="l" r="r" t="t"/>
              <a:pathLst>
                <a:path extrusionOk="0" h="1526" w="1101">
                  <a:moveTo>
                    <a:pt x="743" y="1"/>
                  </a:moveTo>
                  <a:cubicBezTo>
                    <a:pt x="726" y="1"/>
                    <a:pt x="710" y="2"/>
                    <a:pt x="693" y="4"/>
                  </a:cubicBezTo>
                  <a:cubicBezTo>
                    <a:pt x="623" y="14"/>
                    <a:pt x="556" y="49"/>
                    <a:pt x="521" y="109"/>
                  </a:cubicBezTo>
                  <a:cubicBezTo>
                    <a:pt x="518" y="112"/>
                    <a:pt x="516" y="115"/>
                    <a:pt x="514" y="117"/>
                  </a:cubicBezTo>
                  <a:cubicBezTo>
                    <a:pt x="476" y="196"/>
                    <a:pt x="455" y="285"/>
                    <a:pt x="425" y="367"/>
                  </a:cubicBezTo>
                  <a:cubicBezTo>
                    <a:pt x="423" y="371"/>
                    <a:pt x="421" y="375"/>
                    <a:pt x="419" y="379"/>
                  </a:cubicBezTo>
                  <a:cubicBezTo>
                    <a:pt x="385" y="467"/>
                    <a:pt x="348" y="555"/>
                    <a:pt x="308" y="640"/>
                  </a:cubicBezTo>
                  <a:cubicBezTo>
                    <a:pt x="260" y="738"/>
                    <a:pt x="211" y="836"/>
                    <a:pt x="156" y="930"/>
                  </a:cubicBezTo>
                  <a:cubicBezTo>
                    <a:pt x="103" y="1023"/>
                    <a:pt x="43" y="1118"/>
                    <a:pt x="17" y="1226"/>
                  </a:cubicBezTo>
                  <a:cubicBezTo>
                    <a:pt x="2" y="1274"/>
                    <a:pt x="1" y="1325"/>
                    <a:pt x="15" y="1374"/>
                  </a:cubicBezTo>
                  <a:cubicBezTo>
                    <a:pt x="26" y="1418"/>
                    <a:pt x="54" y="1458"/>
                    <a:pt x="96" y="1482"/>
                  </a:cubicBezTo>
                  <a:cubicBezTo>
                    <a:pt x="152" y="1511"/>
                    <a:pt x="216" y="1526"/>
                    <a:pt x="279" y="1526"/>
                  </a:cubicBezTo>
                  <a:cubicBezTo>
                    <a:pt x="282" y="1526"/>
                    <a:pt x="284" y="1526"/>
                    <a:pt x="287" y="1526"/>
                  </a:cubicBezTo>
                  <a:cubicBezTo>
                    <a:pt x="386" y="1522"/>
                    <a:pt x="481" y="1495"/>
                    <a:pt x="567" y="1447"/>
                  </a:cubicBezTo>
                  <a:cubicBezTo>
                    <a:pt x="747" y="1348"/>
                    <a:pt x="887" y="1173"/>
                    <a:pt x="934" y="972"/>
                  </a:cubicBezTo>
                  <a:cubicBezTo>
                    <a:pt x="955" y="879"/>
                    <a:pt x="956" y="778"/>
                    <a:pt x="995" y="690"/>
                  </a:cubicBezTo>
                  <a:cubicBezTo>
                    <a:pt x="1021" y="629"/>
                    <a:pt x="1065" y="577"/>
                    <a:pt x="1083" y="514"/>
                  </a:cubicBezTo>
                  <a:cubicBezTo>
                    <a:pt x="1101" y="453"/>
                    <a:pt x="1095" y="387"/>
                    <a:pt x="1081" y="325"/>
                  </a:cubicBezTo>
                  <a:cubicBezTo>
                    <a:pt x="1053" y="204"/>
                    <a:pt x="985" y="87"/>
                    <a:pt x="875" y="31"/>
                  </a:cubicBezTo>
                  <a:cubicBezTo>
                    <a:pt x="834" y="10"/>
                    <a:pt x="788" y="1"/>
                    <a:pt x="7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38"/>
            <p:cNvSpPr/>
            <p:nvPr/>
          </p:nvSpPr>
          <p:spPr>
            <a:xfrm flipH="1">
              <a:off x="3451731" y="3407876"/>
              <a:ext cx="183936" cy="344823"/>
            </a:xfrm>
            <a:custGeom>
              <a:rect b="b" l="l" r="r" t="t"/>
              <a:pathLst>
                <a:path extrusionOk="0" h="1526" w="814">
                  <a:moveTo>
                    <a:pt x="456" y="1"/>
                  </a:moveTo>
                  <a:cubicBezTo>
                    <a:pt x="439" y="1"/>
                    <a:pt x="423" y="2"/>
                    <a:pt x="406" y="4"/>
                  </a:cubicBezTo>
                  <a:cubicBezTo>
                    <a:pt x="343" y="28"/>
                    <a:pt x="284" y="62"/>
                    <a:pt x="234" y="109"/>
                  </a:cubicBezTo>
                  <a:cubicBezTo>
                    <a:pt x="231" y="112"/>
                    <a:pt x="229" y="115"/>
                    <a:pt x="227" y="119"/>
                  </a:cubicBezTo>
                  <a:cubicBezTo>
                    <a:pt x="189" y="196"/>
                    <a:pt x="168" y="285"/>
                    <a:pt x="138" y="367"/>
                  </a:cubicBezTo>
                  <a:cubicBezTo>
                    <a:pt x="172" y="437"/>
                    <a:pt x="233" y="466"/>
                    <a:pt x="310" y="478"/>
                  </a:cubicBezTo>
                  <a:cubicBezTo>
                    <a:pt x="362" y="486"/>
                    <a:pt x="417" y="490"/>
                    <a:pt x="471" y="490"/>
                  </a:cubicBezTo>
                  <a:cubicBezTo>
                    <a:pt x="487" y="490"/>
                    <a:pt x="503" y="493"/>
                    <a:pt x="518" y="500"/>
                  </a:cubicBezTo>
                  <a:cubicBezTo>
                    <a:pt x="544" y="517"/>
                    <a:pt x="544" y="554"/>
                    <a:pt x="541" y="585"/>
                  </a:cubicBezTo>
                  <a:cubicBezTo>
                    <a:pt x="520" y="819"/>
                    <a:pt x="454" y="1053"/>
                    <a:pt x="318" y="1243"/>
                  </a:cubicBezTo>
                  <a:cubicBezTo>
                    <a:pt x="237" y="1362"/>
                    <a:pt x="128" y="1458"/>
                    <a:pt x="0" y="1526"/>
                  </a:cubicBezTo>
                  <a:cubicBezTo>
                    <a:pt x="99" y="1522"/>
                    <a:pt x="194" y="1495"/>
                    <a:pt x="280" y="1447"/>
                  </a:cubicBezTo>
                  <a:cubicBezTo>
                    <a:pt x="460" y="1348"/>
                    <a:pt x="600" y="1173"/>
                    <a:pt x="647" y="972"/>
                  </a:cubicBezTo>
                  <a:cubicBezTo>
                    <a:pt x="668" y="879"/>
                    <a:pt x="669" y="778"/>
                    <a:pt x="708" y="690"/>
                  </a:cubicBezTo>
                  <a:cubicBezTo>
                    <a:pt x="734" y="629"/>
                    <a:pt x="778" y="577"/>
                    <a:pt x="796" y="514"/>
                  </a:cubicBezTo>
                  <a:cubicBezTo>
                    <a:pt x="814" y="453"/>
                    <a:pt x="808" y="387"/>
                    <a:pt x="794" y="325"/>
                  </a:cubicBezTo>
                  <a:cubicBezTo>
                    <a:pt x="766" y="205"/>
                    <a:pt x="698" y="87"/>
                    <a:pt x="588" y="31"/>
                  </a:cubicBezTo>
                  <a:cubicBezTo>
                    <a:pt x="547" y="10"/>
                    <a:pt x="501" y="1"/>
                    <a:pt x="456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38"/>
            <p:cNvSpPr/>
            <p:nvPr/>
          </p:nvSpPr>
          <p:spPr>
            <a:xfrm flipH="1">
              <a:off x="3589794" y="3347318"/>
              <a:ext cx="270254" cy="323808"/>
            </a:xfrm>
            <a:custGeom>
              <a:rect b="b" l="l" r="r" t="t"/>
              <a:pathLst>
                <a:path extrusionOk="0" h="1433" w="1196">
                  <a:moveTo>
                    <a:pt x="889" y="1"/>
                  </a:moveTo>
                  <a:cubicBezTo>
                    <a:pt x="783" y="1"/>
                    <a:pt x="687" y="61"/>
                    <a:pt x="619" y="146"/>
                  </a:cubicBezTo>
                  <a:cubicBezTo>
                    <a:pt x="570" y="206"/>
                    <a:pt x="539" y="286"/>
                    <a:pt x="496" y="351"/>
                  </a:cubicBezTo>
                  <a:cubicBezTo>
                    <a:pt x="493" y="354"/>
                    <a:pt x="492" y="358"/>
                    <a:pt x="489" y="359"/>
                  </a:cubicBezTo>
                  <a:cubicBezTo>
                    <a:pt x="448" y="427"/>
                    <a:pt x="401" y="490"/>
                    <a:pt x="352" y="551"/>
                  </a:cubicBezTo>
                  <a:cubicBezTo>
                    <a:pt x="302" y="612"/>
                    <a:pt x="250" y="672"/>
                    <a:pt x="195" y="729"/>
                  </a:cubicBezTo>
                  <a:cubicBezTo>
                    <a:pt x="145" y="780"/>
                    <a:pt x="90" y="833"/>
                    <a:pt x="58" y="899"/>
                  </a:cubicBezTo>
                  <a:cubicBezTo>
                    <a:pt x="13" y="990"/>
                    <a:pt x="1" y="1093"/>
                    <a:pt x="20" y="1192"/>
                  </a:cubicBezTo>
                  <a:cubicBezTo>
                    <a:pt x="36" y="1265"/>
                    <a:pt x="65" y="1349"/>
                    <a:pt x="127" y="1397"/>
                  </a:cubicBezTo>
                  <a:cubicBezTo>
                    <a:pt x="152" y="1415"/>
                    <a:pt x="181" y="1426"/>
                    <a:pt x="210" y="1430"/>
                  </a:cubicBezTo>
                  <a:cubicBezTo>
                    <a:pt x="223" y="1432"/>
                    <a:pt x="236" y="1432"/>
                    <a:pt x="249" y="1432"/>
                  </a:cubicBezTo>
                  <a:cubicBezTo>
                    <a:pt x="262" y="1432"/>
                    <a:pt x="275" y="1432"/>
                    <a:pt x="288" y="1430"/>
                  </a:cubicBezTo>
                  <a:cubicBezTo>
                    <a:pt x="433" y="1410"/>
                    <a:pt x="546" y="1294"/>
                    <a:pt x="620" y="1167"/>
                  </a:cubicBezTo>
                  <a:cubicBezTo>
                    <a:pt x="694" y="1041"/>
                    <a:pt x="744" y="902"/>
                    <a:pt x="831" y="783"/>
                  </a:cubicBezTo>
                  <a:cubicBezTo>
                    <a:pt x="844" y="760"/>
                    <a:pt x="862" y="739"/>
                    <a:pt x="884" y="723"/>
                  </a:cubicBezTo>
                  <a:cubicBezTo>
                    <a:pt x="920" y="691"/>
                    <a:pt x="964" y="674"/>
                    <a:pt x="1007" y="651"/>
                  </a:cubicBezTo>
                  <a:cubicBezTo>
                    <a:pt x="1124" y="582"/>
                    <a:pt x="1195" y="457"/>
                    <a:pt x="1195" y="321"/>
                  </a:cubicBezTo>
                  <a:cubicBezTo>
                    <a:pt x="1191" y="187"/>
                    <a:pt x="1102" y="58"/>
                    <a:pt x="977" y="15"/>
                  </a:cubicBezTo>
                  <a:cubicBezTo>
                    <a:pt x="947" y="5"/>
                    <a:pt x="917" y="1"/>
                    <a:pt x="8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38"/>
            <p:cNvSpPr/>
            <p:nvPr/>
          </p:nvSpPr>
          <p:spPr>
            <a:xfrm flipH="1">
              <a:off x="3589795" y="3347318"/>
              <a:ext cx="223027" cy="323808"/>
            </a:xfrm>
            <a:custGeom>
              <a:rect b="b" l="l" r="r" t="t"/>
              <a:pathLst>
                <a:path extrusionOk="0" h="1433" w="987">
                  <a:moveTo>
                    <a:pt x="679" y="1"/>
                  </a:moveTo>
                  <a:cubicBezTo>
                    <a:pt x="574" y="1"/>
                    <a:pt x="478" y="61"/>
                    <a:pt x="410" y="146"/>
                  </a:cubicBezTo>
                  <a:cubicBezTo>
                    <a:pt x="361" y="206"/>
                    <a:pt x="328" y="286"/>
                    <a:pt x="286" y="351"/>
                  </a:cubicBezTo>
                  <a:cubicBezTo>
                    <a:pt x="284" y="354"/>
                    <a:pt x="283" y="356"/>
                    <a:pt x="280" y="359"/>
                  </a:cubicBezTo>
                  <a:cubicBezTo>
                    <a:pt x="320" y="398"/>
                    <a:pt x="377" y="412"/>
                    <a:pt x="432" y="412"/>
                  </a:cubicBezTo>
                  <a:cubicBezTo>
                    <a:pt x="439" y="412"/>
                    <a:pt x="447" y="412"/>
                    <a:pt x="454" y="411"/>
                  </a:cubicBezTo>
                  <a:cubicBezTo>
                    <a:pt x="505" y="403"/>
                    <a:pt x="554" y="392"/>
                    <a:pt x="604" y="376"/>
                  </a:cubicBezTo>
                  <a:cubicBezTo>
                    <a:pt x="628" y="368"/>
                    <a:pt x="647" y="362"/>
                    <a:pt x="663" y="362"/>
                  </a:cubicBezTo>
                  <a:cubicBezTo>
                    <a:pt x="683" y="362"/>
                    <a:pt x="699" y="371"/>
                    <a:pt x="718" y="399"/>
                  </a:cubicBezTo>
                  <a:cubicBezTo>
                    <a:pt x="740" y="432"/>
                    <a:pt x="708" y="454"/>
                    <a:pt x="689" y="478"/>
                  </a:cubicBezTo>
                  <a:cubicBezTo>
                    <a:pt x="666" y="506"/>
                    <a:pt x="644" y="535"/>
                    <a:pt x="622" y="566"/>
                  </a:cubicBezTo>
                  <a:cubicBezTo>
                    <a:pt x="579" y="626"/>
                    <a:pt x="540" y="691"/>
                    <a:pt x="506" y="758"/>
                  </a:cubicBezTo>
                  <a:cubicBezTo>
                    <a:pt x="430" y="908"/>
                    <a:pt x="379" y="1074"/>
                    <a:pt x="276" y="1206"/>
                  </a:cubicBezTo>
                  <a:cubicBezTo>
                    <a:pt x="203" y="1301"/>
                    <a:pt x="108" y="1377"/>
                    <a:pt x="1" y="1430"/>
                  </a:cubicBezTo>
                  <a:cubicBezTo>
                    <a:pt x="14" y="1432"/>
                    <a:pt x="27" y="1432"/>
                    <a:pt x="40" y="1432"/>
                  </a:cubicBezTo>
                  <a:cubicBezTo>
                    <a:pt x="53" y="1432"/>
                    <a:pt x="66" y="1432"/>
                    <a:pt x="79" y="1430"/>
                  </a:cubicBezTo>
                  <a:cubicBezTo>
                    <a:pt x="224" y="1410"/>
                    <a:pt x="337" y="1294"/>
                    <a:pt x="411" y="1167"/>
                  </a:cubicBezTo>
                  <a:cubicBezTo>
                    <a:pt x="485" y="1041"/>
                    <a:pt x="535" y="902"/>
                    <a:pt x="622" y="783"/>
                  </a:cubicBezTo>
                  <a:cubicBezTo>
                    <a:pt x="635" y="760"/>
                    <a:pt x="653" y="739"/>
                    <a:pt x="675" y="723"/>
                  </a:cubicBezTo>
                  <a:cubicBezTo>
                    <a:pt x="711" y="691"/>
                    <a:pt x="755" y="674"/>
                    <a:pt x="798" y="651"/>
                  </a:cubicBezTo>
                  <a:cubicBezTo>
                    <a:pt x="915" y="582"/>
                    <a:pt x="986" y="457"/>
                    <a:pt x="986" y="321"/>
                  </a:cubicBezTo>
                  <a:cubicBezTo>
                    <a:pt x="982" y="187"/>
                    <a:pt x="893" y="58"/>
                    <a:pt x="768" y="15"/>
                  </a:cubicBezTo>
                  <a:cubicBezTo>
                    <a:pt x="738" y="5"/>
                    <a:pt x="708" y="1"/>
                    <a:pt x="6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38"/>
            <p:cNvSpPr/>
            <p:nvPr/>
          </p:nvSpPr>
          <p:spPr>
            <a:xfrm flipH="1">
              <a:off x="3375128" y="2204846"/>
              <a:ext cx="469555" cy="333072"/>
            </a:xfrm>
            <a:custGeom>
              <a:rect b="b" l="l" r="r" t="t"/>
              <a:pathLst>
                <a:path extrusionOk="0" h="1474" w="2078">
                  <a:moveTo>
                    <a:pt x="2006" y="1"/>
                  </a:moveTo>
                  <a:cubicBezTo>
                    <a:pt x="1971" y="48"/>
                    <a:pt x="1934" y="92"/>
                    <a:pt x="1894" y="133"/>
                  </a:cubicBezTo>
                  <a:cubicBezTo>
                    <a:pt x="1580" y="476"/>
                    <a:pt x="1235" y="757"/>
                    <a:pt x="892" y="951"/>
                  </a:cubicBezTo>
                  <a:cubicBezTo>
                    <a:pt x="748" y="1032"/>
                    <a:pt x="596" y="1101"/>
                    <a:pt x="439" y="1156"/>
                  </a:cubicBezTo>
                  <a:cubicBezTo>
                    <a:pt x="421" y="1162"/>
                    <a:pt x="402" y="1167"/>
                    <a:pt x="386" y="1167"/>
                  </a:cubicBezTo>
                  <a:cubicBezTo>
                    <a:pt x="372" y="1167"/>
                    <a:pt x="360" y="1163"/>
                    <a:pt x="352" y="1152"/>
                  </a:cubicBezTo>
                  <a:cubicBezTo>
                    <a:pt x="344" y="1135"/>
                    <a:pt x="339" y="1117"/>
                    <a:pt x="337" y="1098"/>
                  </a:cubicBezTo>
                  <a:lnTo>
                    <a:pt x="366" y="1082"/>
                  </a:lnTo>
                  <a:lnTo>
                    <a:pt x="297" y="1040"/>
                  </a:lnTo>
                  <a:cubicBezTo>
                    <a:pt x="282" y="1029"/>
                    <a:pt x="264" y="1023"/>
                    <a:pt x="243" y="1023"/>
                  </a:cubicBezTo>
                  <a:cubicBezTo>
                    <a:pt x="224" y="1023"/>
                    <a:pt x="204" y="1028"/>
                    <a:pt x="183" y="1039"/>
                  </a:cubicBezTo>
                  <a:cubicBezTo>
                    <a:pt x="94" y="1084"/>
                    <a:pt x="0" y="1225"/>
                    <a:pt x="17" y="1322"/>
                  </a:cubicBezTo>
                  <a:cubicBezTo>
                    <a:pt x="23" y="1360"/>
                    <a:pt x="44" y="1393"/>
                    <a:pt x="74" y="1415"/>
                  </a:cubicBezTo>
                  <a:lnTo>
                    <a:pt x="81" y="1419"/>
                  </a:lnTo>
                  <a:cubicBezTo>
                    <a:pt x="83" y="1420"/>
                    <a:pt x="84" y="1422"/>
                    <a:pt x="85" y="1422"/>
                  </a:cubicBezTo>
                  <a:cubicBezTo>
                    <a:pt x="87" y="1423"/>
                    <a:pt x="87" y="1423"/>
                    <a:pt x="88" y="1423"/>
                  </a:cubicBezTo>
                  <a:lnTo>
                    <a:pt x="167" y="1474"/>
                  </a:lnTo>
                  <a:lnTo>
                    <a:pt x="162" y="1450"/>
                  </a:lnTo>
                  <a:lnTo>
                    <a:pt x="162" y="1450"/>
                  </a:lnTo>
                  <a:cubicBezTo>
                    <a:pt x="164" y="1450"/>
                    <a:pt x="167" y="1452"/>
                    <a:pt x="168" y="1452"/>
                  </a:cubicBezTo>
                  <a:cubicBezTo>
                    <a:pt x="181" y="1454"/>
                    <a:pt x="195" y="1455"/>
                    <a:pt x="209" y="1455"/>
                  </a:cubicBezTo>
                  <a:cubicBezTo>
                    <a:pt x="288" y="1455"/>
                    <a:pt x="375" y="1425"/>
                    <a:pt x="461" y="1391"/>
                  </a:cubicBezTo>
                  <a:cubicBezTo>
                    <a:pt x="774" y="1267"/>
                    <a:pt x="1094" y="1072"/>
                    <a:pt x="1404" y="819"/>
                  </a:cubicBezTo>
                  <a:cubicBezTo>
                    <a:pt x="1604" y="655"/>
                    <a:pt x="1802" y="463"/>
                    <a:pt x="2004" y="353"/>
                  </a:cubicBezTo>
                  <a:lnTo>
                    <a:pt x="2004" y="165"/>
                  </a:lnTo>
                  <a:lnTo>
                    <a:pt x="2032" y="169"/>
                  </a:lnTo>
                  <a:lnTo>
                    <a:pt x="2077" y="49"/>
                  </a:lnTo>
                  <a:lnTo>
                    <a:pt x="20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38"/>
            <p:cNvSpPr/>
            <p:nvPr/>
          </p:nvSpPr>
          <p:spPr>
            <a:xfrm flipH="1">
              <a:off x="3374902" y="2215466"/>
              <a:ext cx="452834" cy="328779"/>
            </a:xfrm>
            <a:custGeom>
              <a:rect b="b" l="l" r="r" t="t"/>
              <a:pathLst>
                <a:path extrusionOk="0" h="1455" w="2004">
                  <a:moveTo>
                    <a:pt x="2004" y="1"/>
                  </a:moveTo>
                  <a:cubicBezTo>
                    <a:pt x="1973" y="41"/>
                    <a:pt x="1943" y="79"/>
                    <a:pt x="1909" y="116"/>
                  </a:cubicBezTo>
                  <a:cubicBezTo>
                    <a:pt x="1903" y="122"/>
                    <a:pt x="1898" y="127"/>
                    <a:pt x="1892" y="134"/>
                  </a:cubicBezTo>
                  <a:cubicBezTo>
                    <a:pt x="1578" y="476"/>
                    <a:pt x="1233" y="756"/>
                    <a:pt x="890" y="951"/>
                  </a:cubicBezTo>
                  <a:cubicBezTo>
                    <a:pt x="745" y="1033"/>
                    <a:pt x="594" y="1102"/>
                    <a:pt x="437" y="1156"/>
                  </a:cubicBezTo>
                  <a:cubicBezTo>
                    <a:pt x="419" y="1162"/>
                    <a:pt x="400" y="1168"/>
                    <a:pt x="384" y="1168"/>
                  </a:cubicBezTo>
                  <a:cubicBezTo>
                    <a:pt x="370" y="1168"/>
                    <a:pt x="359" y="1163"/>
                    <a:pt x="350" y="1152"/>
                  </a:cubicBezTo>
                  <a:cubicBezTo>
                    <a:pt x="344" y="1135"/>
                    <a:pt x="338" y="1117"/>
                    <a:pt x="335" y="1098"/>
                  </a:cubicBezTo>
                  <a:cubicBezTo>
                    <a:pt x="325" y="1050"/>
                    <a:pt x="290" y="1023"/>
                    <a:pt x="247" y="1023"/>
                  </a:cubicBezTo>
                  <a:cubicBezTo>
                    <a:pt x="227" y="1023"/>
                    <a:pt x="205" y="1028"/>
                    <a:pt x="182" y="1040"/>
                  </a:cubicBezTo>
                  <a:cubicBezTo>
                    <a:pt x="93" y="1084"/>
                    <a:pt x="1" y="1224"/>
                    <a:pt x="16" y="1324"/>
                  </a:cubicBezTo>
                  <a:cubicBezTo>
                    <a:pt x="30" y="1405"/>
                    <a:pt x="104" y="1443"/>
                    <a:pt x="167" y="1452"/>
                  </a:cubicBezTo>
                  <a:cubicBezTo>
                    <a:pt x="181" y="1454"/>
                    <a:pt x="195" y="1455"/>
                    <a:pt x="209" y="1455"/>
                  </a:cubicBezTo>
                  <a:cubicBezTo>
                    <a:pt x="287" y="1455"/>
                    <a:pt x="375" y="1426"/>
                    <a:pt x="461" y="1391"/>
                  </a:cubicBezTo>
                  <a:cubicBezTo>
                    <a:pt x="773" y="1269"/>
                    <a:pt x="1095" y="1073"/>
                    <a:pt x="1404" y="820"/>
                  </a:cubicBezTo>
                  <a:cubicBezTo>
                    <a:pt x="1558" y="693"/>
                    <a:pt x="1711" y="550"/>
                    <a:pt x="1866" y="441"/>
                  </a:cubicBezTo>
                  <a:cubicBezTo>
                    <a:pt x="1894" y="421"/>
                    <a:pt x="1921" y="401"/>
                    <a:pt x="1951" y="385"/>
                  </a:cubicBezTo>
                  <a:lnTo>
                    <a:pt x="200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38"/>
            <p:cNvSpPr/>
            <p:nvPr/>
          </p:nvSpPr>
          <p:spPr>
            <a:xfrm flipH="1">
              <a:off x="2815191" y="2091638"/>
              <a:ext cx="166988" cy="667953"/>
            </a:xfrm>
            <a:custGeom>
              <a:rect b="b" l="l" r="r" t="t"/>
              <a:pathLst>
                <a:path extrusionOk="0" h="2956" w="739">
                  <a:moveTo>
                    <a:pt x="489" y="1"/>
                  </a:moveTo>
                  <a:lnTo>
                    <a:pt x="0" y="708"/>
                  </a:lnTo>
                  <a:lnTo>
                    <a:pt x="61" y="1837"/>
                  </a:lnTo>
                  <a:lnTo>
                    <a:pt x="302" y="2943"/>
                  </a:lnTo>
                  <a:lnTo>
                    <a:pt x="312" y="2955"/>
                  </a:lnTo>
                  <a:lnTo>
                    <a:pt x="351" y="2900"/>
                  </a:lnTo>
                  <a:lnTo>
                    <a:pt x="738" y="39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38"/>
            <p:cNvSpPr/>
            <p:nvPr/>
          </p:nvSpPr>
          <p:spPr>
            <a:xfrm flipH="1">
              <a:off x="2871454" y="1833136"/>
              <a:ext cx="554066" cy="923293"/>
            </a:xfrm>
            <a:custGeom>
              <a:rect b="b" l="l" r="r" t="t"/>
              <a:pathLst>
                <a:path extrusionOk="0" h="4086" w="2452">
                  <a:moveTo>
                    <a:pt x="514" y="1"/>
                  </a:moveTo>
                  <a:cubicBezTo>
                    <a:pt x="514" y="1"/>
                    <a:pt x="1" y="1105"/>
                    <a:pt x="231" y="2866"/>
                  </a:cubicBezTo>
                  <a:lnTo>
                    <a:pt x="2264" y="4085"/>
                  </a:lnTo>
                  <a:cubicBezTo>
                    <a:pt x="2033" y="2325"/>
                    <a:pt x="2451" y="1145"/>
                    <a:pt x="2451" y="1145"/>
                  </a:cubicBezTo>
                  <a:lnTo>
                    <a:pt x="51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38"/>
            <p:cNvSpPr/>
            <p:nvPr/>
          </p:nvSpPr>
          <p:spPr>
            <a:xfrm flipH="1">
              <a:off x="2815189" y="1802631"/>
              <a:ext cx="503902" cy="298048"/>
            </a:xfrm>
            <a:custGeom>
              <a:rect b="b" l="l" r="r" t="t"/>
              <a:pathLst>
                <a:path extrusionOk="0" h="1319" w="2230">
                  <a:moveTo>
                    <a:pt x="1" y="1"/>
                  </a:moveTo>
                  <a:lnTo>
                    <a:pt x="43" y="136"/>
                  </a:lnTo>
                  <a:lnTo>
                    <a:pt x="1980" y="1280"/>
                  </a:lnTo>
                  <a:lnTo>
                    <a:pt x="2229" y="131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38"/>
            <p:cNvSpPr/>
            <p:nvPr/>
          </p:nvSpPr>
          <p:spPr>
            <a:xfrm flipH="1">
              <a:off x="3754297" y="2480521"/>
              <a:ext cx="87900" cy="287427"/>
            </a:xfrm>
            <a:custGeom>
              <a:rect b="b" l="l" r="r" t="t"/>
              <a:pathLst>
                <a:path extrusionOk="0" h="1272" w="389">
                  <a:moveTo>
                    <a:pt x="235" y="1"/>
                  </a:moveTo>
                  <a:lnTo>
                    <a:pt x="209" y="78"/>
                  </a:lnTo>
                  <a:lnTo>
                    <a:pt x="209" y="78"/>
                  </a:lnTo>
                  <a:lnTo>
                    <a:pt x="266" y="54"/>
                  </a:lnTo>
                  <a:lnTo>
                    <a:pt x="270" y="60"/>
                  </a:lnTo>
                  <a:lnTo>
                    <a:pt x="227" y="91"/>
                  </a:lnTo>
                  <a:cubicBezTo>
                    <a:pt x="267" y="144"/>
                    <a:pt x="255" y="224"/>
                    <a:pt x="230" y="281"/>
                  </a:cubicBezTo>
                  <a:cubicBezTo>
                    <a:pt x="209" y="324"/>
                    <a:pt x="186" y="365"/>
                    <a:pt x="158" y="405"/>
                  </a:cubicBezTo>
                  <a:cubicBezTo>
                    <a:pt x="138" y="437"/>
                    <a:pt x="116" y="469"/>
                    <a:pt x="98" y="503"/>
                  </a:cubicBezTo>
                  <a:cubicBezTo>
                    <a:pt x="39" y="616"/>
                    <a:pt x="7" y="751"/>
                    <a:pt x="3" y="904"/>
                  </a:cubicBezTo>
                  <a:cubicBezTo>
                    <a:pt x="0" y="1015"/>
                    <a:pt x="15" y="1125"/>
                    <a:pt x="29" y="1237"/>
                  </a:cubicBezTo>
                  <a:cubicBezTo>
                    <a:pt x="32" y="1251"/>
                    <a:pt x="41" y="1262"/>
                    <a:pt x="55" y="1266"/>
                  </a:cubicBezTo>
                  <a:cubicBezTo>
                    <a:pt x="63" y="1270"/>
                    <a:pt x="74" y="1271"/>
                    <a:pt x="84" y="1271"/>
                  </a:cubicBezTo>
                  <a:cubicBezTo>
                    <a:pt x="86" y="1271"/>
                    <a:pt x="88" y="1271"/>
                    <a:pt x="90" y="1271"/>
                  </a:cubicBezTo>
                  <a:cubicBezTo>
                    <a:pt x="107" y="1271"/>
                    <a:pt x="124" y="1266"/>
                    <a:pt x="139" y="1255"/>
                  </a:cubicBezTo>
                  <a:cubicBezTo>
                    <a:pt x="146" y="1249"/>
                    <a:pt x="150" y="1241"/>
                    <a:pt x="150" y="1231"/>
                  </a:cubicBezTo>
                  <a:cubicBezTo>
                    <a:pt x="149" y="1215"/>
                    <a:pt x="145" y="1200"/>
                    <a:pt x="142" y="1183"/>
                  </a:cubicBezTo>
                  <a:cubicBezTo>
                    <a:pt x="138" y="1156"/>
                    <a:pt x="135" y="1128"/>
                    <a:pt x="131" y="1099"/>
                  </a:cubicBezTo>
                  <a:cubicBezTo>
                    <a:pt x="125" y="1043"/>
                    <a:pt x="121" y="986"/>
                    <a:pt x="121" y="928"/>
                  </a:cubicBezTo>
                  <a:lnTo>
                    <a:pt x="121" y="905"/>
                  </a:lnTo>
                  <a:cubicBezTo>
                    <a:pt x="125" y="770"/>
                    <a:pt x="151" y="653"/>
                    <a:pt x="202" y="558"/>
                  </a:cubicBezTo>
                  <a:cubicBezTo>
                    <a:pt x="219" y="528"/>
                    <a:pt x="238" y="498"/>
                    <a:pt x="257" y="469"/>
                  </a:cubicBezTo>
                  <a:cubicBezTo>
                    <a:pt x="289" y="423"/>
                    <a:pt x="315" y="376"/>
                    <a:pt x="339" y="328"/>
                  </a:cubicBezTo>
                  <a:cubicBezTo>
                    <a:pt x="388" y="214"/>
                    <a:pt x="383" y="98"/>
                    <a:pt x="322" y="18"/>
                  </a:cubicBezTo>
                  <a:lnTo>
                    <a:pt x="23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38"/>
            <p:cNvSpPr/>
            <p:nvPr/>
          </p:nvSpPr>
          <p:spPr>
            <a:xfrm flipH="1">
              <a:off x="3398853" y="2434199"/>
              <a:ext cx="532374" cy="992212"/>
            </a:xfrm>
            <a:custGeom>
              <a:rect b="b" l="l" r="r" t="t"/>
              <a:pathLst>
                <a:path extrusionOk="0" h="4391" w="2356">
                  <a:moveTo>
                    <a:pt x="1908" y="0"/>
                  </a:moveTo>
                  <a:cubicBezTo>
                    <a:pt x="1877" y="0"/>
                    <a:pt x="1845" y="4"/>
                    <a:pt x="1813" y="11"/>
                  </a:cubicBezTo>
                  <a:cubicBezTo>
                    <a:pt x="1747" y="24"/>
                    <a:pt x="1673" y="69"/>
                    <a:pt x="1611" y="97"/>
                  </a:cubicBezTo>
                  <a:cubicBezTo>
                    <a:pt x="1484" y="159"/>
                    <a:pt x="1366" y="237"/>
                    <a:pt x="1283" y="356"/>
                  </a:cubicBezTo>
                  <a:cubicBezTo>
                    <a:pt x="1230" y="433"/>
                    <a:pt x="1177" y="513"/>
                    <a:pt x="1125" y="591"/>
                  </a:cubicBezTo>
                  <a:cubicBezTo>
                    <a:pt x="1048" y="705"/>
                    <a:pt x="974" y="818"/>
                    <a:pt x="898" y="931"/>
                  </a:cubicBezTo>
                  <a:cubicBezTo>
                    <a:pt x="822" y="1044"/>
                    <a:pt x="749" y="1153"/>
                    <a:pt x="676" y="1263"/>
                  </a:cubicBezTo>
                  <a:cubicBezTo>
                    <a:pt x="526" y="1487"/>
                    <a:pt x="376" y="1710"/>
                    <a:pt x="241" y="1944"/>
                  </a:cubicBezTo>
                  <a:cubicBezTo>
                    <a:pt x="115" y="2160"/>
                    <a:pt x="0" y="2367"/>
                    <a:pt x="36" y="2623"/>
                  </a:cubicBezTo>
                  <a:cubicBezTo>
                    <a:pt x="55" y="2754"/>
                    <a:pt x="91" y="2880"/>
                    <a:pt x="141" y="3003"/>
                  </a:cubicBezTo>
                  <a:cubicBezTo>
                    <a:pt x="175" y="3091"/>
                    <a:pt x="218" y="3176"/>
                    <a:pt x="258" y="3260"/>
                  </a:cubicBezTo>
                  <a:cubicBezTo>
                    <a:pt x="340" y="3432"/>
                    <a:pt x="424" y="3604"/>
                    <a:pt x="507" y="3775"/>
                  </a:cubicBezTo>
                  <a:cubicBezTo>
                    <a:pt x="567" y="3898"/>
                    <a:pt x="628" y="4020"/>
                    <a:pt x="693" y="4141"/>
                  </a:cubicBezTo>
                  <a:cubicBezTo>
                    <a:pt x="724" y="4201"/>
                    <a:pt x="757" y="4260"/>
                    <a:pt x="792" y="4319"/>
                  </a:cubicBezTo>
                  <a:cubicBezTo>
                    <a:pt x="813" y="4355"/>
                    <a:pt x="819" y="4369"/>
                    <a:pt x="858" y="4378"/>
                  </a:cubicBezTo>
                  <a:cubicBezTo>
                    <a:pt x="888" y="4386"/>
                    <a:pt x="918" y="4391"/>
                    <a:pt x="948" y="4391"/>
                  </a:cubicBezTo>
                  <a:cubicBezTo>
                    <a:pt x="988" y="4391"/>
                    <a:pt x="1027" y="4383"/>
                    <a:pt x="1064" y="4369"/>
                  </a:cubicBezTo>
                  <a:cubicBezTo>
                    <a:pt x="1126" y="4345"/>
                    <a:pt x="1183" y="4309"/>
                    <a:pt x="1231" y="4265"/>
                  </a:cubicBezTo>
                  <a:cubicBezTo>
                    <a:pt x="1235" y="4261"/>
                    <a:pt x="1238" y="4258"/>
                    <a:pt x="1242" y="4256"/>
                  </a:cubicBezTo>
                  <a:cubicBezTo>
                    <a:pt x="1275" y="4227"/>
                    <a:pt x="1301" y="4190"/>
                    <a:pt x="1319" y="4150"/>
                  </a:cubicBezTo>
                  <a:cubicBezTo>
                    <a:pt x="1325" y="4137"/>
                    <a:pt x="1327" y="4123"/>
                    <a:pt x="1327" y="4110"/>
                  </a:cubicBezTo>
                  <a:cubicBezTo>
                    <a:pt x="1326" y="4097"/>
                    <a:pt x="1323" y="4084"/>
                    <a:pt x="1318" y="4073"/>
                  </a:cubicBezTo>
                  <a:cubicBezTo>
                    <a:pt x="1282" y="3961"/>
                    <a:pt x="1151" y="3509"/>
                    <a:pt x="1122" y="3394"/>
                  </a:cubicBezTo>
                  <a:cubicBezTo>
                    <a:pt x="1085" y="3252"/>
                    <a:pt x="1044" y="3109"/>
                    <a:pt x="1000" y="2968"/>
                  </a:cubicBezTo>
                  <a:cubicBezTo>
                    <a:pt x="971" y="2875"/>
                    <a:pt x="942" y="2776"/>
                    <a:pt x="910" y="2685"/>
                  </a:cubicBezTo>
                  <a:cubicBezTo>
                    <a:pt x="866" y="2560"/>
                    <a:pt x="956" y="2511"/>
                    <a:pt x="1042" y="2438"/>
                  </a:cubicBezTo>
                  <a:cubicBezTo>
                    <a:pt x="1158" y="2341"/>
                    <a:pt x="1271" y="2243"/>
                    <a:pt x="1384" y="2144"/>
                  </a:cubicBezTo>
                  <a:cubicBezTo>
                    <a:pt x="1611" y="1946"/>
                    <a:pt x="1827" y="1736"/>
                    <a:pt x="2029" y="1513"/>
                  </a:cubicBezTo>
                  <a:cubicBezTo>
                    <a:pt x="2085" y="1451"/>
                    <a:pt x="2149" y="1394"/>
                    <a:pt x="2189" y="1322"/>
                  </a:cubicBezTo>
                  <a:cubicBezTo>
                    <a:pt x="2232" y="1239"/>
                    <a:pt x="2266" y="1153"/>
                    <a:pt x="2290" y="1062"/>
                  </a:cubicBezTo>
                  <a:cubicBezTo>
                    <a:pt x="2320" y="960"/>
                    <a:pt x="2350" y="857"/>
                    <a:pt x="2352" y="751"/>
                  </a:cubicBezTo>
                  <a:cubicBezTo>
                    <a:pt x="2356" y="580"/>
                    <a:pt x="2288" y="418"/>
                    <a:pt x="2224" y="261"/>
                  </a:cubicBezTo>
                  <a:cubicBezTo>
                    <a:pt x="2196" y="195"/>
                    <a:pt x="2167" y="126"/>
                    <a:pt x="2118" y="73"/>
                  </a:cubicBezTo>
                  <a:cubicBezTo>
                    <a:pt x="2068" y="21"/>
                    <a:pt x="1995" y="2"/>
                    <a:pt x="1922" y="0"/>
                  </a:cubicBezTo>
                  <a:cubicBezTo>
                    <a:pt x="1918" y="0"/>
                    <a:pt x="1913" y="0"/>
                    <a:pt x="19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38"/>
            <p:cNvSpPr/>
            <p:nvPr/>
          </p:nvSpPr>
          <p:spPr>
            <a:xfrm flipH="1">
              <a:off x="3398854" y="2434199"/>
              <a:ext cx="374424" cy="963515"/>
            </a:xfrm>
            <a:custGeom>
              <a:rect b="b" l="l" r="r" t="t"/>
              <a:pathLst>
                <a:path extrusionOk="0" h="4264" w="1657">
                  <a:moveTo>
                    <a:pt x="1209" y="0"/>
                  </a:moveTo>
                  <a:cubicBezTo>
                    <a:pt x="1178" y="0"/>
                    <a:pt x="1146" y="4"/>
                    <a:pt x="1114" y="11"/>
                  </a:cubicBezTo>
                  <a:cubicBezTo>
                    <a:pt x="1048" y="24"/>
                    <a:pt x="974" y="69"/>
                    <a:pt x="912" y="97"/>
                  </a:cubicBezTo>
                  <a:cubicBezTo>
                    <a:pt x="785" y="159"/>
                    <a:pt x="667" y="237"/>
                    <a:pt x="584" y="356"/>
                  </a:cubicBezTo>
                  <a:cubicBezTo>
                    <a:pt x="531" y="433"/>
                    <a:pt x="477" y="513"/>
                    <a:pt x="426" y="591"/>
                  </a:cubicBezTo>
                  <a:cubicBezTo>
                    <a:pt x="466" y="718"/>
                    <a:pt x="584" y="833"/>
                    <a:pt x="678" y="913"/>
                  </a:cubicBezTo>
                  <a:cubicBezTo>
                    <a:pt x="773" y="993"/>
                    <a:pt x="887" y="1073"/>
                    <a:pt x="900" y="1193"/>
                  </a:cubicBezTo>
                  <a:cubicBezTo>
                    <a:pt x="905" y="1257"/>
                    <a:pt x="879" y="1319"/>
                    <a:pt x="850" y="1376"/>
                  </a:cubicBezTo>
                  <a:cubicBezTo>
                    <a:pt x="726" y="1603"/>
                    <a:pt x="527" y="1776"/>
                    <a:pt x="353" y="1968"/>
                  </a:cubicBezTo>
                  <a:cubicBezTo>
                    <a:pt x="180" y="2159"/>
                    <a:pt x="20" y="2385"/>
                    <a:pt x="8" y="2644"/>
                  </a:cubicBezTo>
                  <a:cubicBezTo>
                    <a:pt x="1" y="2805"/>
                    <a:pt x="52" y="2962"/>
                    <a:pt x="101" y="3114"/>
                  </a:cubicBezTo>
                  <a:cubicBezTo>
                    <a:pt x="228" y="3503"/>
                    <a:pt x="357" y="3895"/>
                    <a:pt x="532" y="4264"/>
                  </a:cubicBezTo>
                  <a:cubicBezTo>
                    <a:pt x="536" y="4261"/>
                    <a:pt x="539" y="4258"/>
                    <a:pt x="543" y="4254"/>
                  </a:cubicBezTo>
                  <a:cubicBezTo>
                    <a:pt x="576" y="4225"/>
                    <a:pt x="602" y="4190"/>
                    <a:pt x="620" y="4150"/>
                  </a:cubicBezTo>
                  <a:cubicBezTo>
                    <a:pt x="626" y="4137"/>
                    <a:pt x="628" y="4123"/>
                    <a:pt x="628" y="4110"/>
                  </a:cubicBezTo>
                  <a:cubicBezTo>
                    <a:pt x="627" y="4097"/>
                    <a:pt x="624" y="4084"/>
                    <a:pt x="619" y="4071"/>
                  </a:cubicBezTo>
                  <a:cubicBezTo>
                    <a:pt x="583" y="3961"/>
                    <a:pt x="454" y="3509"/>
                    <a:pt x="423" y="3394"/>
                  </a:cubicBezTo>
                  <a:cubicBezTo>
                    <a:pt x="387" y="3251"/>
                    <a:pt x="345" y="3109"/>
                    <a:pt x="301" y="2968"/>
                  </a:cubicBezTo>
                  <a:cubicBezTo>
                    <a:pt x="272" y="2873"/>
                    <a:pt x="244" y="2776"/>
                    <a:pt x="211" y="2685"/>
                  </a:cubicBezTo>
                  <a:cubicBezTo>
                    <a:pt x="167" y="2560"/>
                    <a:pt x="258" y="2511"/>
                    <a:pt x="343" y="2437"/>
                  </a:cubicBezTo>
                  <a:cubicBezTo>
                    <a:pt x="459" y="2341"/>
                    <a:pt x="573" y="2243"/>
                    <a:pt x="686" y="2142"/>
                  </a:cubicBezTo>
                  <a:cubicBezTo>
                    <a:pt x="913" y="1946"/>
                    <a:pt x="1128" y="1736"/>
                    <a:pt x="1330" y="1513"/>
                  </a:cubicBezTo>
                  <a:cubicBezTo>
                    <a:pt x="1386" y="1451"/>
                    <a:pt x="1452" y="1394"/>
                    <a:pt x="1492" y="1322"/>
                  </a:cubicBezTo>
                  <a:cubicBezTo>
                    <a:pt x="1533" y="1239"/>
                    <a:pt x="1567" y="1153"/>
                    <a:pt x="1591" y="1062"/>
                  </a:cubicBezTo>
                  <a:cubicBezTo>
                    <a:pt x="1621" y="960"/>
                    <a:pt x="1651" y="857"/>
                    <a:pt x="1653" y="749"/>
                  </a:cubicBezTo>
                  <a:cubicBezTo>
                    <a:pt x="1657" y="580"/>
                    <a:pt x="1589" y="418"/>
                    <a:pt x="1525" y="261"/>
                  </a:cubicBezTo>
                  <a:cubicBezTo>
                    <a:pt x="1497" y="195"/>
                    <a:pt x="1468" y="124"/>
                    <a:pt x="1419" y="73"/>
                  </a:cubicBezTo>
                  <a:cubicBezTo>
                    <a:pt x="1369" y="22"/>
                    <a:pt x="1296" y="2"/>
                    <a:pt x="1223" y="0"/>
                  </a:cubicBezTo>
                  <a:cubicBezTo>
                    <a:pt x="1219" y="0"/>
                    <a:pt x="1214" y="0"/>
                    <a:pt x="12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38"/>
            <p:cNvSpPr/>
            <p:nvPr/>
          </p:nvSpPr>
          <p:spPr>
            <a:xfrm flipH="1">
              <a:off x="3089961" y="2462670"/>
              <a:ext cx="518138" cy="1044636"/>
            </a:xfrm>
            <a:custGeom>
              <a:rect b="b" l="l" r="r" t="t"/>
              <a:pathLst>
                <a:path extrusionOk="0" h="4623" w="2293">
                  <a:moveTo>
                    <a:pt x="1748" y="0"/>
                  </a:moveTo>
                  <a:cubicBezTo>
                    <a:pt x="1552" y="0"/>
                    <a:pt x="1355" y="37"/>
                    <a:pt x="1183" y="130"/>
                  </a:cubicBezTo>
                  <a:cubicBezTo>
                    <a:pt x="1072" y="195"/>
                    <a:pt x="981" y="292"/>
                    <a:pt x="924" y="406"/>
                  </a:cubicBezTo>
                  <a:cubicBezTo>
                    <a:pt x="865" y="520"/>
                    <a:pt x="784" y="625"/>
                    <a:pt x="723" y="740"/>
                  </a:cubicBezTo>
                  <a:cubicBezTo>
                    <a:pt x="700" y="782"/>
                    <a:pt x="670" y="841"/>
                    <a:pt x="634" y="912"/>
                  </a:cubicBezTo>
                  <a:cubicBezTo>
                    <a:pt x="459" y="1255"/>
                    <a:pt x="162" y="1866"/>
                    <a:pt x="97" y="2023"/>
                  </a:cubicBezTo>
                  <a:cubicBezTo>
                    <a:pt x="16" y="2215"/>
                    <a:pt x="1" y="2405"/>
                    <a:pt x="5" y="2611"/>
                  </a:cubicBezTo>
                  <a:cubicBezTo>
                    <a:pt x="8" y="2827"/>
                    <a:pt x="8" y="3045"/>
                    <a:pt x="12" y="3262"/>
                  </a:cubicBezTo>
                  <a:cubicBezTo>
                    <a:pt x="17" y="3583"/>
                    <a:pt x="28" y="3902"/>
                    <a:pt x="28" y="4223"/>
                  </a:cubicBezTo>
                  <a:lnTo>
                    <a:pt x="28" y="4482"/>
                  </a:lnTo>
                  <a:cubicBezTo>
                    <a:pt x="28" y="4534"/>
                    <a:pt x="53" y="4562"/>
                    <a:pt x="101" y="4585"/>
                  </a:cubicBezTo>
                  <a:cubicBezTo>
                    <a:pt x="158" y="4610"/>
                    <a:pt x="219" y="4623"/>
                    <a:pt x="280" y="4623"/>
                  </a:cubicBezTo>
                  <a:cubicBezTo>
                    <a:pt x="353" y="4623"/>
                    <a:pt x="425" y="4605"/>
                    <a:pt x="491" y="4569"/>
                  </a:cubicBezTo>
                  <a:cubicBezTo>
                    <a:pt x="554" y="4538"/>
                    <a:pt x="606" y="4489"/>
                    <a:pt x="639" y="4427"/>
                  </a:cubicBezTo>
                  <a:cubicBezTo>
                    <a:pt x="660" y="4383"/>
                    <a:pt x="660" y="4342"/>
                    <a:pt x="668" y="4298"/>
                  </a:cubicBezTo>
                  <a:cubicBezTo>
                    <a:pt x="681" y="4236"/>
                    <a:pt x="772" y="3874"/>
                    <a:pt x="796" y="3754"/>
                  </a:cubicBezTo>
                  <a:cubicBezTo>
                    <a:pt x="839" y="3556"/>
                    <a:pt x="868" y="3355"/>
                    <a:pt x="882" y="3152"/>
                  </a:cubicBezTo>
                  <a:cubicBezTo>
                    <a:pt x="893" y="2970"/>
                    <a:pt x="847" y="2796"/>
                    <a:pt x="919" y="2622"/>
                  </a:cubicBezTo>
                  <a:cubicBezTo>
                    <a:pt x="964" y="2515"/>
                    <a:pt x="1036" y="2420"/>
                    <a:pt x="1112" y="2330"/>
                  </a:cubicBezTo>
                  <a:cubicBezTo>
                    <a:pt x="1260" y="2158"/>
                    <a:pt x="1435" y="2008"/>
                    <a:pt x="1588" y="1839"/>
                  </a:cubicBezTo>
                  <a:cubicBezTo>
                    <a:pt x="1811" y="1592"/>
                    <a:pt x="1988" y="1310"/>
                    <a:pt x="2114" y="1003"/>
                  </a:cubicBezTo>
                  <a:cubicBezTo>
                    <a:pt x="2185" y="828"/>
                    <a:pt x="2293" y="466"/>
                    <a:pt x="2221" y="231"/>
                  </a:cubicBezTo>
                  <a:cubicBezTo>
                    <a:pt x="2187" y="117"/>
                    <a:pt x="2110" y="31"/>
                    <a:pt x="1968" y="15"/>
                  </a:cubicBezTo>
                  <a:cubicBezTo>
                    <a:pt x="1895" y="5"/>
                    <a:pt x="1822" y="0"/>
                    <a:pt x="17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38"/>
            <p:cNvSpPr/>
            <p:nvPr/>
          </p:nvSpPr>
          <p:spPr>
            <a:xfrm flipH="1">
              <a:off x="3089962" y="2462670"/>
              <a:ext cx="407415" cy="1032434"/>
            </a:xfrm>
            <a:custGeom>
              <a:rect b="b" l="l" r="r" t="t"/>
              <a:pathLst>
                <a:path extrusionOk="0" h="4569" w="1803">
                  <a:moveTo>
                    <a:pt x="1262" y="1"/>
                  </a:moveTo>
                  <a:cubicBezTo>
                    <a:pt x="1065" y="1"/>
                    <a:pt x="868" y="38"/>
                    <a:pt x="695" y="132"/>
                  </a:cubicBezTo>
                  <a:cubicBezTo>
                    <a:pt x="583" y="195"/>
                    <a:pt x="492" y="292"/>
                    <a:pt x="434" y="407"/>
                  </a:cubicBezTo>
                  <a:cubicBezTo>
                    <a:pt x="377" y="520"/>
                    <a:pt x="294" y="625"/>
                    <a:pt x="233" y="740"/>
                  </a:cubicBezTo>
                  <a:cubicBezTo>
                    <a:pt x="211" y="782"/>
                    <a:pt x="180" y="841"/>
                    <a:pt x="144" y="912"/>
                  </a:cubicBezTo>
                  <a:cubicBezTo>
                    <a:pt x="203" y="947"/>
                    <a:pt x="265" y="976"/>
                    <a:pt x="328" y="996"/>
                  </a:cubicBezTo>
                  <a:cubicBezTo>
                    <a:pt x="399" y="1021"/>
                    <a:pt x="470" y="1042"/>
                    <a:pt x="543" y="1057"/>
                  </a:cubicBezTo>
                  <a:cubicBezTo>
                    <a:pt x="576" y="1065"/>
                    <a:pt x="611" y="1073"/>
                    <a:pt x="645" y="1079"/>
                  </a:cubicBezTo>
                  <a:cubicBezTo>
                    <a:pt x="661" y="1080"/>
                    <a:pt x="679" y="1084"/>
                    <a:pt x="696" y="1090"/>
                  </a:cubicBezTo>
                  <a:cubicBezTo>
                    <a:pt x="715" y="1098"/>
                    <a:pt x="721" y="1113"/>
                    <a:pt x="733" y="1133"/>
                  </a:cubicBezTo>
                  <a:cubicBezTo>
                    <a:pt x="763" y="1186"/>
                    <a:pt x="679" y="1246"/>
                    <a:pt x="644" y="1273"/>
                  </a:cubicBezTo>
                  <a:cubicBezTo>
                    <a:pt x="593" y="1314"/>
                    <a:pt x="539" y="1350"/>
                    <a:pt x="481" y="1383"/>
                  </a:cubicBezTo>
                  <a:cubicBezTo>
                    <a:pt x="371" y="1448"/>
                    <a:pt x="253" y="1507"/>
                    <a:pt x="158" y="1598"/>
                  </a:cubicBezTo>
                  <a:cubicBezTo>
                    <a:pt x="122" y="1635"/>
                    <a:pt x="94" y="1681"/>
                    <a:pt x="78" y="1730"/>
                  </a:cubicBezTo>
                  <a:cubicBezTo>
                    <a:pt x="76" y="1733"/>
                    <a:pt x="75" y="1736"/>
                    <a:pt x="76" y="1740"/>
                  </a:cubicBezTo>
                  <a:cubicBezTo>
                    <a:pt x="78" y="1740"/>
                    <a:pt x="81" y="1741"/>
                    <a:pt x="81" y="1743"/>
                  </a:cubicBezTo>
                  <a:cubicBezTo>
                    <a:pt x="95" y="1748"/>
                    <a:pt x="110" y="1751"/>
                    <a:pt x="125" y="1751"/>
                  </a:cubicBezTo>
                  <a:cubicBezTo>
                    <a:pt x="134" y="1751"/>
                    <a:pt x="143" y="1750"/>
                    <a:pt x="152" y="1748"/>
                  </a:cubicBezTo>
                  <a:cubicBezTo>
                    <a:pt x="218" y="1736"/>
                    <a:pt x="280" y="1714"/>
                    <a:pt x="348" y="1712"/>
                  </a:cubicBezTo>
                  <a:cubicBezTo>
                    <a:pt x="350" y="1712"/>
                    <a:pt x="353" y="1712"/>
                    <a:pt x="355" y="1712"/>
                  </a:cubicBezTo>
                  <a:cubicBezTo>
                    <a:pt x="368" y="1712"/>
                    <a:pt x="380" y="1715"/>
                    <a:pt x="392" y="1721"/>
                  </a:cubicBezTo>
                  <a:cubicBezTo>
                    <a:pt x="393" y="1721"/>
                    <a:pt x="396" y="1723"/>
                    <a:pt x="397" y="1725"/>
                  </a:cubicBezTo>
                  <a:lnTo>
                    <a:pt x="397" y="1732"/>
                  </a:lnTo>
                  <a:cubicBezTo>
                    <a:pt x="396" y="1773"/>
                    <a:pt x="385" y="1813"/>
                    <a:pt x="367" y="1850"/>
                  </a:cubicBezTo>
                  <a:cubicBezTo>
                    <a:pt x="359" y="1868"/>
                    <a:pt x="349" y="1886"/>
                    <a:pt x="339" y="1904"/>
                  </a:cubicBezTo>
                  <a:cubicBezTo>
                    <a:pt x="328" y="1920"/>
                    <a:pt x="323" y="1934"/>
                    <a:pt x="346" y="1942"/>
                  </a:cubicBezTo>
                  <a:cubicBezTo>
                    <a:pt x="352" y="1944"/>
                    <a:pt x="358" y="1945"/>
                    <a:pt x="364" y="1945"/>
                  </a:cubicBezTo>
                  <a:cubicBezTo>
                    <a:pt x="382" y="1945"/>
                    <a:pt x="401" y="1938"/>
                    <a:pt x="418" y="1933"/>
                  </a:cubicBezTo>
                  <a:cubicBezTo>
                    <a:pt x="441" y="1924"/>
                    <a:pt x="465" y="1915"/>
                    <a:pt x="487" y="1902"/>
                  </a:cubicBezTo>
                  <a:cubicBezTo>
                    <a:pt x="510" y="1891"/>
                    <a:pt x="532" y="1880"/>
                    <a:pt x="555" y="1869"/>
                  </a:cubicBezTo>
                  <a:cubicBezTo>
                    <a:pt x="562" y="1866"/>
                    <a:pt x="627" y="1850"/>
                    <a:pt x="627" y="1850"/>
                  </a:cubicBezTo>
                  <a:lnTo>
                    <a:pt x="627" y="1850"/>
                  </a:lnTo>
                  <a:cubicBezTo>
                    <a:pt x="620" y="1879"/>
                    <a:pt x="608" y="1905"/>
                    <a:pt x="590" y="1930"/>
                  </a:cubicBezTo>
                  <a:cubicBezTo>
                    <a:pt x="576" y="1953"/>
                    <a:pt x="554" y="1982"/>
                    <a:pt x="555" y="2011"/>
                  </a:cubicBezTo>
                  <a:cubicBezTo>
                    <a:pt x="555" y="2022"/>
                    <a:pt x="562" y="2030"/>
                    <a:pt x="572" y="2034"/>
                  </a:cubicBezTo>
                  <a:cubicBezTo>
                    <a:pt x="575" y="2037"/>
                    <a:pt x="579" y="2037"/>
                    <a:pt x="583" y="2037"/>
                  </a:cubicBezTo>
                  <a:cubicBezTo>
                    <a:pt x="616" y="2037"/>
                    <a:pt x="646" y="2019"/>
                    <a:pt x="678" y="2015"/>
                  </a:cubicBezTo>
                  <a:cubicBezTo>
                    <a:pt x="681" y="2015"/>
                    <a:pt x="684" y="2015"/>
                    <a:pt x="686" y="2016"/>
                  </a:cubicBezTo>
                  <a:cubicBezTo>
                    <a:pt x="689" y="2018"/>
                    <a:pt x="690" y="2019"/>
                    <a:pt x="692" y="2022"/>
                  </a:cubicBezTo>
                  <a:cubicBezTo>
                    <a:pt x="697" y="2037"/>
                    <a:pt x="682" y="2047"/>
                    <a:pt x="673" y="2056"/>
                  </a:cubicBezTo>
                  <a:cubicBezTo>
                    <a:pt x="659" y="2069"/>
                    <a:pt x="644" y="2080"/>
                    <a:pt x="631" y="2092"/>
                  </a:cubicBezTo>
                  <a:cubicBezTo>
                    <a:pt x="590" y="2125"/>
                    <a:pt x="549" y="2156"/>
                    <a:pt x="507" y="2189"/>
                  </a:cubicBezTo>
                  <a:cubicBezTo>
                    <a:pt x="425" y="2251"/>
                    <a:pt x="341" y="2315"/>
                    <a:pt x="272" y="2395"/>
                  </a:cubicBezTo>
                  <a:cubicBezTo>
                    <a:pt x="34" y="2669"/>
                    <a:pt x="19" y="3063"/>
                    <a:pt x="14" y="3426"/>
                  </a:cubicBezTo>
                  <a:cubicBezTo>
                    <a:pt x="10" y="3807"/>
                    <a:pt x="6" y="4189"/>
                    <a:pt x="1" y="4569"/>
                  </a:cubicBezTo>
                  <a:cubicBezTo>
                    <a:pt x="64" y="4538"/>
                    <a:pt x="116" y="4489"/>
                    <a:pt x="149" y="4427"/>
                  </a:cubicBezTo>
                  <a:cubicBezTo>
                    <a:pt x="170" y="4383"/>
                    <a:pt x="170" y="4342"/>
                    <a:pt x="178" y="4298"/>
                  </a:cubicBezTo>
                  <a:cubicBezTo>
                    <a:pt x="191" y="4236"/>
                    <a:pt x="282" y="3874"/>
                    <a:pt x="306" y="3754"/>
                  </a:cubicBezTo>
                  <a:cubicBezTo>
                    <a:pt x="349" y="3556"/>
                    <a:pt x="378" y="3355"/>
                    <a:pt x="392" y="3152"/>
                  </a:cubicBezTo>
                  <a:cubicBezTo>
                    <a:pt x="403" y="2970"/>
                    <a:pt x="357" y="2796"/>
                    <a:pt x="429" y="2622"/>
                  </a:cubicBezTo>
                  <a:cubicBezTo>
                    <a:pt x="474" y="2515"/>
                    <a:pt x="546" y="2420"/>
                    <a:pt x="622" y="2330"/>
                  </a:cubicBezTo>
                  <a:cubicBezTo>
                    <a:pt x="770" y="2158"/>
                    <a:pt x="945" y="2008"/>
                    <a:pt x="1098" y="1839"/>
                  </a:cubicBezTo>
                  <a:cubicBezTo>
                    <a:pt x="1321" y="1592"/>
                    <a:pt x="1498" y="1310"/>
                    <a:pt x="1624" y="1003"/>
                  </a:cubicBezTo>
                  <a:cubicBezTo>
                    <a:pt x="1695" y="828"/>
                    <a:pt x="1803" y="466"/>
                    <a:pt x="1731" y="231"/>
                  </a:cubicBezTo>
                  <a:cubicBezTo>
                    <a:pt x="1697" y="117"/>
                    <a:pt x="1621" y="33"/>
                    <a:pt x="1478" y="15"/>
                  </a:cubicBezTo>
                  <a:cubicBezTo>
                    <a:pt x="1407" y="6"/>
                    <a:pt x="1334" y="1"/>
                    <a:pt x="12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38"/>
            <p:cNvSpPr/>
            <p:nvPr/>
          </p:nvSpPr>
          <p:spPr>
            <a:xfrm flipH="1">
              <a:off x="3030761" y="1859799"/>
              <a:ext cx="155464" cy="507065"/>
            </a:xfrm>
            <a:custGeom>
              <a:rect b="b" l="l" r="r" t="t"/>
              <a:pathLst>
                <a:path extrusionOk="0" h="2244" w="688">
                  <a:moveTo>
                    <a:pt x="26" y="1"/>
                  </a:moveTo>
                  <a:cubicBezTo>
                    <a:pt x="18" y="1"/>
                    <a:pt x="11" y="5"/>
                    <a:pt x="6" y="15"/>
                  </a:cubicBezTo>
                  <a:cubicBezTo>
                    <a:pt x="0" y="29"/>
                    <a:pt x="0" y="44"/>
                    <a:pt x="4" y="59"/>
                  </a:cubicBezTo>
                  <a:cubicBezTo>
                    <a:pt x="18" y="132"/>
                    <a:pt x="35" y="216"/>
                    <a:pt x="35" y="289"/>
                  </a:cubicBezTo>
                  <a:cubicBezTo>
                    <a:pt x="43" y="396"/>
                    <a:pt x="53" y="502"/>
                    <a:pt x="55" y="608"/>
                  </a:cubicBezTo>
                  <a:cubicBezTo>
                    <a:pt x="65" y="878"/>
                    <a:pt x="68" y="1148"/>
                    <a:pt x="65" y="1418"/>
                  </a:cubicBezTo>
                  <a:cubicBezTo>
                    <a:pt x="62" y="1565"/>
                    <a:pt x="60" y="1714"/>
                    <a:pt x="53" y="1861"/>
                  </a:cubicBezTo>
                  <a:cubicBezTo>
                    <a:pt x="51" y="1937"/>
                    <a:pt x="50" y="2019"/>
                    <a:pt x="94" y="2080"/>
                  </a:cubicBezTo>
                  <a:cubicBezTo>
                    <a:pt x="104" y="2095"/>
                    <a:pt x="116" y="2107"/>
                    <a:pt x="131" y="2118"/>
                  </a:cubicBezTo>
                  <a:cubicBezTo>
                    <a:pt x="175" y="2154"/>
                    <a:pt x="237" y="2172"/>
                    <a:pt x="295" y="2186"/>
                  </a:cubicBezTo>
                  <a:lnTo>
                    <a:pt x="439" y="2226"/>
                  </a:lnTo>
                  <a:cubicBezTo>
                    <a:pt x="462" y="2231"/>
                    <a:pt x="484" y="2237"/>
                    <a:pt x="507" y="2241"/>
                  </a:cubicBezTo>
                  <a:cubicBezTo>
                    <a:pt x="521" y="2243"/>
                    <a:pt x="534" y="2244"/>
                    <a:pt x="547" y="2244"/>
                  </a:cubicBezTo>
                  <a:cubicBezTo>
                    <a:pt x="577" y="2244"/>
                    <a:pt x="605" y="2238"/>
                    <a:pt x="632" y="2218"/>
                  </a:cubicBezTo>
                  <a:cubicBezTo>
                    <a:pt x="669" y="2190"/>
                    <a:pt x="685" y="2142"/>
                    <a:pt x="686" y="2092"/>
                  </a:cubicBezTo>
                  <a:lnTo>
                    <a:pt x="686" y="2088"/>
                  </a:lnTo>
                  <a:cubicBezTo>
                    <a:pt x="687" y="2062"/>
                    <a:pt x="686" y="2036"/>
                    <a:pt x="685" y="2011"/>
                  </a:cubicBezTo>
                  <a:cubicBezTo>
                    <a:pt x="685" y="2004"/>
                    <a:pt x="683" y="1999"/>
                    <a:pt x="682" y="1993"/>
                  </a:cubicBezTo>
                  <a:cubicBezTo>
                    <a:pt x="676" y="1931"/>
                    <a:pt x="669" y="1869"/>
                    <a:pt x="663" y="1807"/>
                  </a:cubicBezTo>
                  <a:cubicBezTo>
                    <a:pt x="647" y="1681"/>
                    <a:pt x="629" y="1554"/>
                    <a:pt x="606" y="1429"/>
                  </a:cubicBezTo>
                  <a:lnTo>
                    <a:pt x="606" y="1426"/>
                  </a:lnTo>
                  <a:cubicBezTo>
                    <a:pt x="583" y="1284"/>
                    <a:pt x="554" y="1144"/>
                    <a:pt x="518" y="1005"/>
                  </a:cubicBezTo>
                  <a:cubicBezTo>
                    <a:pt x="517" y="1002"/>
                    <a:pt x="517" y="999"/>
                    <a:pt x="515" y="996"/>
                  </a:cubicBezTo>
                  <a:cubicBezTo>
                    <a:pt x="463" y="795"/>
                    <a:pt x="409" y="593"/>
                    <a:pt x="322" y="404"/>
                  </a:cubicBezTo>
                  <a:cubicBezTo>
                    <a:pt x="284" y="318"/>
                    <a:pt x="239" y="237"/>
                    <a:pt x="183" y="158"/>
                  </a:cubicBezTo>
                  <a:cubicBezTo>
                    <a:pt x="167" y="136"/>
                    <a:pt x="73" y="1"/>
                    <a:pt x="26" y="1"/>
                  </a:cubicBezTo>
                  <a:close/>
                </a:path>
              </a:pathLst>
            </a:custGeom>
            <a:solidFill>
              <a:srgbClr val="2E2E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38"/>
            <p:cNvSpPr/>
            <p:nvPr/>
          </p:nvSpPr>
          <p:spPr>
            <a:xfrm flipH="1">
              <a:off x="3108037" y="1817318"/>
              <a:ext cx="674506" cy="803758"/>
            </a:xfrm>
            <a:custGeom>
              <a:rect b="b" l="l" r="r" t="t"/>
              <a:pathLst>
                <a:path extrusionOk="0" h="3557" w="2985">
                  <a:moveTo>
                    <a:pt x="1366" y="1"/>
                  </a:moveTo>
                  <a:cubicBezTo>
                    <a:pt x="1342" y="1"/>
                    <a:pt x="1318" y="1"/>
                    <a:pt x="1294" y="2"/>
                  </a:cubicBezTo>
                  <a:cubicBezTo>
                    <a:pt x="1064" y="3"/>
                    <a:pt x="851" y="186"/>
                    <a:pt x="700" y="338"/>
                  </a:cubicBezTo>
                  <a:cubicBezTo>
                    <a:pt x="602" y="436"/>
                    <a:pt x="510" y="539"/>
                    <a:pt x="417" y="641"/>
                  </a:cubicBezTo>
                  <a:lnTo>
                    <a:pt x="299" y="773"/>
                  </a:lnTo>
                  <a:cubicBezTo>
                    <a:pt x="233" y="847"/>
                    <a:pt x="168" y="920"/>
                    <a:pt x="102" y="992"/>
                  </a:cubicBezTo>
                  <a:cubicBezTo>
                    <a:pt x="0" y="1107"/>
                    <a:pt x="153" y="1319"/>
                    <a:pt x="218" y="1420"/>
                  </a:cubicBezTo>
                  <a:cubicBezTo>
                    <a:pt x="393" y="1690"/>
                    <a:pt x="511" y="1994"/>
                    <a:pt x="587" y="2305"/>
                  </a:cubicBezTo>
                  <a:cubicBezTo>
                    <a:pt x="624" y="2463"/>
                    <a:pt x="651" y="2623"/>
                    <a:pt x="668" y="2784"/>
                  </a:cubicBezTo>
                  <a:cubicBezTo>
                    <a:pt x="686" y="2945"/>
                    <a:pt x="672" y="3065"/>
                    <a:pt x="810" y="3170"/>
                  </a:cubicBezTo>
                  <a:cubicBezTo>
                    <a:pt x="980" y="3300"/>
                    <a:pt x="1159" y="3423"/>
                    <a:pt x="1365" y="3492"/>
                  </a:cubicBezTo>
                  <a:cubicBezTo>
                    <a:pt x="1498" y="3532"/>
                    <a:pt x="1636" y="3554"/>
                    <a:pt x="1775" y="3555"/>
                  </a:cubicBezTo>
                  <a:cubicBezTo>
                    <a:pt x="1791" y="3555"/>
                    <a:pt x="1809" y="3556"/>
                    <a:pt x="1824" y="3556"/>
                  </a:cubicBezTo>
                  <a:cubicBezTo>
                    <a:pt x="1888" y="3556"/>
                    <a:pt x="1952" y="3552"/>
                    <a:pt x="2016" y="3545"/>
                  </a:cubicBezTo>
                  <a:cubicBezTo>
                    <a:pt x="2261" y="3525"/>
                    <a:pt x="2499" y="3450"/>
                    <a:pt x="2712" y="3327"/>
                  </a:cubicBezTo>
                  <a:cubicBezTo>
                    <a:pt x="2795" y="3278"/>
                    <a:pt x="2854" y="3232"/>
                    <a:pt x="2864" y="3137"/>
                  </a:cubicBezTo>
                  <a:cubicBezTo>
                    <a:pt x="2878" y="3022"/>
                    <a:pt x="2900" y="2908"/>
                    <a:pt x="2913" y="2792"/>
                  </a:cubicBezTo>
                  <a:cubicBezTo>
                    <a:pt x="2960" y="2379"/>
                    <a:pt x="2968" y="1962"/>
                    <a:pt x="2974" y="1547"/>
                  </a:cubicBezTo>
                  <a:lnTo>
                    <a:pt x="2974" y="1522"/>
                  </a:lnTo>
                  <a:cubicBezTo>
                    <a:pt x="2977" y="1321"/>
                    <a:pt x="2985" y="1118"/>
                    <a:pt x="2968" y="916"/>
                  </a:cubicBezTo>
                  <a:cubicBezTo>
                    <a:pt x="2956" y="763"/>
                    <a:pt x="2930" y="609"/>
                    <a:pt x="2872" y="464"/>
                  </a:cubicBezTo>
                  <a:cubicBezTo>
                    <a:pt x="2817" y="334"/>
                    <a:pt x="2730" y="178"/>
                    <a:pt x="2580" y="144"/>
                  </a:cubicBezTo>
                  <a:cubicBezTo>
                    <a:pt x="2521" y="131"/>
                    <a:pt x="2462" y="123"/>
                    <a:pt x="2403" y="115"/>
                  </a:cubicBezTo>
                  <a:cubicBezTo>
                    <a:pt x="2181" y="83"/>
                    <a:pt x="1959" y="72"/>
                    <a:pt x="1739" y="39"/>
                  </a:cubicBezTo>
                  <a:cubicBezTo>
                    <a:pt x="1666" y="29"/>
                    <a:pt x="1592" y="16"/>
                    <a:pt x="1520" y="7"/>
                  </a:cubicBezTo>
                  <a:cubicBezTo>
                    <a:pt x="1468" y="3"/>
                    <a:pt x="1417" y="1"/>
                    <a:pt x="13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38"/>
            <p:cNvSpPr/>
            <p:nvPr/>
          </p:nvSpPr>
          <p:spPr>
            <a:xfrm flipH="1">
              <a:off x="3092674" y="1826583"/>
              <a:ext cx="317029" cy="804661"/>
            </a:xfrm>
            <a:custGeom>
              <a:rect b="b" l="l" r="r" t="t"/>
              <a:pathLst>
                <a:path extrusionOk="0" h="3561" w="1403">
                  <a:moveTo>
                    <a:pt x="167" y="1"/>
                  </a:moveTo>
                  <a:cubicBezTo>
                    <a:pt x="147" y="1"/>
                    <a:pt x="126" y="1"/>
                    <a:pt x="106" y="2"/>
                  </a:cubicBezTo>
                  <a:cubicBezTo>
                    <a:pt x="84" y="2"/>
                    <a:pt x="61" y="9"/>
                    <a:pt x="42" y="21"/>
                  </a:cubicBezTo>
                  <a:cubicBezTo>
                    <a:pt x="1" y="56"/>
                    <a:pt x="35" y="134"/>
                    <a:pt x="50" y="177"/>
                  </a:cubicBezTo>
                  <a:cubicBezTo>
                    <a:pt x="68" y="231"/>
                    <a:pt x="93" y="283"/>
                    <a:pt x="123" y="333"/>
                  </a:cubicBezTo>
                  <a:cubicBezTo>
                    <a:pt x="179" y="432"/>
                    <a:pt x="245" y="524"/>
                    <a:pt x="285" y="631"/>
                  </a:cubicBezTo>
                  <a:cubicBezTo>
                    <a:pt x="622" y="1563"/>
                    <a:pt x="726" y="2568"/>
                    <a:pt x="699" y="3561"/>
                  </a:cubicBezTo>
                  <a:lnTo>
                    <a:pt x="699" y="3561"/>
                  </a:lnTo>
                  <a:cubicBezTo>
                    <a:pt x="700" y="3547"/>
                    <a:pt x="1032" y="3445"/>
                    <a:pt x="1066" y="3431"/>
                  </a:cubicBezTo>
                  <a:cubicBezTo>
                    <a:pt x="1110" y="3415"/>
                    <a:pt x="1196" y="3394"/>
                    <a:pt x="1223" y="3357"/>
                  </a:cubicBezTo>
                  <a:cubicBezTo>
                    <a:pt x="1256" y="3312"/>
                    <a:pt x="1263" y="3210"/>
                    <a:pt x="1276" y="3156"/>
                  </a:cubicBezTo>
                  <a:cubicBezTo>
                    <a:pt x="1332" y="2890"/>
                    <a:pt x="1350" y="2619"/>
                    <a:pt x="1364" y="2349"/>
                  </a:cubicBezTo>
                  <a:cubicBezTo>
                    <a:pt x="1378" y="2091"/>
                    <a:pt x="1402" y="1825"/>
                    <a:pt x="1394" y="1566"/>
                  </a:cubicBezTo>
                  <a:cubicBezTo>
                    <a:pt x="1386" y="1324"/>
                    <a:pt x="1367" y="1082"/>
                    <a:pt x="1339" y="839"/>
                  </a:cubicBezTo>
                  <a:cubicBezTo>
                    <a:pt x="1317" y="633"/>
                    <a:pt x="1280" y="426"/>
                    <a:pt x="1153" y="251"/>
                  </a:cubicBezTo>
                  <a:cubicBezTo>
                    <a:pt x="1149" y="246"/>
                    <a:pt x="1145" y="240"/>
                    <a:pt x="1141" y="235"/>
                  </a:cubicBezTo>
                  <a:cubicBezTo>
                    <a:pt x="1080" y="158"/>
                    <a:pt x="995" y="104"/>
                    <a:pt x="898" y="85"/>
                  </a:cubicBezTo>
                  <a:cubicBezTo>
                    <a:pt x="831" y="70"/>
                    <a:pt x="764" y="59"/>
                    <a:pt x="696" y="48"/>
                  </a:cubicBezTo>
                  <a:cubicBezTo>
                    <a:pt x="561" y="28"/>
                    <a:pt x="426" y="16"/>
                    <a:pt x="290" y="6"/>
                  </a:cubicBezTo>
                  <a:cubicBezTo>
                    <a:pt x="249" y="3"/>
                    <a:pt x="208" y="1"/>
                    <a:pt x="167" y="1"/>
                  </a:cubicBezTo>
                  <a:close/>
                  <a:moveTo>
                    <a:pt x="699" y="3561"/>
                  </a:moveTo>
                  <a:cubicBezTo>
                    <a:pt x="699" y="3561"/>
                    <a:pt x="699" y="3561"/>
                    <a:pt x="699" y="3561"/>
                  </a:cubicBezTo>
                  <a:cubicBezTo>
                    <a:pt x="699" y="3561"/>
                    <a:pt x="699" y="3561"/>
                    <a:pt x="699" y="356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38"/>
            <p:cNvSpPr/>
            <p:nvPr/>
          </p:nvSpPr>
          <p:spPr>
            <a:xfrm flipH="1">
              <a:off x="3092674" y="1826583"/>
              <a:ext cx="317029" cy="804661"/>
            </a:xfrm>
            <a:custGeom>
              <a:rect b="b" l="l" r="r" t="t"/>
              <a:pathLst>
                <a:path extrusionOk="0" h="3561" w="1403">
                  <a:moveTo>
                    <a:pt x="167" y="1"/>
                  </a:moveTo>
                  <a:cubicBezTo>
                    <a:pt x="147" y="1"/>
                    <a:pt x="126" y="1"/>
                    <a:pt x="106" y="2"/>
                  </a:cubicBezTo>
                  <a:cubicBezTo>
                    <a:pt x="84" y="2"/>
                    <a:pt x="61" y="9"/>
                    <a:pt x="42" y="21"/>
                  </a:cubicBezTo>
                  <a:cubicBezTo>
                    <a:pt x="1" y="56"/>
                    <a:pt x="35" y="134"/>
                    <a:pt x="50" y="177"/>
                  </a:cubicBezTo>
                  <a:cubicBezTo>
                    <a:pt x="68" y="231"/>
                    <a:pt x="93" y="283"/>
                    <a:pt x="123" y="333"/>
                  </a:cubicBezTo>
                  <a:cubicBezTo>
                    <a:pt x="179" y="432"/>
                    <a:pt x="245" y="524"/>
                    <a:pt x="285" y="631"/>
                  </a:cubicBezTo>
                  <a:cubicBezTo>
                    <a:pt x="622" y="1563"/>
                    <a:pt x="726" y="2568"/>
                    <a:pt x="699" y="3561"/>
                  </a:cubicBezTo>
                  <a:lnTo>
                    <a:pt x="699" y="3561"/>
                  </a:lnTo>
                  <a:cubicBezTo>
                    <a:pt x="700" y="3547"/>
                    <a:pt x="1032" y="3445"/>
                    <a:pt x="1066" y="3431"/>
                  </a:cubicBezTo>
                  <a:cubicBezTo>
                    <a:pt x="1110" y="3415"/>
                    <a:pt x="1196" y="3394"/>
                    <a:pt x="1223" y="3357"/>
                  </a:cubicBezTo>
                  <a:cubicBezTo>
                    <a:pt x="1256" y="3312"/>
                    <a:pt x="1263" y="3210"/>
                    <a:pt x="1276" y="3156"/>
                  </a:cubicBezTo>
                  <a:cubicBezTo>
                    <a:pt x="1332" y="2890"/>
                    <a:pt x="1350" y="2619"/>
                    <a:pt x="1364" y="2349"/>
                  </a:cubicBezTo>
                  <a:cubicBezTo>
                    <a:pt x="1378" y="2091"/>
                    <a:pt x="1402" y="1825"/>
                    <a:pt x="1394" y="1566"/>
                  </a:cubicBezTo>
                  <a:cubicBezTo>
                    <a:pt x="1386" y="1324"/>
                    <a:pt x="1367" y="1082"/>
                    <a:pt x="1339" y="839"/>
                  </a:cubicBezTo>
                  <a:cubicBezTo>
                    <a:pt x="1317" y="633"/>
                    <a:pt x="1280" y="426"/>
                    <a:pt x="1153" y="251"/>
                  </a:cubicBezTo>
                  <a:cubicBezTo>
                    <a:pt x="1149" y="246"/>
                    <a:pt x="1145" y="240"/>
                    <a:pt x="1141" y="235"/>
                  </a:cubicBezTo>
                  <a:cubicBezTo>
                    <a:pt x="1080" y="158"/>
                    <a:pt x="995" y="104"/>
                    <a:pt x="898" y="85"/>
                  </a:cubicBezTo>
                  <a:cubicBezTo>
                    <a:pt x="831" y="70"/>
                    <a:pt x="764" y="59"/>
                    <a:pt x="696" y="48"/>
                  </a:cubicBezTo>
                  <a:cubicBezTo>
                    <a:pt x="561" y="28"/>
                    <a:pt x="426" y="16"/>
                    <a:pt x="290" y="6"/>
                  </a:cubicBezTo>
                  <a:cubicBezTo>
                    <a:pt x="249" y="3"/>
                    <a:pt x="208" y="1"/>
                    <a:pt x="167" y="1"/>
                  </a:cubicBezTo>
                  <a:close/>
                  <a:moveTo>
                    <a:pt x="699" y="3561"/>
                  </a:moveTo>
                  <a:cubicBezTo>
                    <a:pt x="699" y="3561"/>
                    <a:pt x="699" y="3561"/>
                    <a:pt x="699" y="3561"/>
                  </a:cubicBezTo>
                  <a:cubicBezTo>
                    <a:pt x="699" y="3561"/>
                    <a:pt x="699" y="3561"/>
                    <a:pt x="699" y="356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38"/>
            <p:cNvSpPr/>
            <p:nvPr/>
          </p:nvSpPr>
          <p:spPr>
            <a:xfrm flipH="1">
              <a:off x="3230286" y="1832232"/>
              <a:ext cx="218282" cy="451252"/>
            </a:xfrm>
            <a:custGeom>
              <a:rect b="b" l="l" r="r" t="t"/>
              <a:pathLst>
                <a:path extrusionOk="0" h="1997" w="966">
                  <a:moveTo>
                    <a:pt x="1" y="1"/>
                  </a:moveTo>
                  <a:lnTo>
                    <a:pt x="1" y="1"/>
                  </a:lnTo>
                  <a:cubicBezTo>
                    <a:pt x="254" y="302"/>
                    <a:pt x="443" y="652"/>
                    <a:pt x="557" y="1029"/>
                  </a:cubicBezTo>
                  <a:lnTo>
                    <a:pt x="583" y="1116"/>
                  </a:lnTo>
                  <a:cubicBezTo>
                    <a:pt x="600" y="1174"/>
                    <a:pt x="616" y="1233"/>
                    <a:pt x="630" y="1292"/>
                  </a:cubicBezTo>
                  <a:lnTo>
                    <a:pt x="794" y="1997"/>
                  </a:lnTo>
                  <a:lnTo>
                    <a:pt x="966" y="733"/>
                  </a:lnTo>
                  <a:lnTo>
                    <a:pt x="688" y="674"/>
                  </a:lnTo>
                  <a:lnTo>
                    <a:pt x="708" y="6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38"/>
            <p:cNvSpPr/>
            <p:nvPr/>
          </p:nvSpPr>
          <p:spPr>
            <a:xfrm flipH="1">
              <a:off x="3230286" y="1832232"/>
              <a:ext cx="218282" cy="451252"/>
            </a:xfrm>
            <a:custGeom>
              <a:rect b="b" l="l" r="r" t="t"/>
              <a:pathLst>
                <a:path extrusionOk="0" h="1997" w="966">
                  <a:moveTo>
                    <a:pt x="1" y="1"/>
                  </a:moveTo>
                  <a:lnTo>
                    <a:pt x="1" y="1"/>
                  </a:lnTo>
                  <a:cubicBezTo>
                    <a:pt x="254" y="302"/>
                    <a:pt x="443" y="652"/>
                    <a:pt x="557" y="1029"/>
                  </a:cubicBezTo>
                  <a:lnTo>
                    <a:pt x="583" y="1116"/>
                  </a:lnTo>
                  <a:cubicBezTo>
                    <a:pt x="600" y="1174"/>
                    <a:pt x="616" y="1233"/>
                    <a:pt x="630" y="1292"/>
                  </a:cubicBezTo>
                  <a:lnTo>
                    <a:pt x="794" y="1997"/>
                  </a:lnTo>
                  <a:lnTo>
                    <a:pt x="966" y="733"/>
                  </a:lnTo>
                  <a:lnTo>
                    <a:pt x="688" y="674"/>
                  </a:lnTo>
                  <a:lnTo>
                    <a:pt x="708" y="6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2E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38"/>
            <p:cNvSpPr/>
            <p:nvPr/>
          </p:nvSpPr>
          <p:spPr>
            <a:xfrm flipH="1">
              <a:off x="3269378" y="1915387"/>
              <a:ext cx="179190" cy="705689"/>
            </a:xfrm>
            <a:custGeom>
              <a:rect b="b" l="l" r="r" t="t"/>
              <a:pathLst>
                <a:path extrusionOk="0" h="3123" w="793">
                  <a:moveTo>
                    <a:pt x="126" y="0"/>
                  </a:moveTo>
                  <a:lnTo>
                    <a:pt x="1" y="127"/>
                  </a:lnTo>
                  <a:cubicBezTo>
                    <a:pt x="94" y="220"/>
                    <a:pt x="150" y="353"/>
                    <a:pt x="198" y="481"/>
                  </a:cubicBezTo>
                  <a:cubicBezTo>
                    <a:pt x="525" y="1338"/>
                    <a:pt x="611" y="2106"/>
                    <a:pt x="452" y="2764"/>
                  </a:cubicBezTo>
                  <a:cubicBezTo>
                    <a:pt x="425" y="2884"/>
                    <a:pt x="386" y="3004"/>
                    <a:pt x="346" y="3122"/>
                  </a:cubicBezTo>
                  <a:cubicBezTo>
                    <a:pt x="410" y="3122"/>
                    <a:pt x="474" y="3120"/>
                    <a:pt x="538" y="3113"/>
                  </a:cubicBezTo>
                  <a:cubicBezTo>
                    <a:pt x="571" y="3011"/>
                    <a:pt x="601" y="2909"/>
                    <a:pt x="626" y="2804"/>
                  </a:cubicBezTo>
                  <a:cubicBezTo>
                    <a:pt x="792" y="2112"/>
                    <a:pt x="704" y="1308"/>
                    <a:pt x="366" y="417"/>
                  </a:cubicBezTo>
                  <a:cubicBezTo>
                    <a:pt x="309" y="271"/>
                    <a:pt x="245" y="119"/>
                    <a:pt x="1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38"/>
            <p:cNvSpPr/>
            <p:nvPr/>
          </p:nvSpPr>
          <p:spPr>
            <a:xfrm flipH="1">
              <a:off x="3385524" y="1914935"/>
              <a:ext cx="70049" cy="70275"/>
            </a:xfrm>
            <a:custGeom>
              <a:rect b="b" l="l" r="r" t="t"/>
              <a:pathLst>
                <a:path extrusionOk="0" h="311" w="310">
                  <a:moveTo>
                    <a:pt x="161" y="1"/>
                  </a:moveTo>
                  <a:lnTo>
                    <a:pt x="61" y="53"/>
                  </a:lnTo>
                  <a:lnTo>
                    <a:pt x="0" y="195"/>
                  </a:lnTo>
                  <a:lnTo>
                    <a:pt x="197" y="311"/>
                  </a:lnTo>
                  <a:lnTo>
                    <a:pt x="310" y="255"/>
                  </a:lnTo>
                  <a:lnTo>
                    <a:pt x="262" y="64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38"/>
            <p:cNvSpPr/>
            <p:nvPr/>
          </p:nvSpPr>
          <p:spPr>
            <a:xfrm flipH="1">
              <a:off x="3257628" y="1972555"/>
              <a:ext cx="153882" cy="665693"/>
            </a:xfrm>
            <a:custGeom>
              <a:rect b="b" l="l" r="r" t="t"/>
              <a:pathLst>
                <a:path extrusionOk="0" h="2946" w="681">
                  <a:moveTo>
                    <a:pt x="115" y="0"/>
                  </a:moveTo>
                  <a:lnTo>
                    <a:pt x="1" y="54"/>
                  </a:lnTo>
                  <a:lnTo>
                    <a:pt x="35" y="511"/>
                  </a:lnTo>
                  <a:cubicBezTo>
                    <a:pt x="217" y="1096"/>
                    <a:pt x="338" y="1697"/>
                    <a:pt x="396" y="2306"/>
                  </a:cubicBezTo>
                  <a:lnTo>
                    <a:pt x="444" y="2806"/>
                  </a:lnTo>
                  <a:lnTo>
                    <a:pt x="587" y="2945"/>
                  </a:lnTo>
                  <a:lnTo>
                    <a:pt x="681" y="2690"/>
                  </a:lnTo>
                  <a:lnTo>
                    <a:pt x="639" y="2192"/>
                  </a:lnTo>
                  <a:cubicBezTo>
                    <a:pt x="593" y="1610"/>
                    <a:pt x="487" y="1033"/>
                    <a:pt x="326" y="473"/>
                  </a:cubicBezTo>
                  <a:lnTo>
                    <a:pt x="293" y="357"/>
                  </a:lnTo>
                  <a:lnTo>
                    <a:pt x="11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38"/>
            <p:cNvSpPr/>
            <p:nvPr/>
          </p:nvSpPr>
          <p:spPr>
            <a:xfrm flipH="1">
              <a:off x="3351176" y="1864997"/>
              <a:ext cx="418939" cy="779579"/>
            </a:xfrm>
            <a:custGeom>
              <a:rect b="b" l="l" r="r" t="t"/>
              <a:pathLst>
                <a:path extrusionOk="0" h="3450" w="1854">
                  <a:moveTo>
                    <a:pt x="747" y="0"/>
                  </a:moveTo>
                  <a:cubicBezTo>
                    <a:pt x="700" y="65"/>
                    <a:pt x="638" y="116"/>
                    <a:pt x="580" y="171"/>
                  </a:cubicBezTo>
                  <a:cubicBezTo>
                    <a:pt x="486" y="259"/>
                    <a:pt x="54" y="735"/>
                    <a:pt x="21" y="806"/>
                  </a:cubicBezTo>
                  <a:cubicBezTo>
                    <a:pt x="14" y="821"/>
                    <a:pt x="9" y="836"/>
                    <a:pt x="7" y="852"/>
                  </a:cubicBezTo>
                  <a:cubicBezTo>
                    <a:pt x="0" y="923"/>
                    <a:pt x="49" y="1015"/>
                    <a:pt x="72" y="1078"/>
                  </a:cubicBezTo>
                  <a:cubicBezTo>
                    <a:pt x="105" y="1163"/>
                    <a:pt x="139" y="1249"/>
                    <a:pt x="172" y="1334"/>
                  </a:cubicBezTo>
                  <a:cubicBezTo>
                    <a:pt x="240" y="1505"/>
                    <a:pt x="307" y="1676"/>
                    <a:pt x="364" y="1850"/>
                  </a:cubicBezTo>
                  <a:cubicBezTo>
                    <a:pt x="466" y="2159"/>
                    <a:pt x="540" y="2482"/>
                    <a:pt x="532" y="2807"/>
                  </a:cubicBezTo>
                  <a:cubicBezTo>
                    <a:pt x="529" y="2866"/>
                    <a:pt x="529" y="2926"/>
                    <a:pt x="536" y="2985"/>
                  </a:cubicBezTo>
                  <a:cubicBezTo>
                    <a:pt x="558" y="3125"/>
                    <a:pt x="676" y="3227"/>
                    <a:pt x="792" y="3296"/>
                  </a:cubicBezTo>
                  <a:cubicBezTo>
                    <a:pt x="925" y="3372"/>
                    <a:pt x="1073" y="3420"/>
                    <a:pt x="1224" y="3439"/>
                  </a:cubicBezTo>
                  <a:cubicBezTo>
                    <a:pt x="1274" y="3446"/>
                    <a:pt x="1324" y="3450"/>
                    <a:pt x="1374" y="3450"/>
                  </a:cubicBezTo>
                  <a:cubicBezTo>
                    <a:pt x="1531" y="3450"/>
                    <a:pt x="1687" y="3414"/>
                    <a:pt x="1830" y="3345"/>
                  </a:cubicBezTo>
                  <a:cubicBezTo>
                    <a:pt x="1834" y="3344"/>
                    <a:pt x="1838" y="3341"/>
                    <a:pt x="1841" y="3337"/>
                  </a:cubicBezTo>
                  <a:cubicBezTo>
                    <a:pt x="1842" y="3333"/>
                    <a:pt x="1844" y="3328"/>
                    <a:pt x="1842" y="3323"/>
                  </a:cubicBezTo>
                  <a:cubicBezTo>
                    <a:pt x="1823" y="3080"/>
                    <a:pt x="1853" y="2833"/>
                    <a:pt x="1848" y="2590"/>
                  </a:cubicBezTo>
                  <a:cubicBezTo>
                    <a:pt x="1842" y="2307"/>
                    <a:pt x="1812" y="2028"/>
                    <a:pt x="1757" y="1751"/>
                  </a:cubicBezTo>
                  <a:cubicBezTo>
                    <a:pt x="1695" y="1436"/>
                    <a:pt x="1600" y="1129"/>
                    <a:pt x="1475" y="833"/>
                  </a:cubicBezTo>
                  <a:cubicBezTo>
                    <a:pt x="1427" y="719"/>
                    <a:pt x="1372" y="606"/>
                    <a:pt x="1293" y="510"/>
                  </a:cubicBezTo>
                  <a:cubicBezTo>
                    <a:pt x="1250" y="459"/>
                    <a:pt x="1201" y="416"/>
                    <a:pt x="1146" y="380"/>
                  </a:cubicBezTo>
                  <a:cubicBezTo>
                    <a:pt x="1111" y="355"/>
                    <a:pt x="1076" y="333"/>
                    <a:pt x="1043" y="311"/>
                  </a:cubicBezTo>
                  <a:cubicBezTo>
                    <a:pt x="1004" y="287"/>
                    <a:pt x="964" y="269"/>
                    <a:pt x="927" y="240"/>
                  </a:cubicBezTo>
                  <a:cubicBezTo>
                    <a:pt x="851" y="179"/>
                    <a:pt x="773" y="97"/>
                    <a:pt x="7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38"/>
            <p:cNvSpPr/>
            <p:nvPr/>
          </p:nvSpPr>
          <p:spPr>
            <a:xfrm flipH="1">
              <a:off x="3362023" y="1877877"/>
              <a:ext cx="306635" cy="447411"/>
            </a:xfrm>
            <a:custGeom>
              <a:rect b="b" l="l" r="r" t="t"/>
              <a:pathLst>
                <a:path extrusionOk="0" h="1980" w="1357">
                  <a:moveTo>
                    <a:pt x="269" y="1"/>
                  </a:moveTo>
                  <a:lnTo>
                    <a:pt x="0" y="486"/>
                  </a:lnTo>
                  <a:lnTo>
                    <a:pt x="683" y="787"/>
                  </a:lnTo>
                  <a:lnTo>
                    <a:pt x="547" y="1054"/>
                  </a:lnTo>
                  <a:lnTo>
                    <a:pt x="1356" y="1979"/>
                  </a:lnTo>
                  <a:lnTo>
                    <a:pt x="1276" y="1733"/>
                  </a:lnTo>
                  <a:cubicBezTo>
                    <a:pt x="1250" y="1577"/>
                    <a:pt x="1214" y="1423"/>
                    <a:pt x="1169" y="1273"/>
                  </a:cubicBezTo>
                  <a:cubicBezTo>
                    <a:pt x="1089" y="1011"/>
                    <a:pt x="980" y="760"/>
                    <a:pt x="844" y="521"/>
                  </a:cubicBezTo>
                  <a:lnTo>
                    <a:pt x="772" y="396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2E2E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38"/>
            <p:cNvSpPr/>
            <p:nvPr/>
          </p:nvSpPr>
          <p:spPr>
            <a:xfrm flipH="1">
              <a:off x="3362023" y="1864997"/>
              <a:ext cx="300082" cy="459839"/>
            </a:xfrm>
            <a:custGeom>
              <a:rect b="b" l="l" r="r" t="t"/>
              <a:pathLst>
                <a:path extrusionOk="0" h="2035" w="1328">
                  <a:moveTo>
                    <a:pt x="269" y="0"/>
                  </a:moveTo>
                  <a:lnTo>
                    <a:pt x="0" y="485"/>
                  </a:lnTo>
                  <a:lnTo>
                    <a:pt x="682" y="786"/>
                  </a:lnTo>
                  <a:lnTo>
                    <a:pt x="547" y="1053"/>
                  </a:lnTo>
                  <a:lnTo>
                    <a:pt x="1327" y="2035"/>
                  </a:lnTo>
                  <a:lnTo>
                    <a:pt x="1275" y="1732"/>
                  </a:lnTo>
                  <a:cubicBezTo>
                    <a:pt x="1249" y="1576"/>
                    <a:pt x="1213" y="1422"/>
                    <a:pt x="1166" y="1272"/>
                  </a:cubicBezTo>
                  <a:cubicBezTo>
                    <a:pt x="1086" y="1011"/>
                    <a:pt x="978" y="759"/>
                    <a:pt x="843" y="521"/>
                  </a:cubicBezTo>
                  <a:lnTo>
                    <a:pt x="771" y="395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38"/>
            <p:cNvSpPr/>
            <p:nvPr/>
          </p:nvSpPr>
          <p:spPr>
            <a:xfrm flipH="1">
              <a:off x="3245200" y="2663326"/>
              <a:ext cx="238167" cy="260086"/>
            </a:xfrm>
            <a:custGeom>
              <a:rect b="b" l="l" r="r" t="t"/>
              <a:pathLst>
                <a:path extrusionOk="0" h="1151" w="1054">
                  <a:moveTo>
                    <a:pt x="812" y="1"/>
                  </a:moveTo>
                  <a:cubicBezTo>
                    <a:pt x="806" y="1"/>
                    <a:pt x="800" y="1"/>
                    <a:pt x="794" y="1"/>
                  </a:cubicBezTo>
                  <a:cubicBezTo>
                    <a:pt x="726" y="5"/>
                    <a:pt x="653" y="31"/>
                    <a:pt x="591" y="53"/>
                  </a:cubicBezTo>
                  <a:cubicBezTo>
                    <a:pt x="516" y="78"/>
                    <a:pt x="444" y="110"/>
                    <a:pt x="376" y="151"/>
                  </a:cubicBezTo>
                  <a:cubicBezTo>
                    <a:pt x="328" y="180"/>
                    <a:pt x="283" y="213"/>
                    <a:pt x="242" y="252"/>
                  </a:cubicBezTo>
                  <a:cubicBezTo>
                    <a:pt x="182" y="300"/>
                    <a:pt x="123" y="351"/>
                    <a:pt x="63" y="400"/>
                  </a:cubicBezTo>
                  <a:cubicBezTo>
                    <a:pt x="50" y="408"/>
                    <a:pt x="41" y="422"/>
                    <a:pt x="36" y="437"/>
                  </a:cubicBezTo>
                  <a:cubicBezTo>
                    <a:pt x="39" y="458"/>
                    <a:pt x="54" y="473"/>
                    <a:pt x="75" y="475"/>
                  </a:cubicBezTo>
                  <a:cubicBezTo>
                    <a:pt x="94" y="475"/>
                    <a:pt x="114" y="470"/>
                    <a:pt x="130" y="462"/>
                  </a:cubicBezTo>
                  <a:cubicBezTo>
                    <a:pt x="195" y="429"/>
                    <a:pt x="258" y="395"/>
                    <a:pt x="319" y="356"/>
                  </a:cubicBezTo>
                  <a:lnTo>
                    <a:pt x="319" y="356"/>
                  </a:lnTo>
                  <a:cubicBezTo>
                    <a:pt x="294" y="413"/>
                    <a:pt x="261" y="464"/>
                    <a:pt x="221" y="510"/>
                  </a:cubicBezTo>
                  <a:cubicBezTo>
                    <a:pt x="142" y="604"/>
                    <a:pt x="34" y="681"/>
                    <a:pt x="5" y="797"/>
                  </a:cubicBezTo>
                  <a:cubicBezTo>
                    <a:pt x="1" y="817"/>
                    <a:pt x="1" y="842"/>
                    <a:pt x="17" y="849"/>
                  </a:cubicBezTo>
                  <a:cubicBezTo>
                    <a:pt x="20" y="850"/>
                    <a:pt x="22" y="850"/>
                    <a:pt x="25" y="850"/>
                  </a:cubicBezTo>
                  <a:cubicBezTo>
                    <a:pt x="37" y="850"/>
                    <a:pt x="48" y="845"/>
                    <a:pt x="57" y="837"/>
                  </a:cubicBezTo>
                  <a:cubicBezTo>
                    <a:pt x="141" y="775"/>
                    <a:pt x="222" y="709"/>
                    <a:pt x="301" y="638"/>
                  </a:cubicBezTo>
                  <a:cubicBezTo>
                    <a:pt x="324" y="616"/>
                    <a:pt x="350" y="597"/>
                    <a:pt x="379" y="583"/>
                  </a:cubicBezTo>
                  <a:lnTo>
                    <a:pt x="379" y="583"/>
                  </a:lnTo>
                  <a:cubicBezTo>
                    <a:pt x="396" y="611"/>
                    <a:pt x="379" y="644"/>
                    <a:pt x="364" y="671"/>
                  </a:cubicBezTo>
                  <a:cubicBezTo>
                    <a:pt x="332" y="733"/>
                    <a:pt x="306" y="798"/>
                    <a:pt x="288" y="866"/>
                  </a:cubicBezTo>
                  <a:cubicBezTo>
                    <a:pt x="279" y="899"/>
                    <a:pt x="272" y="934"/>
                    <a:pt x="266" y="969"/>
                  </a:cubicBezTo>
                  <a:cubicBezTo>
                    <a:pt x="264" y="991"/>
                    <a:pt x="250" y="1031"/>
                    <a:pt x="269" y="1050"/>
                  </a:cubicBezTo>
                  <a:cubicBezTo>
                    <a:pt x="277" y="1057"/>
                    <a:pt x="285" y="1059"/>
                    <a:pt x="293" y="1059"/>
                  </a:cubicBezTo>
                  <a:cubicBezTo>
                    <a:pt x="324" y="1059"/>
                    <a:pt x="359" y="1024"/>
                    <a:pt x="375" y="1005"/>
                  </a:cubicBezTo>
                  <a:cubicBezTo>
                    <a:pt x="438" y="922"/>
                    <a:pt x="470" y="823"/>
                    <a:pt x="522" y="732"/>
                  </a:cubicBezTo>
                  <a:cubicBezTo>
                    <a:pt x="526" y="724"/>
                    <a:pt x="534" y="715"/>
                    <a:pt x="543" y="715"/>
                  </a:cubicBezTo>
                  <a:cubicBezTo>
                    <a:pt x="544" y="715"/>
                    <a:pt x="546" y="715"/>
                    <a:pt x="547" y="715"/>
                  </a:cubicBezTo>
                  <a:cubicBezTo>
                    <a:pt x="551" y="718"/>
                    <a:pt x="503" y="919"/>
                    <a:pt x="500" y="940"/>
                  </a:cubicBezTo>
                  <a:cubicBezTo>
                    <a:pt x="495" y="966"/>
                    <a:pt x="489" y="995"/>
                    <a:pt x="487" y="1020"/>
                  </a:cubicBezTo>
                  <a:cubicBezTo>
                    <a:pt x="484" y="1045"/>
                    <a:pt x="476" y="1067"/>
                    <a:pt x="474" y="1091"/>
                  </a:cubicBezTo>
                  <a:cubicBezTo>
                    <a:pt x="473" y="1104"/>
                    <a:pt x="476" y="1115"/>
                    <a:pt x="480" y="1126"/>
                  </a:cubicBezTo>
                  <a:cubicBezTo>
                    <a:pt x="488" y="1144"/>
                    <a:pt x="500" y="1151"/>
                    <a:pt x="515" y="1151"/>
                  </a:cubicBezTo>
                  <a:cubicBezTo>
                    <a:pt x="553" y="1151"/>
                    <a:pt x="605" y="1100"/>
                    <a:pt x="620" y="1075"/>
                  </a:cubicBezTo>
                  <a:cubicBezTo>
                    <a:pt x="642" y="1032"/>
                    <a:pt x="656" y="987"/>
                    <a:pt x="664" y="940"/>
                  </a:cubicBezTo>
                  <a:cubicBezTo>
                    <a:pt x="677" y="883"/>
                    <a:pt x="689" y="826"/>
                    <a:pt x="700" y="769"/>
                  </a:cubicBezTo>
                  <a:cubicBezTo>
                    <a:pt x="703" y="755"/>
                    <a:pt x="707" y="743"/>
                    <a:pt x="715" y="731"/>
                  </a:cubicBezTo>
                  <a:lnTo>
                    <a:pt x="715" y="731"/>
                  </a:lnTo>
                  <a:cubicBezTo>
                    <a:pt x="728" y="755"/>
                    <a:pt x="721" y="783"/>
                    <a:pt x="712" y="809"/>
                  </a:cubicBezTo>
                  <a:cubicBezTo>
                    <a:pt x="697" y="860"/>
                    <a:pt x="686" y="910"/>
                    <a:pt x="678" y="962"/>
                  </a:cubicBezTo>
                  <a:cubicBezTo>
                    <a:pt x="671" y="989"/>
                    <a:pt x="671" y="1017"/>
                    <a:pt x="675" y="1045"/>
                  </a:cubicBezTo>
                  <a:cubicBezTo>
                    <a:pt x="681" y="1061"/>
                    <a:pt x="692" y="1080"/>
                    <a:pt x="708" y="1080"/>
                  </a:cubicBezTo>
                  <a:cubicBezTo>
                    <a:pt x="712" y="1080"/>
                    <a:pt x="715" y="1079"/>
                    <a:pt x="718" y="1078"/>
                  </a:cubicBezTo>
                  <a:cubicBezTo>
                    <a:pt x="723" y="1075"/>
                    <a:pt x="729" y="1072"/>
                    <a:pt x="734" y="1068"/>
                  </a:cubicBezTo>
                  <a:cubicBezTo>
                    <a:pt x="791" y="1021"/>
                    <a:pt x="825" y="936"/>
                    <a:pt x="842" y="867"/>
                  </a:cubicBezTo>
                  <a:cubicBezTo>
                    <a:pt x="853" y="806"/>
                    <a:pt x="867" y="749"/>
                    <a:pt x="886" y="691"/>
                  </a:cubicBezTo>
                  <a:cubicBezTo>
                    <a:pt x="905" y="641"/>
                    <a:pt x="940" y="594"/>
                    <a:pt x="962" y="542"/>
                  </a:cubicBezTo>
                  <a:cubicBezTo>
                    <a:pt x="989" y="480"/>
                    <a:pt x="1010" y="414"/>
                    <a:pt x="1025" y="348"/>
                  </a:cubicBezTo>
                  <a:cubicBezTo>
                    <a:pt x="1037" y="282"/>
                    <a:pt x="1054" y="210"/>
                    <a:pt x="1036" y="143"/>
                  </a:cubicBezTo>
                  <a:cubicBezTo>
                    <a:pt x="1022" y="93"/>
                    <a:pt x="990" y="49"/>
                    <a:pt x="946" y="23"/>
                  </a:cubicBezTo>
                  <a:cubicBezTo>
                    <a:pt x="944" y="22"/>
                    <a:pt x="940" y="20"/>
                    <a:pt x="937" y="19"/>
                  </a:cubicBezTo>
                  <a:cubicBezTo>
                    <a:pt x="899" y="2"/>
                    <a:pt x="855" y="1"/>
                    <a:pt x="812" y="1"/>
                  </a:cubicBezTo>
                  <a:close/>
                </a:path>
              </a:pathLst>
            </a:custGeom>
            <a:solidFill>
              <a:srgbClr val="DA8A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38"/>
            <p:cNvSpPr/>
            <p:nvPr/>
          </p:nvSpPr>
          <p:spPr>
            <a:xfrm flipH="1">
              <a:off x="3245200" y="2666941"/>
              <a:ext cx="112757" cy="239975"/>
            </a:xfrm>
            <a:custGeom>
              <a:rect b="b" l="l" r="r" t="t"/>
              <a:pathLst>
                <a:path extrusionOk="0" h="1062" w="499">
                  <a:moveTo>
                    <a:pt x="319" y="1"/>
                  </a:moveTo>
                  <a:cubicBezTo>
                    <a:pt x="281" y="1"/>
                    <a:pt x="243" y="5"/>
                    <a:pt x="206" y="13"/>
                  </a:cubicBezTo>
                  <a:cubicBezTo>
                    <a:pt x="156" y="19"/>
                    <a:pt x="47" y="26"/>
                    <a:pt x="24" y="83"/>
                  </a:cubicBezTo>
                  <a:cubicBezTo>
                    <a:pt x="0" y="138"/>
                    <a:pt x="21" y="215"/>
                    <a:pt x="53" y="264"/>
                  </a:cubicBezTo>
                  <a:cubicBezTo>
                    <a:pt x="72" y="295"/>
                    <a:pt x="101" y="321"/>
                    <a:pt x="134" y="339"/>
                  </a:cubicBezTo>
                  <a:cubicBezTo>
                    <a:pt x="162" y="353"/>
                    <a:pt x="195" y="361"/>
                    <a:pt x="221" y="381"/>
                  </a:cubicBezTo>
                  <a:cubicBezTo>
                    <a:pt x="269" y="420"/>
                    <a:pt x="277" y="490"/>
                    <a:pt x="279" y="552"/>
                  </a:cubicBezTo>
                  <a:cubicBezTo>
                    <a:pt x="279" y="728"/>
                    <a:pt x="239" y="903"/>
                    <a:pt x="163" y="1062"/>
                  </a:cubicBezTo>
                  <a:cubicBezTo>
                    <a:pt x="168" y="1059"/>
                    <a:pt x="174" y="1056"/>
                    <a:pt x="179" y="1052"/>
                  </a:cubicBezTo>
                  <a:cubicBezTo>
                    <a:pt x="236" y="1005"/>
                    <a:pt x="270" y="920"/>
                    <a:pt x="287" y="851"/>
                  </a:cubicBezTo>
                  <a:cubicBezTo>
                    <a:pt x="298" y="790"/>
                    <a:pt x="312" y="733"/>
                    <a:pt x="331" y="675"/>
                  </a:cubicBezTo>
                  <a:cubicBezTo>
                    <a:pt x="350" y="625"/>
                    <a:pt x="385" y="578"/>
                    <a:pt x="407" y="526"/>
                  </a:cubicBezTo>
                  <a:cubicBezTo>
                    <a:pt x="434" y="464"/>
                    <a:pt x="455" y="398"/>
                    <a:pt x="470" y="332"/>
                  </a:cubicBezTo>
                  <a:cubicBezTo>
                    <a:pt x="482" y="266"/>
                    <a:pt x="499" y="194"/>
                    <a:pt x="481" y="128"/>
                  </a:cubicBezTo>
                  <a:cubicBezTo>
                    <a:pt x="467" y="77"/>
                    <a:pt x="435" y="35"/>
                    <a:pt x="391" y="7"/>
                  </a:cubicBezTo>
                  <a:cubicBezTo>
                    <a:pt x="389" y="6"/>
                    <a:pt x="385" y="4"/>
                    <a:pt x="383" y="4"/>
                  </a:cubicBezTo>
                  <a:cubicBezTo>
                    <a:pt x="362" y="2"/>
                    <a:pt x="341" y="1"/>
                    <a:pt x="319" y="1"/>
                  </a:cubicBezTo>
                  <a:close/>
                </a:path>
              </a:pathLst>
            </a:custGeom>
            <a:solidFill>
              <a:srgbClr val="B876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38"/>
            <p:cNvSpPr/>
            <p:nvPr/>
          </p:nvSpPr>
          <p:spPr>
            <a:xfrm flipH="1">
              <a:off x="3217181" y="2638244"/>
              <a:ext cx="135805" cy="108237"/>
            </a:xfrm>
            <a:custGeom>
              <a:rect b="b" l="l" r="r" t="t"/>
              <a:pathLst>
                <a:path extrusionOk="0" h="479" w="601">
                  <a:moveTo>
                    <a:pt x="229" y="1"/>
                  </a:moveTo>
                  <a:cubicBezTo>
                    <a:pt x="197" y="1"/>
                    <a:pt x="149" y="7"/>
                    <a:pt x="127" y="32"/>
                  </a:cubicBezTo>
                  <a:cubicBezTo>
                    <a:pt x="101" y="62"/>
                    <a:pt x="78" y="93"/>
                    <a:pt x="54" y="126"/>
                  </a:cubicBezTo>
                  <a:lnTo>
                    <a:pt x="51" y="131"/>
                  </a:lnTo>
                  <a:cubicBezTo>
                    <a:pt x="35" y="149"/>
                    <a:pt x="21" y="168"/>
                    <a:pt x="10" y="190"/>
                  </a:cubicBezTo>
                  <a:cubicBezTo>
                    <a:pt x="0" y="213"/>
                    <a:pt x="7" y="235"/>
                    <a:pt x="13" y="257"/>
                  </a:cubicBezTo>
                  <a:cubicBezTo>
                    <a:pt x="21" y="305"/>
                    <a:pt x="43" y="349"/>
                    <a:pt x="76" y="385"/>
                  </a:cubicBezTo>
                  <a:cubicBezTo>
                    <a:pt x="98" y="407"/>
                    <a:pt x="124" y="425"/>
                    <a:pt x="153" y="437"/>
                  </a:cubicBezTo>
                  <a:cubicBezTo>
                    <a:pt x="220" y="466"/>
                    <a:pt x="294" y="479"/>
                    <a:pt x="368" y="479"/>
                  </a:cubicBezTo>
                  <a:cubicBezTo>
                    <a:pt x="394" y="479"/>
                    <a:pt x="420" y="477"/>
                    <a:pt x="447" y="474"/>
                  </a:cubicBezTo>
                  <a:cubicBezTo>
                    <a:pt x="449" y="474"/>
                    <a:pt x="451" y="474"/>
                    <a:pt x="453" y="473"/>
                  </a:cubicBezTo>
                  <a:cubicBezTo>
                    <a:pt x="456" y="471"/>
                    <a:pt x="458" y="469"/>
                    <a:pt x="458" y="466"/>
                  </a:cubicBezTo>
                  <a:cubicBezTo>
                    <a:pt x="486" y="405"/>
                    <a:pt x="533" y="356"/>
                    <a:pt x="570" y="299"/>
                  </a:cubicBezTo>
                  <a:cubicBezTo>
                    <a:pt x="590" y="276"/>
                    <a:pt x="599" y="248"/>
                    <a:pt x="601" y="219"/>
                  </a:cubicBezTo>
                  <a:lnTo>
                    <a:pt x="601" y="219"/>
                  </a:lnTo>
                  <a:cubicBezTo>
                    <a:pt x="574" y="224"/>
                    <a:pt x="549" y="236"/>
                    <a:pt x="522" y="236"/>
                  </a:cubicBezTo>
                  <a:cubicBezTo>
                    <a:pt x="519" y="236"/>
                    <a:pt x="517" y="236"/>
                    <a:pt x="514" y="236"/>
                  </a:cubicBezTo>
                  <a:cubicBezTo>
                    <a:pt x="486" y="232"/>
                    <a:pt x="460" y="219"/>
                    <a:pt x="440" y="200"/>
                  </a:cubicBezTo>
                  <a:cubicBezTo>
                    <a:pt x="413" y="173"/>
                    <a:pt x="393" y="140"/>
                    <a:pt x="380" y="104"/>
                  </a:cubicBezTo>
                  <a:cubicBezTo>
                    <a:pt x="374" y="84"/>
                    <a:pt x="364" y="65"/>
                    <a:pt x="352" y="49"/>
                  </a:cubicBezTo>
                  <a:cubicBezTo>
                    <a:pt x="324" y="13"/>
                    <a:pt x="274" y="1"/>
                    <a:pt x="2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38"/>
            <p:cNvSpPr/>
            <p:nvPr/>
          </p:nvSpPr>
          <p:spPr>
            <a:xfrm flipH="1">
              <a:off x="3030534" y="2234673"/>
              <a:ext cx="312284" cy="496897"/>
            </a:xfrm>
            <a:custGeom>
              <a:rect b="b" l="l" r="r" t="t"/>
              <a:pathLst>
                <a:path extrusionOk="0" h="2199" w="1382">
                  <a:moveTo>
                    <a:pt x="1123" y="1"/>
                  </a:moveTo>
                  <a:cubicBezTo>
                    <a:pt x="1123" y="1"/>
                    <a:pt x="1123" y="1"/>
                    <a:pt x="1123" y="1"/>
                  </a:cubicBezTo>
                  <a:lnTo>
                    <a:pt x="1123" y="1"/>
                  </a:lnTo>
                  <a:cubicBezTo>
                    <a:pt x="1123" y="1"/>
                    <a:pt x="1123" y="1"/>
                    <a:pt x="1123" y="1"/>
                  </a:cubicBezTo>
                  <a:close/>
                  <a:moveTo>
                    <a:pt x="1123" y="1"/>
                  </a:moveTo>
                  <a:lnTo>
                    <a:pt x="1123" y="1"/>
                  </a:lnTo>
                  <a:cubicBezTo>
                    <a:pt x="1095" y="55"/>
                    <a:pt x="1064" y="104"/>
                    <a:pt x="1028" y="154"/>
                  </a:cubicBezTo>
                  <a:cubicBezTo>
                    <a:pt x="962" y="250"/>
                    <a:pt x="897" y="347"/>
                    <a:pt x="832" y="446"/>
                  </a:cubicBezTo>
                  <a:cubicBezTo>
                    <a:pt x="830" y="451"/>
                    <a:pt x="827" y="455"/>
                    <a:pt x="823" y="459"/>
                  </a:cubicBezTo>
                  <a:cubicBezTo>
                    <a:pt x="667" y="700"/>
                    <a:pt x="517" y="945"/>
                    <a:pt x="374" y="1195"/>
                  </a:cubicBezTo>
                  <a:cubicBezTo>
                    <a:pt x="301" y="1321"/>
                    <a:pt x="231" y="1449"/>
                    <a:pt x="162" y="1579"/>
                  </a:cubicBezTo>
                  <a:cubicBezTo>
                    <a:pt x="128" y="1643"/>
                    <a:pt x="93" y="1707"/>
                    <a:pt x="59" y="1773"/>
                  </a:cubicBezTo>
                  <a:cubicBezTo>
                    <a:pt x="52" y="1787"/>
                    <a:pt x="44" y="1800"/>
                    <a:pt x="37" y="1814"/>
                  </a:cubicBezTo>
                  <a:cubicBezTo>
                    <a:pt x="16" y="1851"/>
                    <a:pt x="1" y="1890"/>
                    <a:pt x="24" y="1935"/>
                  </a:cubicBezTo>
                  <a:cubicBezTo>
                    <a:pt x="81" y="2036"/>
                    <a:pt x="169" y="2116"/>
                    <a:pt x="275" y="2161"/>
                  </a:cubicBezTo>
                  <a:cubicBezTo>
                    <a:pt x="295" y="2171"/>
                    <a:pt x="318" y="2179"/>
                    <a:pt x="340" y="2186"/>
                  </a:cubicBezTo>
                  <a:cubicBezTo>
                    <a:pt x="368" y="2193"/>
                    <a:pt x="398" y="2199"/>
                    <a:pt x="427" y="2199"/>
                  </a:cubicBezTo>
                  <a:cubicBezTo>
                    <a:pt x="460" y="2199"/>
                    <a:pt x="491" y="2192"/>
                    <a:pt x="520" y="2176"/>
                  </a:cubicBezTo>
                  <a:cubicBezTo>
                    <a:pt x="554" y="2154"/>
                    <a:pt x="578" y="2117"/>
                    <a:pt x="596" y="2082"/>
                  </a:cubicBezTo>
                  <a:cubicBezTo>
                    <a:pt x="644" y="1999"/>
                    <a:pt x="695" y="1916"/>
                    <a:pt x="743" y="1832"/>
                  </a:cubicBezTo>
                  <a:cubicBezTo>
                    <a:pt x="841" y="1669"/>
                    <a:pt x="937" y="1507"/>
                    <a:pt x="1033" y="1343"/>
                  </a:cubicBezTo>
                  <a:cubicBezTo>
                    <a:pt x="1082" y="1261"/>
                    <a:pt x="1130" y="1179"/>
                    <a:pt x="1177" y="1097"/>
                  </a:cubicBezTo>
                  <a:cubicBezTo>
                    <a:pt x="1230" y="1007"/>
                    <a:pt x="1280" y="921"/>
                    <a:pt x="1314" y="819"/>
                  </a:cubicBezTo>
                  <a:cubicBezTo>
                    <a:pt x="1333" y="760"/>
                    <a:pt x="1349" y="698"/>
                    <a:pt x="1362" y="637"/>
                  </a:cubicBezTo>
                  <a:cubicBezTo>
                    <a:pt x="1376" y="570"/>
                    <a:pt x="1382" y="501"/>
                    <a:pt x="1379" y="433"/>
                  </a:cubicBezTo>
                  <a:lnTo>
                    <a:pt x="1379" y="429"/>
                  </a:lnTo>
                  <a:cubicBezTo>
                    <a:pt x="1379" y="397"/>
                    <a:pt x="1378" y="366"/>
                    <a:pt x="1375" y="336"/>
                  </a:cubicBezTo>
                  <a:cubicBezTo>
                    <a:pt x="1369" y="304"/>
                    <a:pt x="1361" y="274"/>
                    <a:pt x="1349" y="245"/>
                  </a:cubicBezTo>
                  <a:cubicBezTo>
                    <a:pt x="1346" y="267"/>
                    <a:pt x="1340" y="286"/>
                    <a:pt x="1339" y="308"/>
                  </a:cubicBezTo>
                  <a:cubicBezTo>
                    <a:pt x="1334" y="321"/>
                    <a:pt x="1323" y="330"/>
                    <a:pt x="1310" y="330"/>
                  </a:cubicBezTo>
                  <a:cubicBezTo>
                    <a:pt x="1308" y="330"/>
                    <a:pt x="1306" y="329"/>
                    <a:pt x="1303" y="329"/>
                  </a:cubicBezTo>
                  <a:cubicBezTo>
                    <a:pt x="1294" y="327"/>
                    <a:pt x="1278" y="311"/>
                    <a:pt x="1266" y="301"/>
                  </a:cubicBezTo>
                  <a:cubicBezTo>
                    <a:pt x="1263" y="297"/>
                    <a:pt x="1259" y="294"/>
                    <a:pt x="1255" y="293"/>
                  </a:cubicBezTo>
                  <a:cubicBezTo>
                    <a:pt x="1214" y="260"/>
                    <a:pt x="1144" y="225"/>
                    <a:pt x="1121" y="177"/>
                  </a:cubicBezTo>
                  <a:cubicBezTo>
                    <a:pt x="1102" y="135"/>
                    <a:pt x="1101" y="44"/>
                    <a:pt x="11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38"/>
            <p:cNvSpPr/>
            <p:nvPr/>
          </p:nvSpPr>
          <p:spPr>
            <a:xfrm flipH="1">
              <a:off x="3030534" y="2182475"/>
              <a:ext cx="250369" cy="549095"/>
            </a:xfrm>
            <a:custGeom>
              <a:rect b="b" l="l" r="r" t="t"/>
              <a:pathLst>
                <a:path extrusionOk="0" h="2430" w="1108">
                  <a:moveTo>
                    <a:pt x="1025" y="1"/>
                  </a:moveTo>
                  <a:cubicBezTo>
                    <a:pt x="1025" y="17"/>
                    <a:pt x="1026" y="34"/>
                    <a:pt x="1026" y="46"/>
                  </a:cubicBezTo>
                  <a:cubicBezTo>
                    <a:pt x="1032" y="163"/>
                    <a:pt x="1028" y="279"/>
                    <a:pt x="1014" y="394"/>
                  </a:cubicBezTo>
                  <a:cubicBezTo>
                    <a:pt x="1007" y="441"/>
                    <a:pt x="1002" y="487"/>
                    <a:pt x="992" y="531"/>
                  </a:cubicBezTo>
                  <a:cubicBezTo>
                    <a:pt x="976" y="626"/>
                    <a:pt x="953" y="721"/>
                    <a:pt x="926" y="813"/>
                  </a:cubicBezTo>
                  <a:cubicBezTo>
                    <a:pt x="900" y="897"/>
                    <a:pt x="870" y="981"/>
                    <a:pt x="836" y="1063"/>
                  </a:cubicBezTo>
                  <a:cubicBezTo>
                    <a:pt x="693" y="1415"/>
                    <a:pt x="491" y="1737"/>
                    <a:pt x="271" y="2045"/>
                  </a:cubicBezTo>
                  <a:cubicBezTo>
                    <a:pt x="188" y="2166"/>
                    <a:pt x="97" y="2282"/>
                    <a:pt x="1" y="2392"/>
                  </a:cubicBezTo>
                  <a:cubicBezTo>
                    <a:pt x="21" y="2402"/>
                    <a:pt x="44" y="2410"/>
                    <a:pt x="66" y="2417"/>
                  </a:cubicBezTo>
                  <a:cubicBezTo>
                    <a:pt x="94" y="2424"/>
                    <a:pt x="124" y="2430"/>
                    <a:pt x="153" y="2430"/>
                  </a:cubicBezTo>
                  <a:cubicBezTo>
                    <a:pt x="186" y="2430"/>
                    <a:pt x="217" y="2423"/>
                    <a:pt x="246" y="2407"/>
                  </a:cubicBezTo>
                  <a:cubicBezTo>
                    <a:pt x="280" y="2385"/>
                    <a:pt x="304" y="2348"/>
                    <a:pt x="322" y="2313"/>
                  </a:cubicBezTo>
                  <a:cubicBezTo>
                    <a:pt x="370" y="2230"/>
                    <a:pt x="421" y="2147"/>
                    <a:pt x="469" y="2063"/>
                  </a:cubicBezTo>
                  <a:cubicBezTo>
                    <a:pt x="567" y="1900"/>
                    <a:pt x="663" y="1738"/>
                    <a:pt x="759" y="1574"/>
                  </a:cubicBezTo>
                  <a:cubicBezTo>
                    <a:pt x="808" y="1492"/>
                    <a:pt x="856" y="1410"/>
                    <a:pt x="903" y="1328"/>
                  </a:cubicBezTo>
                  <a:cubicBezTo>
                    <a:pt x="956" y="1238"/>
                    <a:pt x="1006" y="1152"/>
                    <a:pt x="1040" y="1050"/>
                  </a:cubicBezTo>
                  <a:cubicBezTo>
                    <a:pt x="1059" y="991"/>
                    <a:pt x="1075" y="929"/>
                    <a:pt x="1088" y="868"/>
                  </a:cubicBezTo>
                  <a:cubicBezTo>
                    <a:pt x="1102" y="801"/>
                    <a:pt x="1108" y="732"/>
                    <a:pt x="1105" y="664"/>
                  </a:cubicBezTo>
                  <a:lnTo>
                    <a:pt x="1105" y="660"/>
                  </a:lnTo>
                  <a:cubicBezTo>
                    <a:pt x="1106" y="634"/>
                    <a:pt x="1105" y="608"/>
                    <a:pt x="1102" y="583"/>
                  </a:cubicBezTo>
                  <a:cubicBezTo>
                    <a:pt x="1102" y="576"/>
                    <a:pt x="1102" y="571"/>
                    <a:pt x="1101" y="565"/>
                  </a:cubicBezTo>
                  <a:cubicBezTo>
                    <a:pt x="1095" y="503"/>
                    <a:pt x="1088" y="441"/>
                    <a:pt x="1082" y="379"/>
                  </a:cubicBezTo>
                  <a:cubicBezTo>
                    <a:pt x="1066" y="253"/>
                    <a:pt x="1048" y="126"/>
                    <a:pt x="1025" y="1"/>
                  </a:cubicBezTo>
                  <a:close/>
                </a:path>
              </a:pathLst>
            </a:custGeom>
            <a:solidFill>
              <a:srgbClr val="2E2E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38"/>
            <p:cNvSpPr/>
            <p:nvPr/>
          </p:nvSpPr>
          <p:spPr>
            <a:xfrm flipH="1">
              <a:off x="3381456" y="1760375"/>
              <a:ext cx="211729" cy="202691"/>
            </a:xfrm>
            <a:custGeom>
              <a:rect b="b" l="l" r="r" t="t"/>
              <a:pathLst>
                <a:path extrusionOk="0" h="897" w="937">
                  <a:moveTo>
                    <a:pt x="123" y="1"/>
                  </a:moveTo>
                  <a:cubicBezTo>
                    <a:pt x="89" y="1"/>
                    <a:pt x="67" y="7"/>
                    <a:pt x="53" y="38"/>
                  </a:cubicBezTo>
                  <a:cubicBezTo>
                    <a:pt x="38" y="72"/>
                    <a:pt x="28" y="109"/>
                    <a:pt x="25" y="147"/>
                  </a:cubicBezTo>
                  <a:cubicBezTo>
                    <a:pt x="23" y="185"/>
                    <a:pt x="31" y="228"/>
                    <a:pt x="31" y="268"/>
                  </a:cubicBezTo>
                  <a:cubicBezTo>
                    <a:pt x="32" y="360"/>
                    <a:pt x="23" y="452"/>
                    <a:pt x="6" y="543"/>
                  </a:cubicBezTo>
                  <a:cubicBezTo>
                    <a:pt x="2" y="560"/>
                    <a:pt x="1" y="576"/>
                    <a:pt x="3" y="593"/>
                  </a:cubicBezTo>
                  <a:cubicBezTo>
                    <a:pt x="6" y="604"/>
                    <a:pt x="12" y="616"/>
                    <a:pt x="17" y="626"/>
                  </a:cubicBezTo>
                  <a:cubicBezTo>
                    <a:pt x="96" y="752"/>
                    <a:pt x="243" y="818"/>
                    <a:pt x="386" y="858"/>
                  </a:cubicBezTo>
                  <a:cubicBezTo>
                    <a:pt x="422" y="868"/>
                    <a:pt x="459" y="878"/>
                    <a:pt x="495" y="884"/>
                  </a:cubicBezTo>
                  <a:cubicBezTo>
                    <a:pt x="510" y="887"/>
                    <a:pt x="536" y="897"/>
                    <a:pt x="557" y="897"/>
                  </a:cubicBezTo>
                  <a:cubicBezTo>
                    <a:pt x="566" y="897"/>
                    <a:pt x="573" y="895"/>
                    <a:pt x="579" y="890"/>
                  </a:cubicBezTo>
                  <a:cubicBezTo>
                    <a:pt x="586" y="882"/>
                    <a:pt x="591" y="873"/>
                    <a:pt x="595" y="864"/>
                  </a:cubicBezTo>
                  <a:cubicBezTo>
                    <a:pt x="615" y="820"/>
                    <a:pt x="637" y="774"/>
                    <a:pt x="675" y="747"/>
                  </a:cubicBezTo>
                  <a:cubicBezTo>
                    <a:pt x="697" y="733"/>
                    <a:pt x="721" y="722"/>
                    <a:pt x="747" y="716"/>
                  </a:cubicBezTo>
                  <a:cubicBezTo>
                    <a:pt x="762" y="711"/>
                    <a:pt x="778" y="708"/>
                    <a:pt x="794" y="708"/>
                  </a:cubicBezTo>
                  <a:cubicBezTo>
                    <a:pt x="805" y="708"/>
                    <a:pt x="817" y="709"/>
                    <a:pt x="828" y="712"/>
                  </a:cubicBezTo>
                  <a:cubicBezTo>
                    <a:pt x="847" y="719"/>
                    <a:pt x="864" y="730"/>
                    <a:pt x="883" y="730"/>
                  </a:cubicBezTo>
                  <a:cubicBezTo>
                    <a:pt x="937" y="727"/>
                    <a:pt x="931" y="660"/>
                    <a:pt x="930" y="623"/>
                  </a:cubicBezTo>
                  <a:cubicBezTo>
                    <a:pt x="927" y="564"/>
                    <a:pt x="887" y="539"/>
                    <a:pt x="846" y="502"/>
                  </a:cubicBezTo>
                  <a:cubicBezTo>
                    <a:pt x="802" y="462"/>
                    <a:pt x="754" y="426"/>
                    <a:pt x="704" y="393"/>
                  </a:cubicBezTo>
                  <a:cubicBezTo>
                    <a:pt x="605" y="327"/>
                    <a:pt x="500" y="269"/>
                    <a:pt x="408" y="192"/>
                  </a:cubicBezTo>
                  <a:cubicBezTo>
                    <a:pt x="355" y="148"/>
                    <a:pt x="305" y="98"/>
                    <a:pt x="250" y="54"/>
                  </a:cubicBezTo>
                  <a:cubicBezTo>
                    <a:pt x="213" y="27"/>
                    <a:pt x="170" y="1"/>
                    <a:pt x="123" y="1"/>
                  </a:cubicBezTo>
                  <a:close/>
                </a:path>
              </a:pathLst>
            </a:custGeom>
            <a:solidFill>
              <a:srgbClr val="B876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38"/>
            <p:cNvSpPr/>
            <p:nvPr/>
          </p:nvSpPr>
          <p:spPr>
            <a:xfrm flipH="1">
              <a:off x="3421452" y="1868160"/>
              <a:ext cx="186873" cy="121117"/>
            </a:xfrm>
            <a:custGeom>
              <a:rect b="b" l="l" r="r" t="t"/>
              <a:pathLst>
                <a:path extrusionOk="0" h="536" w="827">
                  <a:moveTo>
                    <a:pt x="83" y="1"/>
                  </a:moveTo>
                  <a:cubicBezTo>
                    <a:pt x="59" y="1"/>
                    <a:pt x="37" y="63"/>
                    <a:pt x="28" y="80"/>
                  </a:cubicBezTo>
                  <a:cubicBezTo>
                    <a:pt x="20" y="98"/>
                    <a:pt x="0" y="132"/>
                    <a:pt x="9" y="153"/>
                  </a:cubicBezTo>
                  <a:cubicBezTo>
                    <a:pt x="26" y="184"/>
                    <a:pt x="48" y="213"/>
                    <a:pt x="75" y="238"/>
                  </a:cubicBezTo>
                  <a:cubicBezTo>
                    <a:pt x="127" y="293"/>
                    <a:pt x="186" y="340"/>
                    <a:pt x="252" y="376"/>
                  </a:cubicBezTo>
                  <a:cubicBezTo>
                    <a:pt x="350" y="431"/>
                    <a:pt x="457" y="467"/>
                    <a:pt x="563" y="501"/>
                  </a:cubicBezTo>
                  <a:cubicBezTo>
                    <a:pt x="605" y="516"/>
                    <a:pt x="649" y="527"/>
                    <a:pt x="693" y="533"/>
                  </a:cubicBezTo>
                  <a:cubicBezTo>
                    <a:pt x="705" y="534"/>
                    <a:pt x="717" y="535"/>
                    <a:pt x="730" y="535"/>
                  </a:cubicBezTo>
                  <a:cubicBezTo>
                    <a:pt x="700" y="531"/>
                    <a:pt x="717" y="435"/>
                    <a:pt x="723" y="417"/>
                  </a:cubicBezTo>
                  <a:cubicBezTo>
                    <a:pt x="738" y="361"/>
                    <a:pt x="770" y="310"/>
                    <a:pt x="814" y="271"/>
                  </a:cubicBezTo>
                  <a:cubicBezTo>
                    <a:pt x="819" y="266"/>
                    <a:pt x="825" y="259"/>
                    <a:pt x="826" y="250"/>
                  </a:cubicBezTo>
                  <a:lnTo>
                    <a:pt x="826" y="250"/>
                  </a:lnTo>
                  <a:cubicBezTo>
                    <a:pt x="773" y="265"/>
                    <a:pt x="718" y="272"/>
                    <a:pt x="662" y="272"/>
                  </a:cubicBezTo>
                  <a:cubicBezTo>
                    <a:pt x="644" y="272"/>
                    <a:pt x="626" y="271"/>
                    <a:pt x="609" y="270"/>
                  </a:cubicBezTo>
                  <a:cubicBezTo>
                    <a:pt x="537" y="264"/>
                    <a:pt x="464" y="252"/>
                    <a:pt x="394" y="234"/>
                  </a:cubicBezTo>
                  <a:cubicBezTo>
                    <a:pt x="331" y="219"/>
                    <a:pt x="273" y="191"/>
                    <a:pt x="223" y="150"/>
                  </a:cubicBezTo>
                  <a:cubicBezTo>
                    <a:pt x="200" y="129"/>
                    <a:pt x="189" y="105"/>
                    <a:pt x="168" y="81"/>
                  </a:cubicBezTo>
                  <a:cubicBezTo>
                    <a:pt x="146" y="55"/>
                    <a:pt x="123" y="30"/>
                    <a:pt x="97" y="8"/>
                  </a:cubicBezTo>
                  <a:cubicBezTo>
                    <a:pt x="94" y="5"/>
                    <a:pt x="91" y="3"/>
                    <a:pt x="87" y="1"/>
                  </a:cubicBezTo>
                  <a:cubicBezTo>
                    <a:pt x="86" y="1"/>
                    <a:pt x="84" y="1"/>
                    <a:pt x="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38"/>
            <p:cNvSpPr/>
            <p:nvPr/>
          </p:nvSpPr>
          <p:spPr>
            <a:xfrm flipH="1">
              <a:off x="3378293" y="1850535"/>
              <a:ext cx="72987" cy="114112"/>
            </a:xfrm>
            <a:custGeom>
              <a:rect b="b" l="l" r="r" t="t"/>
              <a:pathLst>
                <a:path extrusionOk="0" h="505" w="323">
                  <a:moveTo>
                    <a:pt x="323" y="1"/>
                  </a:moveTo>
                  <a:lnTo>
                    <a:pt x="323" y="1"/>
                  </a:lnTo>
                  <a:cubicBezTo>
                    <a:pt x="307" y="72"/>
                    <a:pt x="262" y="134"/>
                    <a:pt x="218" y="192"/>
                  </a:cubicBezTo>
                  <a:cubicBezTo>
                    <a:pt x="192" y="229"/>
                    <a:pt x="160" y="264"/>
                    <a:pt x="126" y="294"/>
                  </a:cubicBezTo>
                  <a:cubicBezTo>
                    <a:pt x="91" y="324"/>
                    <a:pt x="47" y="342"/>
                    <a:pt x="0" y="344"/>
                  </a:cubicBezTo>
                  <a:cubicBezTo>
                    <a:pt x="20" y="362"/>
                    <a:pt x="67" y="353"/>
                    <a:pt x="91" y="357"/>
                  </a:cubicBezTo>
                  <a:cubicBezTo>
                    <a:pt x="127" y="360"/>
                    <a:pt x="162" y="370"/>
                    <a:pt x="195" y="384"/>
                  </a:cubicBezTo>
                  <a:cubicBezTo>
                    <a:pt x="243" y="407"/>
                    <a:pt x="284" y="451"/>
                    <a:pt x="288" y="505"/>
                  </a:cubicBezTo>
                  <a:cubicBezTo>
                    <a:pt x="312" y="338"/>
                    <a:pt x="323" y="169"/>
                    <a:pt x="3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38"/>
            <p:cNvSpPr/>
            <p:nvPr/>
          </p:nvSpPr>
          <p:spPr>
            <a:xfrm flipH="1">
              <a:off x="3425519" y="1843530"/>
              <a:ext cx="189133" cy="135127"/>
            </a:xfrm>
            <a:custGeom>
              <a:rect b="b" l="l" r="r" t="t"/>
              <a:pathLst>
                <a:path extrusionOk="0" h="598" w="837">
                  <a:moveTo>
                    <a:pt x="836" y="335"/>
                  </a:moveTo>
                  <a:cubicBezTo>
                    <a:pt x="836" y="335"/>
                    <a:pt x="836" y="335"/>
                    <a:pt x="836" y="335"/>
                  </a:cubicBezTo>
                  <a:lnTo>
                    <a:pt x="836" y="335"/>
                  </a:lnTo>
                  <a:cubicBezTo>
                    <a:pt x="836" y="335"/>
                    <a:pt x="836" y="335"/>
                    <a:pt x="836" y="335"/>
                  </a:cubicBezTo>
                  <a:close/>
                  <a:moveTo>
                    <a:pt x="125" y="0"/>
                  </a:moveTo>
                  <a:lnTo>
                    <a:pt x="125" y="0"/>
                  </a:lnTo>
                  <a:cubicBezTo>
                    <a:pt x="89" y="39"/>
                    <a:pt x="1" y="182"/>
                    <a:pt x="14" y="215"/>
                  </a:cubicBezTo>
                  <a:cubicBezTo>
                    <a:pt x="32" y="247"/>
                    <a:pt x="54" y="276"/>
                    <a:pt x="81" y="302"/>
                  </a:cubicBezTo>
                  <a:cubicBezTo>
                    <a:pt x="133" y="355"/>
                    <a:pt x="192" y="402"/>
                    <a:pt x="258" y="439"/>
                  </a:cubicBezTo>
                  <a:cubicBezTo>
                    <a:pt x="356" y="493"/>
                    <a:pt x="462" y="530"/>
                    <a:pt x="569" y="565"/>
                  </a:cubicBezTo>
                  <a:cubicBezTo>
                    <a:pt x="611" y="578"/>
                    <a:pt x="655" y="589"/>
                    <a:pt x="699" y="596"/>
                  </a:cubicBezTo>
                  <a:cubicBezTo>
                    <a:pt x="711" y="598"/>
                    <a:pt x="723" y="598"/>
                    <a:pt x="736" y="598"/>
                  </a:cubicBezTo>
                  <a:cubicBezTo>
                    <a:pt x="706" y="594"/>
                    <a:pt x="723" y="497"/>
                    <a:pt x="729" y="479"/>
                  </a:cubicBezTo>
                  <a:cubicBezTo>
                    <a:pt x="740" y="450"/>
                    <a:pt x="755" y="424"/>
                    <a:pt x="776" y="399"/>
                  </a:cubicBezTo>
                  <a:cubicBezTo>
                    <a:pt x="784" y="387"/>
                    <a:pt x="795" y="376"/>
                    <a:pt x="805" y="365"/>
                  </a:cubicBezTo>
                  <a:cubicBezTo>
                    <a:pt x="810" y="360"/>
                    <a:pt x="827" y="336"/>
                    <a:pt x="836" y="335"/>
                  </a:cubicBezTo>
                  <a:lnTo>
                    <a:pt x="836" y="335"/>
                  </a:lnTo>
                  <a:cubicBezTo>
                    <a:pt x="804" y="337"/>
                    <a:pt x="773" y="338"/>
                    <a:pt x="741" y="338"/>
                  </a:cubicBezTo>
                  <a:cubicBezTo>
                    <a:pt x="627" y="338"/>
                    <a:pt x="512" y="324"/>
                    <a:pt x="400" y="296"/>
                  </a:cubicBezTo>
                  <a:cubicBezTo>
                    <a:pt x="310" y="273"/>
                    <a:pt x="224" y="230"/>
                    <a:pt x="174" y="147"/>
                  </a:cubicBezTo>
                  <a:cubicBezTo>
                    <a:pt x="159" y="125"/>
                    <a:pt x="147" y="102"/>
                    <a:pt x="136" y="77"/>
                  </a:cubicBezTo>
                  <a:cubicBezTo>
                    <a:pt x="129" y="62"/>
                    <a:pt x="111" y="15"/>
                    <a:pt x="1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38"/>
            <p:cNvSpPr/>
            <p:nvPr/>
          </p:nvSpPr>
          <p:spPr>
            <a:xfrm flipH="1">
              <a:off x="3379197" y="1846242"/>
              <a:ext cx="72987" cy="114112"/>
            </a:xfrm>
            <a:custGeom>
              <a:rect b="b" l="l" r="r" t="t"/>
              <a:pathLst>
                <a:path extrusionOk="0" h="505" w="323">
                  <a:moveTo>
                    <a:pt x="321" y="1"/>
                  </a:moveTo>
                  <a:cubicBezTo>
                    <a:pt x="307" y="74"/>
                    <a:pt x="262" y="134"/>
                    <a:pt x="216" y="192"/>
                  </a:cubicBezTo>
                  <a:cubicBezTo>
                    <a:pt x="190" y="230"/>
                    <a:pt x="160" y="264"/>
                    <a:pt x="126" y="295"/>
                  </a:cubicBezTo>
                  <a:cubicBezTo>
                    <a:pt x="91" y="325"/>
                    <a:pt x="47" y="342"/>
                    <a:pt x="0" y="343"/>
                  </a:cubicBezTo>
                  <a:cubicBezTo>
                    <a:pt x="11" y="355"/>
                    <a:pt x="34" y="357"/>
                    <a:pt x="55" y="357"/>
                  </a:cubicBezTo>
                  <a:cubicBezTo>
                    <a:pt x="62" y="357"/>
                    <a:pt x="68" y="356"/>
                    <a:pt x="75" y="356"/>
                  </a:cubicBezTo>
                  <a:cubicBezTo>
                    <a:pt x="80" y="356"/>
                    <a:pt x="85" y="357"/>
                    <a:pt x="90" y="357"/>
                  </a:cubicBezTo>
                  <a:cubicBezTo>
                    <a:pt x="126" y="361"/>
                    <a:pt x="161" y="370"/>
                    <a:pt x="194" y="385"/>
                  </a:cubicBezTo>
                  <a:cubicBezTo>
                    <a:pt x="243" y="407"/>
                    <a:pt x="284" y="451"/>
                    <a:pt x="287" y="504"/>
                  </a:cubicBezTo>
                  <a:cubicBezTo>
                    <a:pt x="310" y="338"/>
                    <a:pt x="322" y="170"/>
                    <a:pt x="3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38"/>
            <p:cNvSpPr/>
            <p:nvPr/>
          </p:nvSpPr>
          <p:spPr>
            <a:xfrm flipH="1">
              <a:off x="3349369" y="1591129"/>
              <a:ext cx="300307" cy="324034"/>
            </a:xfrm>
            <a:custGeom>
              <a:rect b="b" l="l" r="r" t="t"/>
              <a:pathLst>
                <a:path extrusionOk="0" h="1434" w="1329">
                  <a:moveTo>
                    <a:pt x="851" y="0"/>
                  </a:moveTo>
                  <a:cubicBezTo>
                    <a:pt x="826" y="0"/>
                    <a:pt x="800" y="2"/>
                    <a:pt x="774" y="5"/>
                  </a:cubicBezTo>
                  <a:cubicBezTo>
                    <a:pt x="639" y="19"/>
                    <a:pt x="511" y="76"/>
                    <a:pt x="413" y="171"/>
                  </a:cubicBezTo>
                  <a:cubicBezTo>
                    <a:pt x="355" y="228"/>
                    <a:pt x="311" y="298"/>
                    <a:pt x="284" y="374"/>
                  </a:cubicBezTo>
                  <a:cubicBezTo>
                    <a:pt x="270" y="408"/>
                    <a:pt x="269" y="448"/>
                    <a:pt x="248" y="477"/>
                  </a:cubicBezTo>
                  <a:cubicBezTo>
                    <a:pt x="225" y="511"/>
                    <a:pt x="194" y="540"/>
                    <a:pt x="158" y="562"/>
                  </a:cubicBezTo>
                  <a:cubicBezTo>
                    <a:pt x="112" y="587"/>
                    <a:pt x="48" y="590"/>
                    <a:pt x="21" y="637"/>
                  </a:cubicBezTo>
                  <a:cubicBezTo>
                    <a:pt x="0" y="671"/>
                    <a:pt x="10" y="715"/>
                    <a:pt x="25" y="754"/>
                  </a:cubicBezTo>
                  <a:cubicBezTo>
                    <a:pt x="55" y="817"/>
                    <a:pt x="99" y="875"/>
                    <a:pt x="153" y="920"/>
                  </a:cubicBezTo>
                  <a:cubicBezTo>
                    <a:pt x="193" y="959"/>
                    <a:pt x="250" y="1024"/>
                    <a:pt x="309" y="1024"/>
                  </a:cubicBezTo>
                  <a:cubicBezTo>
                    <a:pt x="310" y="1024"/>
                    <a:pt x="312" y="1024"/>
                    <a:pt x="314" y="1024"/>
                  </a:cubicBezTo>
                  <a:cubicBezTo>
                    <a:pt x="323" y="1022"/>
                    <a:pt x="331" y="1021"/>
                    <a:pt x="340" y="1021"/>
                  </a:cubicBezTo>
                  <a:cubicBezTo>
                    <a:pt x="345" y="1021"/>
                    <a:pt x="351" y="1022"/>
                    <a:pt x="357" y="1022"/>
                  </a:cubicBezTo>
                  <a:cubicBezTo>
                    <a:pt x="368" y="1028"/>
                    <a:pt x="376" y="1036"/>
                    <a:pt x="383" y="1047"/>
                  </a:cubicBezTo>
                  <a:cubicBezTo>
                    <a:pt x="420" y="1103"/>
                    <a:pt x="443" y="1169"/>
                    <a:pt x="487" y="1223"/>
                  </a:cubicBezTo>
                  <a:cubicBezTo>
                    <a:pt x="555" y="1307"/>
                    <a:pt x="660" y="1347"/>
                    <a:pt x="763" y="1379"/>
                  </a:cubicBezTo>
                  <a:cubicBezTo>
                    <a:pt x="855" y="1408"/>
                    <a:pt x="950" y="1434"/>
                    <a:pt x="1047" y="1434"/>
                  </a:cubicBezTo>
                  <a:cubicBezTo>
                    <a:pt x="1052" y="1434"/>
                    <a:pt x="1057" y="1434"/>
                    <a:pt x="1062" y="1434"/>
                  </a:cubicBezTo>
                  <a:cubicBezTo>
                    <a:pt x="1092" y="1432"/>
                    <a:pt x="1123" y="1426"/>
                    <a:pt x="1152" y="1415"/>
                  </a:cubicBezTo>
                  <a:cubicBezTo>
                    <a:pt x="1168" y="1409"/>
                    <a:pt x="1181" y="1401"/>
                    <a:pt x="1194" y="1390"/>
                  </a:cubicBezTo>
                  <a:cubicBezTo>
                    <a:pt x="1238" y="1354"/>
                    <a:pt x="1253" y="1295"/>
                    <a:pt x="1265" y="1238"/>
                  </a:cubicBezTo>
                  <a:cubicBezTo>
                    <a:pt x="1311" y="1044"/>
                    <a:pt x="1329" y="845"/>
                    <a:pt x="1322" y="645"/>
                  </a:cubicBezTo>
                  <a:cubicBezTo>
                    <a:pt x="1318" y="571"/>
                    <a:pt x="1309" y="498"/>
                    <a:pt x="1296" y="425"/>
                  </a:cubicBezTo>
                  <a:cubicBezTo>
                    <a:pt x="1282" y="360"/>
                    <a:pt x="1265" y="297"/>
                    <a:pt x="1243" y="235"/>
                  </a:cubicBezTo>
                  <a:cubicBezTo>
                    <a:pt x="1227" y="191"/>
                    <a:pt x="1206" y="104"/>
                    <a:pt x="1169" y="72"/>
                  </a:cubicBezTo>
                  <a:lnTo>
                    <a:pt x="1165" y="70"/>
                  </a:lnTo>
                  <a:cubicBezTo>
                    <a:pt x="1119" y="35"/>
                    <a:pt x="1031" y="21"/>
                    <a:pt x="973" y="12"/>
                  </a:cubicBezTo>
                  <a:cubicBezTo>
                    <a:pt x="934" y="4"/>
                    <a:pt x="893" y="0"/>
                    <a:pt x="851" y="0"/>
                  </a:cubicBezTo>
                  <a:close/>
                </a:path>
              </a:pathLst>
            </a:custGeom>
            <a:solidFill>
              <a:srgbClr val="DA8A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38"/>
            <p:cNvSpPr/>
            <p:nvPr/>
          </p:nvSpPr>
          <p:spPr>
            <a:xfrm flipH="1">
              <a:off x="3349144" y="1606946"/>
              <a:ext cx="86997" cy="303923"/>
            </a:xfrm>
            <a:custGeom>
              <a:rect b="b" l="l" r="r" t="t"/>
              <a:pathLst>
                <a:path extrusionOk="0" h="1345" w="385">
                  <a:moveTo>
                    <a:pt x="170" y="0"/>
                  </a:moveTo>
                  <a:cubicBezTo>
                    <a:pt x="137" y="0"/>
                    <a:pt x="104" y="6"/>
                    <a:pt x="77" y="22"/>
                  </a:cubicBezTo>
                  <a:cubicBezTo>
                    <a:pt x="12" y="57"/>
                    <a:pt x="1" y="126"/>
                    <a:pt x="17" y="191"/>
                  </a:cubicBezTo>
                  <a:cubicBezTo>
                    <a:pt x="42" y="278"/>
                    <a:pt x="52" y="367"/>
                    <a:pt x="71" y="455"/>
                  </a:cubicBezTo>
                  <a:cubicBezTo>
                    <a:pt x="86" y="530"/>
                    <a:pt x="103" y="605"/>
                    <a:pt x="137" y="673"/>
                  </a:cubicBezTo>
                  <a:cubicBezTo>
                    <a:pt x="167" y="731"/>
                    <a:pt x="212" y="794"/>
                    <a:pt x="195" y="857"/>
                  </a:cubicBezTo>
                  <a:cubicBezTo>
                    <a:pt x="185" y="887"/>
                    <a:pt x="163" y="914"/>
                    <a:pt x="150" y="943"/>
                  </a:cubicBezTo>
                  <a:cubicBezTo>
                    <a:pt x="133" y="984"/>
                    <a:pt x="132" y="1028"/>
                    <a:pt x="143" y="1071"/>
                  </a:cubicBezTo>
                  <a:cubicBezTo>
                    <a:pt x="152" y="1112"/>
                    <a:pt x="167" y="1155"/>
                    <a:pt x="180" y="1196"/>
                  </a:cubicBezTo>
                  <a:cubicBezTo>
                    <a:pt x="191" y="1244"/>
                    <a:pt x="201" y="1294"/>
                    <a:pt x="207" y="1345"/>
                  </a:cubicBezTo>
                  <a:cubicBezTo>
                    <a:pt x="223" y="1339"/>
                    <a:pt x="236" y="1331"/>
                    <a:pt x="249" y="1320"/>
                  </a:cubicBezTo>
                  <a:cubicBezTo>
                    <a:pt x="293" y="1284"/>
                    <a:pt x="308" y="1225"/>
                    <a:pt x="320" y="1168"/>
                  </a:cubicBezTo>
                  <a:cubicBezTo>
                    <a:pt x="366" y="974"/>
                    <a:pt x="385" y="775"/>
                    <a:pt x="377" y="576"/>
                  </a:cubicBezTo>
                  <a:cubicBezTo>
                    <a:pt x="374" y="502"/>
                    <a:pt x="364" y="429"/>
                    <a:pt x="351" y="356"/>
                  </a:cubicBezTo>
                  <a:cubicBezTo>
                    <a:pt x="338" y="293"/>
                    <a:pt x="320" y="229"/>
                    <a:pt x="300" y="168"/>
                  </a:cubicBezTo>
                  <a:cubicBezTo>
                    <a:pt x="283" y="122"/>
                    <a:pt x="261" y="37"/>
                    <a:pt x="224" y="5"/>
                  </a:cubicBezTo>
                  <a:cubicBezTo>
                    <a:pt x="206" y="2"/>
                    <a:pt x="188" y="0"/>
                    <a:pt x="170" y="0"/>
                  </a:cubicBezTo>
                  <a:close/>
                </a:path>
              </a:pathLst>
            </a:custGeom>
            <a:solidFill>
              <a:srgbClr val="B876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38"/>
            <p:cNvSpPr/>
            <p:nvPr/>
          </p:nvSpPr>
          <p:spPr>
            <a:xfrm flipH="1">
              <a:off x="3359989" y="1490575"/>
              <a:ext cx="326067" cy="304601"/>
            </a:xfrm>
            <a:custGeom>
              <a:rect b="b" l="l" r="r" t="t"/>
              <a:pathLst>
                <a:path extrusionOk="0" h="1348" w="1443">
                  <a:moveTo>
                    <a:pt x="707" y="1"/>
                  </a:moveTo>
                  <a:cubicBezTo>
                    <a:pt x="597" y="1"/>
                    <a:pt x="486" y="23"/>
                    <a:pt x="383" y="66"/>
                  </a:cubicBezTo>
                  <a:cubicBezTo>
                    <a:pt x="285" y="106"/>
                    <a:pt x="200" y="173"/>
                    <a:pt x="136" y="258"/>
                  </a:cubicBezTo>
                  <a:cubicBezTo>
                    <a:pt x="72" y="349"/>
                    <a:pt x="30" y="454"/>
                    <a:pt x="15" y="564"/>
                  </a:cubicBezTo>
                  <a:cubicBezTo>
                    <a:pt x="0" y="671"/>
                    <a:pt x="8" y="782"/>
                    <a:pt x="40" y="885"/>
                  </a:cubicBezTo>
                  <a:cubicBezTo>
                    <a:pt x="52" y="922"/>
                    <a:pt x="65" y="958"/>
                    <a:pt x="80" y="995"/>
                  </a:cubicBezTo>
                  <a:cubicBezTo>
                    <a:pt x="131" y="1123"/>
                    <a:pt x="194" y="1247"/>
                    <a:pt x="289" y="1347"/>
                  </a:cubicBezTo>
                  <a:cubicBezTo>
                    <a:pt x="260" y="1305"/>
                    <a:pt x="209" y="1218"/>
                    <a:pt x="247" y="1171"/>
                  </a:cubicBezTo>
                  <a:cubicBezTo>
                    <a:pt x="259" y="1155"/>
                    <a:pt x="277" y="1142"/>
                    <a:pt x="297" y="1137"/>
                  </a:cubicBezTo>
                  <a:cubicBezTo>
                    <a:pt x="317" y="1130"/>
                    <a:pt x="337" y="1127"/>
                    <a:pt x="357" y="1127"/>
                  </a:cubicBezTo>
                  <a:cubicBezTo>
                    <a:pt x="391" y="1127"/>
                    <a:pt x="426" y="1137"/>
                    <a:pt x="456" y="1156"/>
                  </a:cubicBezTo>
                  <a:cubicBezTo>
                    <a:pt x="484" y="1173"/>
                    <a:pt x="513" y="1215"/>
                    <a:pt x="547" y="1215"/>
                  </a:cubicBezTo>
                  <a:cubicBezTo>
                    <a:pt x="552" y="1215"/>
                    <a:pt x="557" y="1214"/>
                    <a:pt x="562" y="1213"/>
                  </a:cubicBezTo>
                  <a:cubicBezTo>
                    <a:pt x="631" y="1186"/>
                    <a:pt x="661" y="1071"/>
                    <a:pt x="683" y="1009"/>
                  </a:cubicBezTo>
                  <a:cubicBezTo>
                    <a:pt x="704" y="947"/>
                    <a:pt x="724" y="883"/>
                    <a:pt x="760" y="828"/>
                  </a:cubicBezTo>
                  <a:cubicBezTo>
                    <a:pt x="760" y="827"/>
                    <a:pt x="761" y="826"/>
                    <a:pt x="763" y="824"/>
                  </a:cubicBezTo>
                  <a:cubicBezTo>
                    <a:pt x="770" y="812"/>
                    <a:pt x="778" y="801"/>
                    <a:pt x="788" y="791"/>
                  </a:cubicBezTo>
                  <a:cubicBezTo>
                    <a:pt x="818" y="751"/>
                    <a:pt x="862" y="724"/>
                    <a:pt x="910" y="710"/>
                  </a:cubicBezTo>
                  <a:cubicBezTo>
                    <a:pt x="930" y="705"/>
                    <a:pt x="951" y="704"/>
                    <a:pt x="971" y="704"/>
                  </a:cubicBezTo>
                  <a:cubicBezTo>
                    <a:pt x="1001" y="704"/>
                    <a:pt x="1030" y="707"/>
                    <a:pt x="1059" y="707"/>
                  </a:cubicBezTo>
                  <a:cubicBezTo>
                    <a:pt x="1091" y="707"/>
                    <a:pt x="1121" y="703"/>
                    <a:pt x="1150" y="689"/>
                  </a:cubicBezTo>
                  <a:cubicBezTo>
                    <a:pt x="1187" y="671"/>
                    <a:pt x="1213" y="638"/>
                    <a:pt x="1247" y="614"/>
                  </a:cubicBezTo>
                  <a:cubicBezTo>
                    <a:pt x="1263" y="601"/>
                    <a:pt x="1287" y="587"/>
                    <a:pt x="1310" y="587"/>
                  </a:cubicBezTo>
                  <a:cubicBezTo>
                    <a:pt x="1312" y="587"/>
                    <a:pt x="1315" y="587"/>
                    <a:pt x="1318" y="588"/>
                  </a:cubicBezTo>
                  <a:cubicBezTo>
                    <a:pt x="1345" y="594"/>
                    <a:pt x="1370" y="612"/>
                    <a:pt x="1385" y="637"/>
                  </a:cubicBezTo>
                  <a:cubicBezTo>
                    <a:pt x="1403" y="659"/>
                    <a:pt x="1417" y="685"/>
                    <a:pt x="1422" y="714"/>
                  </a:cubicBezTo>
                  <a:cubicBezTo>
                    <a:pt x="1436" y="641"/>
                    <a:pt x="1443" y="560"/>
                    <a:pt x="1421" y="487"/>
                  </a:cubicBezTo>
                  <a:cubicBezTo>
                    <a:pt x="1397" y="413"/>
                    <a:pt x="1360" y="342"/>
                    <a:pt x="1309" y="283"/>
                  </a:cubicBezTo>
                  <a:cubicBezTo>
                    <a:pt x="1227" y="176"/>
                    <a:pt x="1115" y="86"/>
                    <a:pt x="987" y="42"/>
                  </a:cubicBezTo>
                  <a:cubicBezTo>
                    <a:pt x="914" y="19"/>
                    <a:pt x="837" y="5"/>
                    <a:pt x="760" y="2"/>
                  </a:cubicBezTo>
                  <a:cubicBezTo>
                    <a:pt x="742" y="1"/>
                    <a:pt x="725" y="1"/>
                    <a:pt x="70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38"/>
            <p:cNvSpPr/>
            <p:nvPr/>
          </p:nvSpPr>
          <p:spPr>
            <a:xfrm flipH="1">
              <a:off x="3507996" y="1618018"/>
              <a:ext cx="178060" cy="177383"/>
            </a:xfrm>
            <a:custGeom>
              <a:rect b="b" l="l" r="r" t="t"/>
              <a:pathLst>
                <a:path extrusionOk="0" h="785" w="788">
                  <a:moveTo>
                    <a:pt x="17" y="0"/>
                  </a:moveTo>
                  <a:cubicBezTo>
                    <a:pt x="0" y="107"/>
                    <a:pt x="8" y="218"/>
                    <a:pt x="41" y="321"/>
                  </a:cubicBezTo>
                  <a:cubicBezTo>
                    <a:pt x="52" y="358"/>
                    <a:pt x="66" y="395"/>
                    <a:pt x="80" y="431"/>
                  </a:cubicBezTo>
                  <a:cubicBezTo>
                    <a:pt x="131" y="559"/>
                    <a:pt x="196" y="683"/>
                    <a:pt x="289" y="785"/>
                  </a:cubicBezTo>
                  <a:cubicBezTo>
                    <a:pt x="260" y="742"/>
                    <a:pt x="209" y="655"/>
                    <a:pt x="247" y="607"/>
                  </a:cubicBezTo>
                  <a:cubicBezTo>
                    <a:pt x="259" y="591"/>
                    <a:pt x="278" y="578"/>
                    <a:pt x="297" y="573"/>
                  </a:cubicBezTo>
                  <a:cubicBezTo>
                    <a:pt x="317" y="566"/>
                    <a:pt x="337" y="563"/>
                    <a:pt x="357" y="563"/>
                  </a:cubicBezTo>
                  <a:cubicBezTo>
                    <a:pt x="392" y="563"/>
                    <a:pt x="426" y="573"/>
                    <a:pt x="456" y="592"/>
                  </a:cubicBezTo>
                  <a:cubicBezTo>
                    <a:pt x="483" y="609"/>
                    <a:pt x="513" y="652"/>
                    <a:pt x="547" y="652"/>
                  </a:cubicBezTo>
                  <a:cubicBezTo>
                    <a:pt x="552" y="652"/>
                    <a:pt x="558" y="651"/>
                    <a:pt x="563" y="649"/>
                  </a:cubicBezTo>
                  <a:cubicBezTo>
                    <a:pt x="632" y="622"/>
                    <a:pt x="662" y="507"/>
                    <a:pt x="683" y="445"/>
                  </a:cubicBezTo>
                  <a:cubicBezTo>
                    <a:pt x="705" y="383"/>
                    <a:pt x="724" y="319"/>
                    <a:pt x="760" y="266"/>
                  </a:cubicBezTo>
                  <a:cubicBezTo>
                    <a:pt x="761" y="263"/>
                    <a:pt x="761" y="262"/>
                    <a:pt x="763" y="260"/>
                  </a:cubicBezTo>
                  <a:cubicBezTo>
                    <a:pt x="770" y="249"/>
                    <a:pt x="778" y="237"/>
                    <a:pt x="788" y="227"/>
                  </a:cubicBezTo>
                  <a:lnTo>
                    <a:pt x="788" y="227"/>
                  </a:lnTo>
                  <a:cubicBezTo>
                    <a:pt x="740" y="233"/>
                    <a:pt x="693" y="236"/>
                    <a:pt x="645" y="236"/>
                  </a:cubicBezTo>
                  <a:cubicBezTo>
                    <a:pt x="528" y="236"/>
                    <a:pt x="411" y="218"/>
                    <a:pt x="299" y="182"/>
                  </a:cubicBezTo>
                  <a:cubicBezTo>
                    <a:pt x="252" y="167"/>
                    <a:pt x="208" y="147"/>
                    <a:pt x="164" y="125"/>
                  </a:cubicBezTo>
                  <a:cubicBezTo>
                    <a:pt x="112" y="95"/>
                    <a:pt x="51" y="54"/>
                    <a:pt x="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38"/>
            <p:cNvSpPr/>
            <p:nvPr/>
          </p:nvSpPr>
          <p:spPr>
            <a:xfrm flipH="1">
              <a:off x="2840949" y="2815851"/>
              <a:ext cx="457353" cy="292399"/>
            </a:xfrm>
            <a:custGeom>
              <a:rect b="b" l="l" r="r" t="t"/>
              <a:pathLst>
                <a:path extrusionOk="0" h="1294" w="2024">
                  <a:moveTo>
                    <a:pt x="2023" y="1"/>
                  </a:moveTo>
                  <a:lnTo>
                    <a:pt x="1" y="1178"/>
                  </a:lnTo>
                  <a:lnTo>
                    <a:pt x="1" y="1293"/>
                  </a:lnTo>
                  <a:lnTo>
                    <a:pt x="2012" y="120"/>
                  </a:lnTo>
                  <a:lnTo>
                    <a:pt x="202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38"/>
            <p:cNvSpPr/>
            <p:nvPr/>
          </p:nvSpPr>
          <p:spPr>
            <a:xfrm flipH="1">
              <a:off x="2798470" y="2109941"/>
              <a:ext cx="192748" cy="793363"/>
            </a:xfrm>
            <a:custGeom>
              <a:rect b="b" l="l" r="r" t="t"/>
              <a:pathLst>
                <a:path extrusionOk="0" h="3511" w="853">
                  <a:moveTo>
                    <a:pt x="853" y="1"/>
                  </a:moveTo>
                  <a:lnTo>
                    <a:pt x="467" y="2862"/>
                  </a:lnTo>
                  <a:lnTo>
                    <a:pt x="1" y="3510"/>
                  </a:lnTo>
                  <a:lnTo>
                    <a:pt x="1" y="3510"/>
                  </a:lnTo>
                  <a:lnTo>
                    <a:pt x="664" y="3125"/>
                  </a:lnTo>
                  <a:lnTo>
                    <a:pt x="8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38"/>
            <p:cNvSpPr/>
            <p:nvPr/>
          </p:nvSpPr>
          <p:spPr>
            <a:xfrm flipH="1">
              <a:off x="2885466" y="2746706"/>
              <a:ext cx="122473" cy="156594"/>
            </a:xfrm>
            <a:custGeom>
              <a:rect b="b" l="l" r="r" t="t"/>
              <a:pathLst>
                <a:path extrusionOk="0" h="693" w="542">
                  <a:moveTo>
                    <a:pt x="465" y="1"/>
                  </a:moveTo>
                  <a:lnTo>
                    <a:pt x="0" y="649"/>
                  </a:lnTo>
                  <a:lnTo>
                    <a:pt x="75" y="692"/>
                  </a:lnTo>
                  <a:lnTo>
                    <a:pt x="541" y="44"/>
                  </a:lnTo>
                  <a:lnTo>
                    <a:pt x="4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38"/>
            <p:cNvSpPr/>
            <p:nvPr/>
          </p:nvSpPr>
          <p:spPr>
            <a:xfrm flipH="1">
              <a:off x="2798470" y="2100451"/>
              <a:ext cx="104396" cy="656202"/>
            </a:xfrm>
            <a:custGeom>
              <a:rect b="b" l="l" r="r" t="t"/>
              <a:pathLst>
                <a:path extrusionOk="0" h="2904" w="462">
                  <a:moveTo>
                    <a:pt x="387" y="0"/>
                  </a:moveTo>
                  <a:lnTo>
                    <a:pt x="0" y="2861"/>
                  </a:lnTo>
                  <a:lnTo>
                    <a:pt x="76" y="2904"/>
                  </a:lnTo>
                  <a:lnTo>
                    <a:pt x="462" y="43"/>
                  </a:lnTo>
                  <a:lnTo>
                    <a:pt x="3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38"/>
            <p:cNvSpPr/>
            <p:nvPr/>
          </p:nvSpPr>
          <p:spPr>
            <a:xfrm flipH="1">
              <a:off x="2853829" y="2508315"/>
              <a:ext cx="469329" cy="333072"/>
            </a:xfrm>
            <a:custGeom>
              <a:rect b="b" l="l" r="r" t="t"/>
              <a:pathLst>
                <a:path extrusionOk="0" h="1474" w="2077">
                  <a:moveTo>
                    <a:pt x="2005" y="0"/>
                  </a:moveTo>
                  <a:cubicBezTo>
                    <a:pt x="1971" y="47"/>
                    <a:pt x="1933" y="91"/>
                    <a:pt x="1894" y="134"/>
                  </a:cubicBezTo>
                  <a:cubicBezTo>
                    <a:pt x="1580" y="476"/>
                    <a:pt x="1234" y="756"/>
                    <a:pt x="891" y="950"/>
                  </a:cubicBezTo>
                  <a:cubicBezTo>
                    <a:pt x="747" y="1033"/>
                    <a:pt x="595" y="1101"/>
                    <a:pt x="438" y="1155"/>
                  </a:cubicBezTo>
                  <a:cubicBezTo>
                    <a:pt x="420" y="1161"/>
                    <a:pt x="401" y="1167"/>
                    <a:pt x="385" y="1167"/>
                  </a:cubicBezTo>
                  <a:cubicBezTo>
                    <a:pt x="371" y="1167"/>
                    <a:pt x="359" y="1163"/>
                    <a:pt x="352" y="1151"/>
                  </a:cubicBezTo>
                  <a:cubicBezTo>
                    <a:pt x="343" y="1134"/>
                    <a:pt x="338" y="1117"/>
                    <a:pt x="337" y="1097"/>
                  </a:cubicBezTo>
                  <a:lnTo>
                    <a:pt x="367" y="1081"/>
                  </a:lnTo>
                  <a:lnTo>
                    <a:pt x="298" y="1039"/>
                  </a:lnTo>
                  <a:cubicBezTo>
                    <a:pt x="282" y="1029"/>
                    <a:pt x="264" y="1023"/>
                    <a:pt x="243" y="1023"/>
                  </a:cubicBezTo>
                  <a:cubicBezTo>
                    <a:pt x="224" y="1023"/>
                    <a:pt x="204" y="1028"/>
                    <a:pt x="182" y="1039"/>
                  </a:cubicBezTo>
                  <a:cubicBezTo>
                    <a:pt x="94" y="1083"/>
                    <a:pt x="1" y="1224"/>
                    <a:pt x="17" y="1323"/>
                  </a:cubicBezTo>
                  <a:cubicBezTo>
                    <a:pt x="23" y="1359"/>
                    <a:pt x="43" y="1392"/>
                    <a:pt x="74" y="1414"/>
                  </a:cubicBezTo>
                  <a:lnTo>
                    <a:pt x="80" y="1418"/>
                  </a:lnTo>
                  <a:cubicBezTo>
                    <a:pt x="82" y="1419"/>
                    <a:pt x="82" y="1421"/>
                    <a:pt x="85" y="1421"/>
                  </a:cubicBezTo>
                  <a:lnTo>
                    <a:pt x="87" y="1422"/>
                  </a:lnTo>
                  <a:lnTo>
                    <a:pt x="166" y="1473"/>
                  </a:lnTo>
                  <a:lnTo>
                    <a:pt x="166" y="1473"/>
                  </a:lnTo>
                  <a:lnTo>
                    <a:pt x="160" y="1450"/>
                  </a:lnTo>
                  <a:lnTo>
                    <a:pt x="167" y="1451"/>
                  </a:lnTo>
                  <a:cubicBezTo>
                    <a:pt x="180" y="1453"/>
                    <a:pt x="194" y="1454"/>
                    <a:pt x="208" y="1454"/>
                  </a:cubicBezTo>
                  <a:cubicBezTo>
                    <a:pt x="286" y="1454"/>
                    <a:pt x="374" y="1424"/>
                    <a:pt x="459" y="1390"/>
                  </a:cubicBezTo>
                  <a:cubicBezTo>
                    <a:pt x="773" y="1267"/>
                    <a:pt x="1094" y="1071"/>
                    <a:pt x="1402" y="818"/>
                  </a:cubicBezTo>
                  <a:cubicBezTo>
                    <a:pt x="1602" y="654"/>
                    <a:pt x="1801" y="463"/>
                    <a:pt x="2004" y="352"/>
                  </a:cubicBezTo>
                  <a:lnTo>
                    <a:pt x="2004" y="164"/>
                  </a:lnTo>
                  <a:lnTo>
                    <a:pt x="2031" y="168"/>
                  </a:lnTo>
                  <a:lnTo>
                    <a:pt x="2077" y="48"/>
                  </a:lnTo>
                  <a:lnTo>
                    <a:pt x="20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38"/>
            <p:cNvSpPr/>
            <p:nvPr/>
          </p:nvSpPr>
          <p:spPr>
            <a:xfrm flipH="1">
              <a:off x="3230287" y="2789640"/>
              <a:ext cx="87900" cy="287653"/>
            </a:xfrm>
            <a:custGeom>
              <a:rect b="b" l="l" r="r" t="t"/>
              <a:pathLst>
                <a:path extrusionOk="0" h="1273" w="389">
                  <a:moveTo>
                    <a:pt x="235" y="1"/>
                  </a:moveTo>
                  <a:lnTo>
                    <a:pt x="210" y="78"/>
                  </a:lnTo>
                  <a:lnTo>
                    <a:pt x="266" y="55"/>
                  </a:lnTo>
                  <a:lnTo>
                    <a:pt x="269" y="60"/>
                  </a:lnTo>
                  <a:lnTo>
                    <a:pt x="228" y="92"/>
                  </a:lnTo>
                  <a:cubicBezTo>
                    <a:pt x="268" y="144"/>
                    <a:pt x="255" y="224"/>
                    <a:pt x="231" y="282"/>
                  </a:cubicBezTo>
                  <a:cubicBezTo>
                    <a:pt x="210" y="324"/>
                    <a:pt x="185" y="366"/>
                    <a:pt x="159" y="406"/>
                  </a:cubicBezTo>
                  <a:cubicBezTo>
                    <a:pt x="137" y="437"/>
                    <a:pt x="116" y="469"/>
                    <a:pt x="98" y="503"/>
                  </a:cubicBezTo>
                  <a:cubicBezTo>
                    <a:pt x="39" y="616"/>
                    <a:pt x="6" y="751"/>
                    <a:pt x="3" y="904"/>
                  </a:cubicBezTo>
                  <a:cubicBezTo>
                    <a:pt x="1" y="1016"/>
                    <a:pt x="16" y="1126"/>
                    <a:pt x="30" y="1237"/>
                  </a:cubicBezTo>
                  <a:cubicBezTo>
                    <a:pt x="32" y="1251"/>
                    <a:pt x="42" y="1262"/>
                    <a:pt x="56" y="1266"/>
                  </a:cubicBezTo>
                  <a:cubicBezTo>
                    <a:pt x="64" y="1270"/>
                    <a:pt x="74" y="1273"/>
                    <a:pt x="83" y="1273"/>
                  </a:cubicBezTo>
                  <a:cubicBezTo>
                    <a:pt x="104" y="1273"/>
                    <a:pt x="123" y="1267"/>
                    <a:pt x="138" y="1256"/>
                  </a:cubicBezTo>
                  <a:cubicBezTo>
                    <a:pt x="147" y="1251"/>
                    <a:pt x="151" y="1241"/>
                    <a:pt x="151" y="1233"/>
                  </a:cubicBezTo>
                  <a:cubicBezTo>
                    <a:pt x="149" y="1217"/>
                    <a:pt x="145" y="1201"/>
                    <a:pt x="142" y="1185"/>
                  </a:cubicBezTo>
                  <a:cubicBezTo>
                    <a:pt x="138" y="1157"/>
                    <a:pt x="136" y="1130"/>
                    <a:pt x="131" y="1101"/>
                  </a:cubicBezTo>
                  <a:cubicBezTo>
                    <a:pt x="126" y="1044"/>
                    <a:pt x="122" y="987"/>
                    <a:pt x="122" y="929"/>
                  </a:cubicBezTo>
                  <a:lnTo>
                    <a:pt x="122" y="905"/>
                  </a:lnTo>
                  <a:cubicBezTo>
                    <a:pt x="125" y="770"/>
                    <a:pt x="152" y="653"/>
                    <a:pt x="203" y="558"/>
                  </a:cubicBezTo>
                  <a:cubicBezTo>
                    <a:pt x="220" y="528"/>
                    <a:pt x="239" y="498"/>
                    <a:pt x="258" y="469"/>
                  </a:cubicBezTo>
                  <a:cubicBezTo>
                    <a:pt x="288" y="424"/>
                    <a:pt x="316" y="377"/>
                    <a:pt x="338" y="329"/>
                  </a:cubicBezTo>
                  <a:cubicBezTo>
                    <a:pt x="389" y="214"/>
                    <a:pt x="383" y="99"/>
                    <a:pt x="323" y="19"/>
                  </a:cubicBezTo>
                  <a:lnTo>
                    <a:pt x="23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38"/>
            <p:cNvSpPr/>
            <p:nvPr/>
          </p:nvSpPr>
          <p:spPr>
            <a:xfrm flipH="1">
              <a:off x="2853603" y="2518709"/>
              <a:ext cx="452382" cy="329231"/>
            </a:xfrm>
            <a:custGeom>
              <a:rect b="b" l="l" r="r" t="t"/>
              <a:pathLst>
                <a:path extrusionOk="0" h="1457" w="2002">
                  <a:moveTo>
                    <a:pt x="2002" y="1"/>
                  </a:moveTo>
                  <a:lnTo>
                    <a:pt x="2002" y="1"/>
                  </a:lnTo>
                  <a:cubicBezTo>
                    <a:pt x="1973" y="42"/>
                    <a:pt x="1941" y="81"/>
                    <a:pt x="1908" y="118"/>
                  </a:cubicBezTo>
                  <a:cubicBezTo>
                    <a:pt x="1903" y="123"/>
                    <a:pt x="1897" y="129"/>
                    <a:pt x="1892" y="134"/>
                  </a:cubicBezTo>
                  <a:cubicBezTo>
                    <a:pt x="1577" y="477"/>
                    <a:pt x="1232" y="757"/>
                    <a:pt x="888" y="952"/>
                  </a:cubicBezTo>
                  <a:cubicBezTo>
                    <a:pt x="745" y="1035"/>
                    <a:pt x="594" y="1102"/>
                    <a:pt x="437" y="1156"/>
                  </a:cubicBezTo>
                  <a:cubicBezTo>
                    <a:pt x="419" y="1163"/>
                    <a:pt x="399" y="1169"/>
                    <a:pt x="383" y="1169"/>
                  </a:cubicBezTo>
                  <a:cubicBezTo>
                    <a:pt x="370" y="1169"/>
                    <a:pt x="358" y="1165"/>
                    <a:pt x="350" y="1153"/>
                  </a:cubicBezTo>
                  <a:cubicBezTo>
                    <a:pt x="342" y="1137"/>
                    <a:pt x="338" y="1117"/>
                    <a:pt x="335" y="1099"/>
                  </a:cubicBezTo>
                  <a:cubicBezTo>
                    <a:pt x="325" y="1051"/>
                    <a:pt x="290" y="1024"/>
                    <a:pt x="246" y="1024"/>
                  </a:cubicBezTo>
                  <a:cubicBezTo>
                    <a:pt x="226" y="1024"/>
                    <a:pt x="204" y="1030"/>
                    <a:pt x="182" y="1042"/>
                  </a:cubicBezTo>
                  <a:cubicBezTo>
                    <a:pt x="93" y="1086"/>
                    <a:pt x="0" y="1225"/>
                    <a:pt x="15" y="1325"/>
                  </a:cubicBezTo>
                  <a:cubicBezTo>
                    <a:pt x="28" y="1406"/>
                    <a:pt x="104" y="1444"/>
                    <a:pt x="166" y="1453"/>
                  </a:cubicBezTo>
                  <a:cubicBezTo>
                    <a:pt x="179" y="1455"/>
                    <a:pt x="193" y="1456"/>
                    <a:pt x="207" y="1456"/>
                  </a:cubicBezTo>
                  <a:cubicBezTo>
                    <a:pt x="284" y="1456"/>
                    <a:pt x="373" y="1426"/>
                    <a:pt x="459" y="1393"/>
                  </a:cubicBezTo>
                  <a:cubicBezTo>
                    <a:pt x="771" y="1269"/>
                    <a:pt x="1093" y="1075"/>
                    <a:pt x="1402" y="820"/>
                  </a:cubicBezTo>
                  <a:cubicBezTo>
                    <a:pt x="1556" y="693"/>
                    <a:pt x="1709" y="550"/>
                    <a:pt x="1864" y="441"/>
                  </a:cubicBezTo>
                  <a:cubicBezTo>
                    <a:pt x="1892" y="421"/>
                    <a:pt x="1921" y="401"/>
                    <a:pt x="1950" y="385"/>
                  </a:cubicBezTo>
                  <a:lnTo>
                    <a:pt x="200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38"/>
            <p:cNvSpPr/>
            <p:nvPr/>
          </p:nvSpPr>
          <p:spPr>
            <a:xfrm flipH="1">
              <a:off x="2827166" y="2587854"/>
              <a:ext cx="296466" cy="251273"/>
            </a:xfrm>
            <a:custGeom>
              <a:rect b="b" l="l" r="r" t="t"/>
              <a:pathLst>
                <a:path extrusionOk="0" h="1112" w="1312">
                  <a:moveTo>
                    <a:pt x="897" y="1"/>
                  </a:moveTo>
                  <a:cubicBezTo>
                    <a:pt x="882" y="1"/>
                    <a:pt x="866" y="4"/>
                    <a:pt x="851" y="7"/>
                  </a:cubicBezTo>
                  <a:cubicBezTo>
                    <a:pt x="799" y="18"/>
                    <a:pt x="746" y="24"/>
                    <a:pt x="693" y="24"/>
                  </a:cubicBezTo>
                  <a:cubicBezTo>
                    <a:pt x="648" y="25"/>
                    <a:pt x="600" y="21"/>
                    <a:pt x="558" y="40"/>
                  </a:cubicBezTo>
                  <a:cubicBezTo>
                    <a:pt x="515" y="58"/>
                    <a:pt x="476" y="87"/>
                    <a:pt x="435" y="111"/>
                  </a:cubicBezTo>
                  <a:cubicBezTo>
                    <a:pt x="408" y="124"/>
                    <a:pt x="379" y="137"/>
                    <a:pt x="350" y="146"/>
                  </a:cubicBezTo>
                  <a:cubicBezTo>
                    <a:pt x="275" y="171"/>
                    <a:pt x="201" y="190"/>
                    <a:pt x="125" y="206"/>
                  </a:cubicBezTo>
                  <a:cubicBezTo>
                    <a:pt x="106" y="211"/>
                    <a:pt x="87" y="215"/>
                    <a:pt x="68" y="219"/>
                  </a:cubicBezTo>
                  <a:cubicBezTo>
                    <a:pt x="59" y="222"/>
                    <a:pt x="50" y="224"/>
                    <a:pt x="45" y="232"/>
                  </a:cubicBezTo>
                  <a:cubicBezTo>
                    <a:pt x="45" y="237"/>
                    <a:pt x="45" y="241"/>
                    <a:pt x="47" y="247"/>
                  </a:cubicBezTo>
                  <a:cubicBezTo>
                    <a:pt x="50" y="257"/>
                    <a:pt x="52" y="268"/>
                    <a:pt x="55" y="277"/>
                  </a:cubicBezTo>
                  <a:cubicBezTo>
                    <a:pt x="65" y="317"/>
                    <a:pt x="79" y="357"/>
                    <a:pt x="62" y="398"/>
                  </a:cubicBezTo>
                  <a:cubicBezTo>
                    <a:pt x="50" y="430"/>
                    <a:pt x="0" y="473"/>
                    <a:pt x="15" y="513"/>
                  </a:cubicBezTo>
                  <a:cubicBezTo>
                    <a:pt x="26" y="542"/>
                    <a:pt x="73" y="547"/>
                    <a:pt x="98" y="558"/>
                  </a:cubicBezTo>
                  <a:cubicBezTo>
                    <a:pt x="145" y="581"/>
                    <a:pt x="186" y="610"/>
                    <a:pt x="224" y="645"/>
                  </a:cubicBezTo>
                  <a:cubicBezTo>
                    <a:pt x="271" y="683"/>
                    <a:pt x="315" y="726"/>
                    <a:pt x="361" y="765"/>
                  </a:cubicBezTo>
                  <a:cubicBezTo>
                    <a:pt x="474" y="865"/>
                    <a:pt x="598" y="952"/>
                    <a:pt x="730" y="1025"/>
                  </a:cubicBezTo>
                  <a:cubicBezTo>
                    <a:pt x="811" y="1071"/>
                    <a:pt x="902" y="1112"/>
                    <a:pt x="996" y="1112"/>
                  </a:cubicBezTo>
                  <a:cubicBezTo>
                    <a:pt x="1001" y="1112"/>
                    <a:pt x="1007" y="1112"/>
                    <a:pt x="1013" y="1111"/>
                  </a:cubicBezTo>
                  <a:cubicBezTo>
                    <a:pt x="1035" y="1111"/>
                    <a:pt x="1057" y="1103"/>
                    <a:pt x="1072" y="1087"/>
                  </a:cubicBezTo>
                  <a:cubicBezTo>
                    <a:pt x="1075" y="1081"/>
                    <a:pt x="1078" y="1076"/>
                    <a:pt x="1081" y="1070"/>
                  </a:cubicBezTo>
                  <a:cubicBezTo>
                    <a:pt x="1083" y="1061"/>
                    <a:pt x="1088" y="1051"/>
                    <a:pt x="1094" y="1044"/>
                  </a:cubicBezTo>
                  <a:cubicBezTo>
                    <a:pt x="1104" y="1034"/>
                    <a:pt x="1116" y="1031"/>
                    <a:pt x="1129" y="1031"/>
                  </a:cubicBezTo>
                  <a:cubicBezTo>
                    <a:pt x="1144" y="1031"/>
                    <a:pt x="1160" y="1035"/>
                    <a:pt x="1174" y="1037"/>
                  </a:cubicBezTo>
                  <a:cubicBezTo>
                    <a:pt x="1180" y="1038"/>
                    <a:pt x="1185" y="1038"/>
                    <a:pt x="1190" y="1038"/>
                  </a:cubicBezTo>
                  <a:cubicBezTo>
                    <a:pt x="1227" y="1038"/>
                    <a:pt x="1262" y="1022"/>
                    <a:pt x="1284" y="993"/>
                  </a:cubicBezTo>
                  <a:cubicBezTo>
                    <a:pt x="1312" y="957"/>
                    <a:pt x="1305" y="906"/>
                    <a:pt x="1268" y="879"/>
                  </a:cubicBezTo>
                  <a:cubicBezTo>
                    <a:pt x="1254" y="872"/>
                    <a:pt x="1242" y="864"/>
                    <a:pt x="1229" y="854"/>
                  </a:cubicBezTo>
                  <a:cubicBezTo>
                    <a:pt x="1221" y="839"/>
                    <a:pt x="1216" y="822"/>
                    <a:pt x="1211" y="806"/>
                  </a:cubicBezTo>
                  <a:cubicBezTo>
                    <a:pt x="1198" y="760"/>
                    <a:pt x="1161" y="745"/>
                    <a:pt x="1125" y="723"/>
                  </a:cubicBezTo>
                  <a:lnTo>
                    <a:pt x="988" y="638"/>
                  </a:lnTo>
                  <a:cubicBezTo>
                    <a:pt x="953" y="613"/>
                    <a:pt x="916" y="591"/>
                    <a:pt x="881" y="566"/>
                  </a:cubicBezTo>
                  <a:cubicBezTo>
                    <a:pt x="792" y="502"/>
                    <a:pt x="712" y="426"/>
                    <a:pt x="643" y="342"/>
                  </a:cubicBezTo>
                  <a:cubicBezTo>
                    <a:pt x="640" y="338"/>
                    <a:pt x="639" y="335"/>
                    <a:pt x="637" y="331"/>
                  </a:cubicBezTo>
                  <a:cubicBezTo>
                    <a:pt x="636" y="320"/>
                    <a:pt x="647" y="309"/>
                    <a:pt x="653" y="301"/>
                  </a:cubicBezTo>
                  <a:cubicBezTo>
                    <a:pt x="664" y="281"/>
                    <a:pt x="657" y="255"/>
                    <a:pt x="668" y="236"/>
                  </a:cubicBezTo>
                  <a:cubicBezTo>
                    <a:pt x="680" y="217"/>
                    <a:pt x="706" y="214"/>
                    <a:pt x="728" y="212"/>
                  </a:cubicBezTo>
                  <a:cubicBezTo>
                    <a:pt x="808" y="201"/>
                    <a:pt x="881" y="166"/>
                    <a:pt x="940" y="111"/>
                  </a:cubicBezTo>
                  <a:cubicBezTo>
                    <a:pt x="950" y="102"/>
                    <a:pt x="958" y="93"/>
                    <a:pt x="962" y="82"/>
                  </a:cubicBezTo>
                  <a:cubicBezTo>
                    <a:pt x="968" y="64"/>
                    <a:pt x="964" y="45"/>
                    <a:pt x="953" y="29"/>
                  </a:cubicBezTo>
                  <a:cubicBezTo>
                    <a:pt x="949" y="21"/>
                    <a:pt x="942" y="14"/>
                    <a:pt x="933" y="10"/>
                  </a:cubicBezTo>
                  <a:cubicBezTo>
                    <a:pt x="922" y="3"/>
                    <a:pt x="910" y="1"/>
                    <a:pt x="897" y="1"/>
                  </a:cubicBezTo>
                  <a:close/>
                </a:path>
              </a:pathLst>
            </a:custGeom>
            <a:solidFill>
              <a:srgbClr val="DA8A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38"/>
            <p:cNvSpPr/>
            <p:nvPr/>
          </p:nvSpPr>
          <p:spPr>
            <a:xfrm flipH="1">
              <a:off x="2879364" y="2620845"/>
              <a:ext cx="244268" cy="218282"/>
            </a:xfrm>
            <a:custGeom>
              <a:rect b="b" l="l" r="r" t="t"/>
              <a:pathLst>
                <a:path extrusionOk="0" h="966" w="1081">
                  <a:moveTo>
                    <a:pt x="350" y="0"/>
                  </a:moveTo>
                  <a:cubicBezTo>
                    <a:pt x="275" y="25"/>
                    <a:pt x="201" y="44"/>
                    <a:pt x="125" y="60"/>
                  </a:cubicBezTo>
                  <a:cubicBezTo>
                    <a:pt x="123" y="64"/>
                    <a:pt x="118" y="66"/>
                    <a:pt x="114" y="69"/>
                  </a:cubicBezTo>
                  <a:cubicBezTo>
                    <a:pt x="94" y="89"/>
                    <a:pt x="74" y="109"/>
                    <a:pt x="55" y="131"/>
                  </a:cubicBezTo>
                  <a:cubicBezTo>
                    <a:pt x="65" y="171"/>
                    <a:pt x="79" y="211"/>
                    <a:pt x="62" y="252"/>
                  </a:cubicBezTo>
                  <a:cubicBezTo>
                    <a:pt x="50" y="284"/>
                    <a:pt x="0" y="327"/>
                    <a:pt x="15" y="367"/>
                  </a:cubicBezTo>
                  <a:cubicBezTo>
                    <a:pt x="26" y="396"/>
                    <a:pt x="73" y="401"/>
                    <a:pt x="98" y="412"/>
                  </a:cubicBezTo>
                  <a:cubicBezTo>
                    <a:pt x="145" y="435"/>
                    <a:pt x="186" y="464"/>
                    <a:pt x="224" y="499"/>
                  </a:cubicBezTo>
                  <a:cubicBezTo>
                    <a:pt x="271" y="537"/>
                    <a:pt x="315" y="580"/>
                    <a:pt x="361" y="619"/>
                  </a:cubicBezTo>
                  <a:cubicBezTo>
                    <a:pt x="474" y="719"/>
                    <a:pt x="598" y="806"/>
                    <a:pt x="730" y="879"/>
                  </a:cubicBezTo>
                  <a:cubicBezTo>
                    <a:pt x="811" y="925"/>
                    <a:pt x="902" y="966"/>
                    <a:pt x="996" y="966"/>
                  </a:cubicBezTo>
                  <a:cubicBezTo>
                    <a:pt x="1001" y="966"/>
                    <a:pt x="1007" y="966"/>
                    <a:pt x="1013" y="965"/>
                  </a:cubicBezTo>
                  <a:cubicBezTo>
                    <a:pt x="1035" y="965"/>
                    <a:pt x="1057" y="957"/>
                    <a:pt x="1072" y="941"/>
                  </a:cubicBezTo>
                  <a:cubicBezTo>
                    <a:pt x="1075" y="935"/>
                    <a:pt x="1078" y="930"/>
                    <a:pt x="1081" y="924"/>
                  </a:cubicBezTo>
                  <a:cubicBezTo>
                    <a:pt x="851" y="870"/>
                    <a:pt x="639" y="756"/>
                    <a:pt x="446" y="616"/>
                  </a:cubicBezTo>
                  <a:cubicBezTo>
                    <a:pt x="358" y="552"/>
                    <a:pt x="268" y="475"/>
                    <a:pt x="242" y="369"/>
                  </a:cubicBezTo>
                  <a:cubicBezTo>
                    <a:pt x="229" y="302"/>
                    <a:pt x="235" y="233"/>
                    <a:pt x="262" y="171"/>
                  </a:cubicBezTo>
                  <a:cubicBezTo>
                    <a:pt x="282" y="112"/>
                    <a:pt x="325" y="60"/>
                    <a:pt x="350" y="0"/>
                  </a:cubicBezTo>
                  <a:close/>
                </a:path>
              </a:pathLst>
            </a:custGeom>
            <a:solidFill>
              <a:srgbClr val="B876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38"/>
            <p:cNvSpPr/>
            <p:nvPr/>
          </p:nvSpPr>
          <p:spPr>
            <a:xfrm flipH="1">
              <a:off x="3056069" y="2607061"/>
              <a:ext cx="91968" cy="123151"/>
            </a:xfrm>
            <a:custGeom>
              <a:rect b="b" l="l" r="r" t="t"/>
              <a:pathLst>
                <a:path extrusionOk="0" h="545" w="407">
                  <a:moveTo>
                    <a:pt x="218" y="1"/>
                  </a:moveTo>
                  <a:cubicBezTo>
                    <a:pt x="218" y="39"/>
                    <a:pt x="202" y="77"/>
                    <a:pt x="185" y="112"/>
                  </a:cubicBezTo>
                  <a:cubicBezTo>
                    <a:pt x="160" y="166"/>
                    <a:pt x="133" y="220"/>
                    <a:pt x="104" y="271"/>
                  </a:cubicBezTo>
                  <a:cubicBezTo>
                    <a:pt x="94" y="290"/>
                    <a:pt x="82" y="326"/>
                    <a:pt x="65" y="339"/>
                  </a:cubicBezTo>
                  <a:cubicBezTo>
                    <a:pt x="47" y="352"/>
                    <a:pt x="20" y="351"/>
                    <a:pt x="1" y="355"/>
                  </a:cubicBezTo>
                  <a:cubicBezTo>
                    <a:pt x="28" y="415"/>
                    <a:pt x="87" y="455"/>
                    <a:pt x="145" y="487"/>
                  </a:cubicBezTo>
                  <a:cubicBezTo>
                    <a:pt x="177" y="505"/>
                    <a:pt x="210" y="518"/>
                    <a:pt x="242" y="535"/>
                  </a:cubicBezTo>
                  <a:cubicBezTo>
                    <a:pt x="246" y="536"/>
                    <a:pt x="258" y="545"/>
                    <a:pt x="265" y="545"/>
                  </a:cubicBezTo>
                  <a:cubicBezTo>
                    <a:pt x="267" y="545"/>
                    <a:pt x="268" y="544"/>
                    <a:pt x="269" y="543"/>
                  </a:cubicBezTo>
                  <a:cubicBezTo>
                    <a:pt x="272" y="542"/>
                    <a:pt x="270" y="532"/>
                    <a:pt x="269" y="524"/>
                  </a:cubicBezTo>
                  <a:cubicBezTo>
                    <a:pt x="266" y="514"/>
                    <a:pt x="264" y="505"/>
                    <a:pt x="264" y="502"/>
                  </a:cubicBezTo>
                  <a:cubicBezTo>
                    <a:pt x="254" y="434"/>
                    <a:pt x="262" y="364"/>
                    <a:pt x="286" y="300"/>
                  </a:cubicBezTo>
                  <a:cubicBezTo>
                    <a:pt x="313" y="224"/>
                    <a:pt x="350" y="152"/>
                    <a:pt x="397" y="88"/>
                  </a:cubicBezTo>
                  <a:cubicBezTo>
                    <a:pt x="401" y="83"/>
                    <a:pt x="403" y="78"/>
                    <a:pt x="404" y="74"/>
                  </a:cubicBezTo>
                  <a:cubicBezTo>
                    <a:pt x="407" y="48"/>
                    <a:pt x="345" y="44"/>
                    <a:pt x="328" y="39"/>
                  </a:cubicBezTo>
                  <a:cubicBezTo>
                    <a:pt x="317" y="35"/>
                    <a:pt x="218" y="9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38"/>
            <p:cNvSpPr/>
            <p:nvPr/>
          </p:nvSpPr>
          <p:spPr>
            <a:xfrm flipH="1">
              <a:off x="3067138" y="2045316"/>
              <a:ext cx="708626" cy="679703"/>
            </a:xfrm>
            <a:custGeom>
              <a:rect b="b" l="l" r="r" t="t"/>
              <a:pathLst>
                <a:path extrusionOk="0" h="3008" w="3136">
                  <a:moveTo>
                    <a:pt x="151" y="1"/>
                  </a:moveTo>
                  <a:cubicBezTo>
                    <a:pt x="110" y="1"/>
                    <a:pt x="74" y="9"/>
                    <a:pt x="49" y="34"/>
                  </a:cubicBezTo>
                  <a:cubicBezTo>
                    <a:pt x="30" y="53"/>
                    <a:pt x="19" y="79"/>
                    <a:pt x="17" y="107"/>
                  </a:cubicBezTo>
                  <a:cubicBezTo>
                    <a:pt x="1" y="294"/>
                    <a:pt x="76" y="496"/>
                    <a:pt x="149" y="663"/>
                  </a:cubicBezTo>
                  <a:cubicBezTo>
                    <a:pt x="250" y="889"/>
                    <a:pt x="367" y="1102"/>
                    <a:pt x="520" y="1296"/>
                  </a:cubicBezTo>
                  <a:cubicBezTo>
                    <a:pt x="715" y="1544"/>
                    <a:pt x="946" y="1770"/>
                    <a:pt x="1171" y="1995"/>
                  </a:cubicBezTo>
                  <a:cubicBezTo>
                    <a:pt x="1551" y="2379"/>
                    <a:pt x="1994" y="2711"/>
                    <a:pt x="2510" y="2883"/>
                  </a:cubicBezTo>
                  <a:cubicBezTo>
                    <a:pt x="2656" y="2931"/>
                    <a:pt x="2806" y="2971"/>
                    <a:pt x="2956" y="3007"/>
                  </a:cubicBezTo>
                  <a:cubicBezTo>
                    <a:pt x="2955" y="2992"/>
                    <a:pt x="2955" y="2977"/>
                    <a:pt x="2955" y="2963"/>
                  </a:cubicBezTo>
                  <a:cubicBezTo>
                    <a:pt x="2958" y="2797"/>
                    <a:pt x="3021" y="2638"/>
                    <a:pt x="3135" y="2519"/>
                  </a:cubicBezTo>
                  <a:cubicBezTo>
                    <a:pt x="3135" y="2517"/>
                    <a:pt x="3115" y="2506"/>
                    <a:pt x="3087" y="2491"/>
                  </a:cubicBezTo>
                  <a:cubicBezTo>
                    <a:pt x="3024" y="2457"/>
                    <a:pt x="2920" y="2400"/>
                    <a:pt x="2911" y="2396"/>
                  </a:cubicBezTo>
                  <a:cubicBezTo>
                    <a:pt x="2824" y="2351"/>
                    <a:pt x="2736" y="2309"/>
                    <a:pt x="2648" y="2265"/>
                  </a:cubicBezTo>
                  <a:cubicBezTo>
                    <a:pt x="2472" y="2178"/>
                    <a:pt x="2297" y="2090"/>
                    <a:pt x="2137" y="1977"/>
                  </a:cubicBezTo>
                  <a:cubicBezTo>
                    <a:pt x="1933" y="1834"/>
                    <a:pt x="1754" y="1658"/>
                    <a:pt x="1607" y="1457"/>
                  </a:cubicBezTo>
                  <a:cubicBezTo>
                    <a:pt x="1505" y="1315"/>
                    <a:pt x="1438" y="1158"/>
                    <a:pt x="1344" y="1010"/>
                  </a:cubicBezTo>
                  <a:cubicBezTo>
                    <a:pt x="1249" y="851"/>
                    <a:pt x="1140" y="701"/>
                    <a:pt x="1022" y="560"/>
                  </a:cubicBezTo>
                  <a:cubicBezTo>
                    <a:pt x="924" y="447"/>
                    <a:pt x="816" y="343"/>
                    <a:pt x="699" y="251"/>
                  </a:cubicBezTo>
                  <a:cubicBezTo>
                    <a:pt x="591" y="166"/>
                    <a:pt x="474" y="90"/>
                    <a:pt x="343" y="43"/>
                  </a:cubicBezTo>
                  <a:cubicBezTo>
                    <a:pt x="296" y="25"/>
                    <a:pt x="218" y="1"/>
                    <a:pt x="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38"/>
            <p:cNvSpPr/>
            <p:nvPr/>
          </p:nvSpPr>
          <p:spPr>
            <a:xfrm flipH="1">
              <a:off x="3108037" y="2052772"/>
              <a:ext cx="667953" cy="672246"/>
            </a:xfrm>
            <a:custGeom>
              <a:rect b="b" l="l" r="r" t="t"/>
              <a:pathLst>
                <a:path extrusionOk="0" h="2975" w="2956">
                  <a:moveTo>
                    <a:pt x="48" y="1"/>
                  </a:moveTo>
                  <a:lnTo>
                    <a:pt x="48" y="1"/>
                  </a:lnTo>
                  <a:cubicBezTo>
                    <a:pt x="31" y="20"/>
                    <a:pt x="18" y="46"/>
                    <a:pt x="17" y="74"/>
                  </a:cubicBezTo>
                  <a:cubicBezTo>
                    <a:pt x="0" y="261"/>
                    <a:pt x="76" y="463"/>
                    <a:pt x="150" y="630"/>
                  </a:cubicBezTo>
                  <a:cubicBezTo>
                    <a:pt x="249" y="856"/>
                    <a:pt x="366" y="1069"/>
                    <a:pt x="519" y="1263"/>
                  </a:cubicBezTo>
                  <a:cubicBezTo>
                    <a:pt x="715" y="1511"/>
                    <a:pt x="946" y="1737"/>
                    <a:pt x="1170" y="1962"/>
                  </a:cubicBezTo>
                  <a:cubicBezTo>
                    <a:pt x="1550" y="2346"/>
                    <a:pt x="1994" y="2678"/>
                    <a:pt x="2510" y="2850"/>
                  </a:cubicBezTo>
                  <a:cubicBezTo>
                    <a:pt x="2656" y="2898"/>
                    <a:pt x="2806" y="2938"/>
                    <a:pt x="2956" y="2974"/>
                  </a:cubicBezTo>
                  <a:cubicBezTo>
                    <a:pt x="2956" y="2959"/>
                    <a:pt x="2956" y="2944"/>
                    <a:pt x="2956" y="2929"/>
                  </a:cubicBezTo>
                  <a:cubicBezTo>
                    <a:pt x="2793" y="2861"/>
                    <a:pt x="2632" y="2792"/>
                    <a:pt x="2475" y="2714"/>
                  </a:cubicBezTo>
                  <a:cubicBezTo>
                    <a:pt x="1541" y="2239"/>
                    <a:pt x="874" y="1375"/>
                    <a:pt x="252" y="528"/>
                  </a:cubicBezTo>
                  <a:cubicBezTo>
                    <a:pt x="175" y="425"/>
                    <a:pt x="98" y="315"/>
                    <a:pt x="61" y="189"/>
                  </a:cubicBezTo>
                  <a:cubicBezTo>
                    <a:pt x="40" y="125"/>
                    <a:pt x="44" y="64"/>
                    <a:pt x="48" y="1"/>
                  </a:cubicBezTo>
                  <a:close/>
                </a:path>
              </a:pathLst>
            </a:custGeom>
            <a:solidFill>
              <a:srgbClr val="2E2E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38"/>
            <p:cNvSpPr/>
            <p:nvPr/>
          </p:nvSpPr>
          <p:spPr>
            <a:xfrm flipH="1">
              <a:off x="1908173" y="3829072"/>
              <a:ext cx="83833" cy="446055"/>
            </a:xfrm>
            <a:custGeom>
              <a:rect b="b" l="l" r="r" t="t"/>
              <a:pathLst>
                <a:path extrusionOk="0" h="1974" w="371">
                  <a:moveTo>
                    <a:pt x="292" y="1906"/>
                  </a:moveTo>
                  <a:lnTo>
                    <a:pt x="371" y="0"/>
                  </a:lnTo>
                  <a:lnTo>
                    <a:pt x="0" y="9"/>
                  </a:lnTo>
                  <a:lnTo>
                    <a:pt x="79" y="1906"/>
                  </a:lnTo>
                  <a:lnTo>
                    <a:pt x="79" y="1906"/>
                  </a:lnTo>
                  <a:cubicBezTo>
                    <a:pt x="81" y="1925"/>
                    <a:pt x="93" y="1941"/>
                    <a:pt x="110" y="1950"/>
                  </a:cubicBezTo>
                  <a:cubicBezTo>
                    <a:pt x="159" y="1973"/>
                    <a:pt x="214" y="1973"/>
                    <a:pt x="262" y="1950"/>
                  </a:cubicBezTo>
                  <a:cubicBezTo>
                    <a:pt x="280" y="1941"/>
                    <a:pt x="291" y="1925"/>
                    <a:pt x="292" y="190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38"/>
            <p:cNvSpPr/>
            <p:nvPr/>
          </p:nvSpPr>
          <p:spPr>
            <a:xfrm flipH="1">
              <a:off x="1901394" y="3770547"/>
              <a:ext cx="97165" cy="84737"/>
            </a:xfrm>
            <a:custGeom>
              <a:rect b="b" l="l" r="r" t="t"/>
              <a:pathLst>
                <a:path extrusionOk="0" h="375" w="430">
                  <a:moveTo>
                    <a:pt x="428" y="123"/>
                  </a:moveTo>
                  <a:cubicBezTo>
                    <a:pt x="419" y="90"/>
                    <a:pt x="397" y="64"/>
                    <a:pt x="367" y="50"/>
                  </a:cubicBezTo>
                  <a:cubicBezTo>
                    <a:pt x="283" y="0"/>
                    <a:pt x="146" y="0"/>
                    <a:pt x="62" y="50"/>
                  </a:cubicBezTo>
                  <a:cubicBezTo>
                    <a:pt x="35" y="64"/>
                    <a:pt x="13" y="87"/>
                    <a:pt x="3" y="118"/>
                  </a:cubicBezTo>
                  <a:lnTo>
                    <a:pt x="0" y="118"/>
                  </a:lnTo>
                  <a:lnTo>
                    <a:pt x="0" y="239"/>
                  </a:lnTo>
                  <a:lnTo>
                    <a:pt x="0" y="239"/>
                  </a:lnTo>
                  <a:cubicBezTo>
                    <a:pt x="0" y="270"/>
                    <a:pt x="22" y="302"/>
                    <a:pt x="64" y="327"/>
                  </a:cubicBezTo>
                  <a:cubicBezTo>
                    <a:pt x="148" y="375"/>
                    <a:pt x="284" y="375"/>
                    <a:pt x="367" y="327"/>
                  </a:cubicBezTo>
                  <a:cubicBezTo>
                    <a:pt x="408" y="303"/>
                    <a:pt x="428" y="273"/>
                    <a:pt x="430" y="243"/>
                  </a:cubicBezTo>
                  <a:lnTo>
                    <a:pt x="430" y="243"/>
                  </a:lnTo>
                  <a:lnTo>
                    <a:pt x="430" y="12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38"/>
            <p:cNvSpPr/>
            <p:nvPr/>
          </p:nvSpPr>
          <p:spPr>
            <a:xfrm flipH="1">
              <a:off x="1896649" y="3769192"/>
              <a:ext cx="106655" cy="56039"/>
            </a:xfrm>
            <a:custGeom>
              <a:rect b="b" l="l" r="r" t="t"/>
              <a:pathLst>
                <a:path extrusionOk="0" h="248" w="472">
                  <a:moveTo>
                    <a:pt x="234" y="0"/>
                  </a:moveTo>
                  <a:cubicBezTo>
                    <a:pt x="180" y="0"/>
                    <a:pt x="125" y="12"/>
                    <a:pt x="83" y="37"/>
                  </a:cubicBezTo>
                  <a:cubicBezTo>
                    <a:pt x="1" y="85"/>
                    <a:pt x="1" y="163"/>
                    <a:pt x="85" y="212"/>
                  </a:cubicBezTo>
                  <a:cubicBezTo>
                    <a:pt x="127" y="236"/>
                    <a:pt x="182" y="248"/>
                    <a:pt x="237" y="248"/>
                  </a:cubicBezTo>
                  <a:cubicBezTo>
                    <a:pt x="292" y="248"/>
                    <a:pt x="346" y="236"/>
                    <a:pt x="388" y="212"/>
                  </a:cubicBezTo>
                  <a:cubicBezTo>
                    <a:pt x="472" y="163"/>
                    <a:pt x="472" y="84"/>
                    <a:pt x="388" y="37"/>
                  </a:cubicBezTo>
                  <a:cubicBezTo>
                    <a:pt x="345" y="13"/>
                    <a:pt x="290" y="0"/>
                    <a:pt x="2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38"/>
            <p:cNvSpPr/>
            <p:nvPr/>
          </p:nvSpPr>
          <p:spPr>
            <a:xfrm flipH="1">
              <a:off x="1908173" y="3718802"/>
              <a:ext cx="83833" cy="102136"/>
            </a:xfrm>
            <a:custGeom>
              <a:rect b="b" l="l" r="r" t="t"/>
              <a:pathLst>
                <a:path extrusionOk="0" h="452" w="371">
                  <a:moveTo>
                    <a:pt x="369" y="106"/>
                  </a:moveTo>
                  <a:cubicBezTo>
                    <a:pt x="362" y="78"/>
                    <a:pt x="343" y="55"/>
                    <a:pt x="317" y="42"/>
                  </a:cubicBezTo>
                  <a:cubicBezTo>
                    <a:pt x="244" y="1"/>
                    <a:pt x="127" y="1"/>
                    <a:pt x="54" y="42"/>
                  </a:cubicBezTo>
                  <a:cubicBezTo>
                    <a:pt x="31" y="55"/>
                    <a:pt x="11" y="75"/>
                    <a:pt x="3" y="101"/>
                  </a:cubicBezTo>
                  <a:lnTo>
                    <a:pt x="0" y="101"/>
                  </a:lnTo>
                  <a:lnTo>
                    <a:pt x="0" y="334"/>
                  </a:lnTo>
                  <a:lnTo>
                    <a:pt x="0" y="334"/>
                  </a:lnTo>
                  <a:cubicBezTo>
                    <a:pt x="0" y="362"/>
                    <a:pt x="20" y="389"/>
                    <a:pt x="55" y="410"/>
                  </a:cubicBezTo>
                  <a:cubicBezTo>
                    <a:pt x="128" y="451"/>
                    <a:pt x="244" y="451"/>
                    <a:pt x="317" y="410"/>
                  </a:cubicBezTo>
                  <a:cubicBezTo>
                    <a:pt x="351" y="389"/>
                    <a:pt x="369" y="363"/>
                    <a:pt x="371" y="337"/>
                  </a:cubicBezTo>
                  <a:lnTo>
                    <a:pt x="371" y="337"/>
                  </a:lnTo>
                  <a:lnTo>
                    <a:pt x="371" y="10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38"/>
            <p:cNvSpPr/>
            <p:nvPr/>
          </p:nvSpPr>
          <p:spPr>
            <a:xfrm flipH="1">
              <a:off x="1903880" y="3717220"/>
              <a:ext cx="92194" cy="48808"/>
            </a:xfrm>
            <a:custGeom>
              <a:rect b="b" l="l" r="r" t="t"/>
              <a:pathLst>
                <a:path extrusionOk="0" h="216" w="408">
                  <a:moveTo>
                    <a:pt x="204" y="1"/>
                  </a:moveTo>
                  <a:cubicBezTo>
                    <a:pt x="159" y="1"/>
                    <a:pt x="114" y="11"/>
                    <a:pt x="73" y="33"/>
                  </a:cubicBezTo>
                  <a:cubicBezTo>
                    <a:pt x="0" y="74"/>
                    <a:pt x="2" y="143"/>
                    <a:pt x="73" y="184"/>
                  </a:cubicBezTo>
                  <a:cubicBezTo>
                    <a:pt x="110" y="205"/>
                    <a:pt x="157" y="215"/>
                    <a:pt x="205" y="215"/>
                  </a:cubicBezTo>
                  <a:cubicBezTo>
                    <a:pt x="252" y="215"/>
                    <a:pt x="299" y="205"/>
                    <a:pt x="335" y="184"/>
                  </a:cubicBezTo>
                  <a:cubicBezTo>
                    <a:pt x="408" y="141"/>
                    <a:pt x="406" y="74"/>
                    <a:pt x="335" y="33"/>
                  </a:cubicBezTo>
                  <a:cubicBezTo>
                    <a:pt x="294" y="11"/>
                    <a:pt x="249" y="1"/>
                    <a:pt x="204" y="1"/>
                  </a:cubicBezTo>
                  <a:close/>
                </a:path>
              </a:pathLst>
            </a:custGeom>
            <a:solidFill>
              <a:srgbClr val="E696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38"/>
            <p:cNvSpPr/>
            <p:nvPr/>
          </p:nvSpPr>
          <p:spPr>
            <a:xfrm flipH="1">
              <a:off x="1479294" y="3578930"/>
              <a:ext cx="83833" cy="451930"/>
            </a:xfrm>
            <a:custGeom>
              <a:rect b="b" l="l" r="r" t="t"/>
              <a:pathLst>
                <a:path extrusionOk="0" h="2000" w="371">
                  <a:moveTo>
                    <a:pt x="293" y="1932"/>
                  </a:moveTo>
                  <a:lnTo>
                    <a:pt x="371" y="0"/>
                  </a:lnTo>
                  <a:lnTo>
                    <a:pt x="1" y="9"/>
                  </a:lnTo>
                  <a:lnTo>
                    <a:pt x="79" y="1932"/>
                  </a:lnTo>
                  <a:lnTo>
                    <a:pt x="79" y="1932"/>
                  </a:lnTo>
                  <a:cubicBezTo>
                    <a:pt x="82" y="1950"/>
                    <a:pt x="93" y="1966"/>
                    <a:pt x="111" y="1975"/>
                  </a:cubicBezTo>
                  <a:cubicBezTo>
                    <a:pt x="159" y="1999"/>
                    <a:pt x="214" y="1999"/>
                    <a:pt x="262" y="1975"/>
                  </a:cubicBezTo>
                  <a:cubicBezTo>
                    <a:pt x="280" y="1968"/>
                    <a:pt x="291" y="1950"/>
                    <a:pt x="293" y="193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38"/>
            <p:cNvSpPr/>
            <p:nvPr/>
          </p:nvSpPr>
          <p:spPr>
            <a:xfrm flipH="1">
              <a:off x="1472289" y="3520858"/>
              <a:ext cx="97391" cy="84737"/>
            </a:xfrm>
            <a:custGeom>
              <a:rect b="b" l="l" r="r" t="t"/>
              <a:pathLst>
                <a:path extrusionOk="0" h="375" w="431">
                  <a:moveTo>
                    <a:pt x="428" y="121"/>
                  </a:moveTo>
                  <a:cubicBezTo>
                    <a:pt x="419" y="90"/>
                    <a:pt x="396" y="63"/>
                    <a:pt x="367" y="48"/>
                  </a:cubicBezTo>
                  <a:cubicBezTo>
                    <a:pt x="282" y="0"/>
                    <a:pt x="147" y="0"/>
                    <a:pt x="63" y="48"/>
                  </a:cubicBezTo>
                  <a:cubicBezTo>
                    <a:pt x="35" y="62"/>
                    <a:pt x="13" y="87"/>
                    <a:pt x="3" y="117"/>
                  </a:cubicBezTo>
                  <a:lnTo>
                    <a:pt x="1" y="117"/>
                  </a:lnTo>
                  <a:lnTo>
                    <a:pt x="1" y="238"/>
                  </a:lnTo>
                  <a:lnTo>
                    <a:pt x="1" y="238"/>
                  </a:lnTo>
                  <a:cubicBezTo>
                    <a:pt x="1" y="270"/>
                    <a:pt x="23" y="302"/>
                    <a:pt x="64" y="325"/>
                  </a:cubicBezTo>
                  <a:cubicBezTo>
                    <a:pt x="148" y="373"/>
                    <a:pt x="284" y="374"/>
                    <a:pt x="367" y="325"/>
                  </a:cubicBezTo>
                  <a:cubicBezTo>
                    <a:pt x="408" y="302"/>
                    <a:pt x="429" y="271"/>
                    <a:pt x="430" y="241"/>
                  </a:cubicBezTo>
                  <a:lnTo>
                    <a:pt x="430" y="241"/>
                  </a:lnTo>
                  <a:lnTo>
                    <a:pt x="430" y="1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38"/>
            <p:cNvSpPr/>
            <p:nvPr/>
          </p:nvSpPr>
          <p:spPr>
            <a:xfrm flipH="1">
              <a:off x="1467770" y="3519050"/>
              <a:ext cx="106430" cy="56039"/>
            </a:xfrm>
            <a:custGeom>
              <a:rect b="b" l="l" r="r" t="t"/>
              <a:pathLst>
                <a:path extrusionOk="0" h="248" w="471">
                  <a:moveTo>
                    <a:pt x="235" y="1"/>
                  </a:moveTo>
                  <a:cubicBezTo>
                    <a:pt x="180" y="1"/>
                    <a:pt x="125" y="13"/>
                    <a:pt x="84" y="37"/>
                  </a:cubicBezTo>
                  <a:cubicBezTo>
                    <a:pt x="0" y="85"/>
                    <a:pt x="1" y="164"/>
                    <a:pt x="85" y="212"/>
                  </a:cubicBezTo>
                  <a:cubicBezTo>
                    <a:pt x="127" y="236"/>
                    <a:pt x="182" y="248"/>
                    <a:pt x="237" y="248"/>
                  </a:cubicBezTo>
                  <a:cubicBezTo>
                    <a:pt x="292" y="248"/>
                    <a:pt x="346" y="236"/>
                    <a:pt x="388" y="212"/>
                  </a:cubicBezTo>
                  <a:cubicBezTo>
                    <a:pt x="471" y="164"/>
                    <a:pt x="471" y="85"/>
                    <a:pt x="387" y="37"/>
                  </a:cubicBezTo>
                  <a:cubicBezTo>
                    <a:pt x="345" y="13"/>
                    <a:pt x="290" y="1"/>
                    <a:pt x="2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38"/>
            <p:cNvSpPr/>
            <p:nvPr/>
          </p:nvSpPr>
          <p:spPr>
            <a:xfrm flipH="1">
              <a:off x="1479294" y="3468886"/>
              <a:ext cx="83833" cy="102136"/>
            </a:xfrm>
            <a:custGeom>
              <a:rect b="b" l="l" r="r" t="t"/>
              <a:pathLst>
                <a:path extrusionOk="0" h="452" w="371">
                  <a:moveTo>
                    <a:pt x="370" y="105"/>
                  </a:moveTo>
                  <a:cubicBezTo>
                    <a:pt x="361" y="77"/>
                    <a:pt x="342" y="54"/>
                    <a:pt x="317" y="41"/>
                  </a:cubicBezTo>
                  <a:cubicBezTo>
                    <a:pt x="235" y="0"/>
                    <a:pt x="137" y="0"/>
                    <a:pt x="54" y="41"/>
                  </a:cubicBezTo>
                  <a:cubicBezTo>
                    <a:pt x="31" y="54"/>
                    <a:pt x="12" y="74"/>
                    <a:pt x="3" y="101"/>
                  </a:cubicBezTo>
                  <a:lnTo>
                    <a:pt x="1" y="101"/>
                  </a:lnTo>
                  <a:lnTo>
                    <a:pt x="1" y="335"/>
                  </a:lnTo>
                  <a:lnTo>
                    <a:pt x="1" y="335"/>
                  </a:lnTo>
                  <a:cubicBezTo>
                    <a:pt x="1" y="361"/>
                    <a:pt x="20" y="388"/>
                    <a:pt x="56" y="409"/>
                  </a:cubicBezTo>
                  <a:cubicBezTo>
                    <a:pt x="127" y="452"/>
                    <a:pt x="244" y="452"/>
                    <a:pt x="317" y="409"/>
                  </a:cubicBezTo>
                  <a:cubicBezTo>
                    <a:pt x="352" y="390"/>
                    <a:pt x="370" y="364"/>
                    <a:pt x="371" y="337"/>
                  </a:cubicBezTo>
                  <a:lnTo>
                    <a:pt x="371" y="337"/>
                  </a:lnTo>
                  <a:lnTo>
                    <a:pt x="371" y="335"/>
                  </a:lnTo>
                  <a:cubicBezTo>
                    <a:pt x="371" y="335"/>
                    <a:pt x="371" y="333"/>
                    <a:pt x="371" y="333"/>
                  </a:cubicBezTo>
                  <a:lnTo>
                    <a:pt x="371" y="10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38"/>
            <p:cNvSpPr/>
            <p:nvPr/>
          </p:nvSpPr>
          <p:spPr>
            <a:xfrm flipH="1">
              <a:off x="1474775" y="3467078"/>
              <a:ext cx="92420" cy="48808"/>
            </a:xfrm>
            <a:custGeom>
              <a:rect b="b" l="l" r="r" t="t"/>
              <a:pathLst>
                <a:path extrusionOk="0" h="216" w="409">
                  <a:moveTo>
                    <a:pt x="204" y="1"/>
                  </a:moveTo>
                  <a:cubicBezTo>
                    <a:pt x="159" y="1"/>
                    <a:pt x="114" y="12"/>
                    <a:pt x="72" y="33"/>
                  </a:cubicBezTo>
                  <a:cubicBezTo>
                    <a:pt x="1" y="74"/>
                    <a:pt x="1" y="143"/>
                    <a:pt x="74" y="184"/>
                  </a:cubicBezTo>
                  <a:cubicBezTo>
                    <a:pt x="110" y="205"/>
                    <a:pt x="158" y="215"/>
                    <a:pt x="205" y="215"/>
                  </a:cubicBezTo>
                  <a:cubicBezTo>
                    <a:pt x="252" y="215"/>
                    <a:pt x="299" y="205"/>
                    <a:pt x="335" y="184"/>
                  </a:cubicBezTo>
                  <a:cubicBezTo>
                    <a:pt x="408" y="142"/>
                    <a:pt x="407" y="74"/>
                    <a:pt x="335" y="33"/>
                  </a:cubicBezTo>
                  <a:cubicBezTo>
                    <a:pt x="294" y="12"/>
                    <a:pt x="249" y="1"/>
                    <a:pt x="204" y="1"/>
                  </a:cubicBezTo>
                  <a:close/>
                </a:path>
              </a:pathLst>
            </a:custGeom>
            <a:solidFill>
              <a:srgbClr val="E696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38"/>
            <p:cNvSpPr/>
            <p:nvPr/>
          </p:nvSpPr>
          <p:spPr>
            <a:xfrm flipH="1">
              <a:off x="2398966" y="3536223"/>
              <a:ext cx="84059" cy="451930"/>
            </a:xfrm>
            <a:custGeom>
              <a:rect b="b" l="l" r="r" t="t"/>
              <a:pathLst>
                <a:path extrusionOk="0" h="2000" w="372">
                  <a:moveTo>
                    <a:pt x="293" y="1932"/>
                  </a:moveTo>
                  <a:lnTo>
                    <a:pt x="371" y="1"/>
                  </a:lnTo>
                  <a:lnTo>
                    <a:pt x="1" y="11"/>
                  </a:lnTo>
                  <a:lnTo>
                    <a:pt x="79" y="1932"/>
                  </a:lnTo>
                  <a:lnTo>
                    <a:pt x="79" y="1932"/>
                  </a:lnTo>
                  <a:cubicBezTo>
                    <a:pt x="81" y="1952"/>
                    <a:pt x="93" y="1968"/>
                    <a:pt x="111" y="1976"/>
                  </a:cubicBezTo>
                  <a:cubicBezTo>
                    <a:pt x="158" y="2000"/>
                    <a:pt x="214" y="2000"/>
                    <a:pt x="261" y="1976"/>
                  </a:cubicBezTo>
                  <a:cubicBezTo>
                    <a:pt x="279" y="1968"/>
                    <a:pt x="291" y="1952"/>
                    <a:pt x="293" y="1932"/>
                  </a:cubicBezTo>
                  <a:close/>
                </a:path>
              </a:pathLst>
            </a:custGeom>
            <a:solidFill>
              <a:srgbClr val="794E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38"/>
            <p:cNvSpPr/>
            <p:nvPr/>
          </p:nvSpPr>
          <p:spPr>
            <a:xfrm flipH="1">
              <a:off x="2392413" y="3478151"/>
              <a:ext cx="96939" cy="85189"/>
            </a:xfrm>
            <a:custGeom>
              <a:rect b="b" l="l" r="r" t="t"/>
              <a:pathLst>
                <a:path extrusionOk="0" h="377" w="429">
                  <a:moveTo>
                    <a:pt x="427" y="123"/>
                  </a:moveTo>
                  <a:cubicBezTo>
                    <a:pt x="417" y="90"/>
                    <a:pt x="395" y="64"/>
                    <a:pt x="365" y="50"/>
                  </a:cubicBezTo>
                  <a:cubicBezTo>
                    <a:pt x="281" y="0"/>
                    <a:pt x="146" y="0"/>
                    <a:pt x="62" y="50"/>
                  </a:cubicBezTo>
                  <a:cubicBezTo>
                    <a:pt x="33" y="64"/>
                    <a:pt x="12" y="89"/>
                    <a:pt x="3" y="119"/>
                  </a:cubicBezTo>
                  <a:lnTo>
                    <a:pt x="0" y="119"/>
                  </a:lnTo>
                  <a:lnTo>
                    <a:pt x="0" y="240"/>
                  </a:lnTo>
                  <a:lnTo>
                    <a:pt x="0" y="240"/>
                  </a:lnTo>
                  <a:cubicBezTo>
                    <a:pt x="0" y="272"/>
                    <a:pt x="21" y="303"/>
                    <a:pt x="63" y="327"/>
                  </a:cubicBezTo>
                  <a:cubicBezTo>
                    <a:pt x="147" y="375"/>
                    <a:pt x="282" y="376"/>
                    <a:pt x="366" y="327"/>
                  </a:cubicBezTo>
                  <a:cubicBezTo>
                    <a:pt x="406" y="303"/>
                    <a:pt x="427" y="273"/>
                    <a:pt x="428" y="243"/>
                  </a:cubicBezTo>
                  <a:lnTo>
                    <a:pt x="428" y="243"/>
                  </a:lnTo>
                  <a:lnTo>
                    <a:pt x="428" y="122"/>
                  </a:lnTo>
                  <a:close/>
                </a:path>
              </a:pathLst>
            </a:custGeom>
            <a:solidFill>
              <a:srgbClr val="794E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38"/>
            <p:cNvSpPr/>
            <p:nvPr/>
          </p:nvSpPr>
          <p:spPr>
            <a:xfrm flipH="1">
              <a:off x="2387442" y="3476569"/>
              <a:ext cx="107107" cy="56039"/>
            </a:xfrm>
            <a:custGeom>
              <a:rect b="b" l="l" r="r" t="t"/>
              <a:pathLst>
                <a:path extrusionOk="0" h="248" w="474">
                  <a:moveTo>
                    <a:pt x="236" y="0"/>
                  </a:moveTo>
                  <a:cubicBezTo>
                    <a:pt x="181" y="0"/>
                    <a:pt x="126" y="12"/>
                    <a:pt x="85" y="36"/>
                  </a:cubicBezTo>
                  <a:cubicBezTo>
                    <a:pt x="1" y="85"/>
                    <a:pt x="2" y="163"/>
                    <a:pt x="86" y="211"/>
                  </a:cubicBezTo>
                  <a:cubicBezTo>
                    <a:pt x="128" y="235"/>
                    <a:pt x="183" y="247"/>
                    <a:pt x="238" y="247"/>
                  </a:cubicBezTo>
                  <a:cubicBezTo>
                    <a:pt x="292" y="247"/>
                    <a:pt x="347" y="235"/>
                    <a:pt x="389" y="211"/>
                  </a:cubicBezTo>
                  <a:cubicBezTo>
                    <a:pt x="473" y="163"/>
                    <a:pt x="472" y="85"/>
                    <a:pt x="388" y="36"/>
                  </a:cubicBezTo>
                  <a:cubicBezTo>
                    <a:pt x="346" y="12"/>
                    <a:pt x="291" y="0"/>
                    <a:pt x="236" y="0"/>
                  </a:cubicBezTo>
                  <a:close/>
                </a:path>
              </a:pathLst>
            </a:custGeom>
            <a:solidFill>
              <a:srgbClr val="E696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38"/>
            <p:cNvSpPr/>
            <p:nvPr/>
          </p:nvSpPr>
          <p:spPr>
            <a:xfrm flipH="1">
              <a:off x="2398966" y="3426179"/>
              <a:ext cx="84059" cy="102362"/>
            </a:xfrm>
            <a:custGeom>
              <a:rect b="b" l="l" r="r" t="t"/>
              <a:pathLst>
                <a:path extrusionOk="0" h="453" w="372">
                  <a:moveTo>
                    <a:pt x="370" y="107"/>
                  </a:moveTo>
                  <a:cubicBezTo>
                    <a:pt x="362" y="78"/>
                    <a:pt x="342" y="56"/>
                    <a:pt x="316" y="43"/>
                  </a:cubicBezTo>
                  <a:cubicBezTo>
                    <a:pt x="234" y="1"/>
                    <a:pt x="137" y="1"/>
                    <a:pt x="55" y="43"/>
                  </a:cubicBezTo>
                  <a:cubicBezTo>
                    <a:pt x="30" y="54"/>
                    <a:pt x="12" y="76"/>
                    <a:pt x="2" y="101"/>
                  </a:cubicBezTo>
                  <a:lnTo>
                    <a:pt x="1" y="101"/>
                  </a:lnTo>
                  <a:lnTo>
                    <a:pt x="1" y="335"/>
                  </a:lnTo>
                  <a:lnTo>
                    <a:pt x="1" y="335"/>
                  </a:lnTo>
                  <a:cubicBezTo>
                    <a:pt x="1" y="363"/>
                    <a:pt x="19" y="389"/>
                    <a:pt x="56" y="411"/>
                  </a:cubicBezTo>
                  <a:cubicBezTo>
                    <a:pt x="137" y="452"/>
                    <a:pt x="235" y="452"/>
                    <a:pt x="318" y="411"/>
                  </a:cubicBezTo>
                  <a:cubicBezTo>
                    <a:pt x="352" y="390"/>
                    <a:pt x="370" y="364"/>
                    <a:pt x="371" y="338"/>
                  </a:cubicBezTo>
                  <a:lnTo>
                    <a:pt x="371" y="338"/>
                  </a:lnTo>
                  <a:lnTo>
                    <a:pt x="371" y="336"/>
                  </a:lnTo>
                  <a:cubicBezTo>
                    <a:pt x="371" y="335"/>
                    <a:pt x="371" y="335"/>
                    <a:pt x="371" y="334"/>
                  </a:cubicBezTo>
                  <a:lnTo>
                    <a:pt x="371" y="104"/>
                  </a:lnTo>
                  <a:close/>
                </a:path>
              </a:pathLst>
            </a:custGeom>
            <a:solidFill>
              <a:srgbClr val="794E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38"/>
            <p:cNvSpPr/>
            <p:nvPr/>
          </p:nvSpPr>
          <p:spPr>
            <a:xfrm flipH="1">
              <a:off x="2394899" y="3424823"/>
              <a:ext cx="91968" cy="48357"/>
            </a:xfrm>
            <a:custGeom>
              <a:rect b="b" l="l" r="r" t="t"/>
              <a:pathLst>
                <a:path extrusionOk="0" h="214" w="407">
                  <a:moveTo>
                    <a:pt x="203" y="0"/>
                  </a:moveTo>
                  <a:cubicBezTo>
                    <a:pt x="158" y="0"/>
                    <a:pt x="114" y="11"/>
                    <a:pt x="73" y="31"/>
                  </a:cubicBezTo>
                  <a:cubicBezTo>
                    <a:pt x="0" y="73"/>
                    <a:pt x="0" y="141"/>
                    <a:pt x="73" y="183"/>
                  </a:cubicBezTo>
                  <a:cubicBezTo>
                    <a:pt x="114" y="203"/>
                    <a:pt x="158" y="214"/>
                    <a:pt x="203" y="214"/>
                  </a:cubicBezTo>
                  <a:cubicBezTo>
                    <a:pt x="248" y="214"/>
                    <a:pt x="293" y="203"/>
                    <a:pt x="335" y="183"/>
                  </a:cubicBezTo>
                  <a:cubicBezTo>
                    <a:pt x="406" y="141"/>
                    <a:pt x="406" y="74"/>
                    <a:pt x="335" y="31"/>
                  </a:cubicBezTo>
                  <a:cubicBezTo>
                    <a:pt x="293" y="11"/>
                    <a:pt x="248" y="0"/>
                    <a:pt x="203" y="0"/>
                  </a:cubicBezTo>
                  <a:close/>
                </a:path>
              </a:pathLst>
            </a:custGeom>
            <a:solidFill>
              <a:srgbClr val="E696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38"/>
            <p:cNvSpPr/>
            <p:nvPr/>
          </p:nvSpPr>
          <p:spPr>
            <a:xfrm flipH="1">
              <a:off x="2052788" y="3196826"/>
              <a:ext cx="427978" cy="247658"/>
            </a:xfrm>
            <a:custGeom>
              <a:rect b="b" l="l" r="r" t="t"/>
              <a:pathLst>
                <a:path extrusionOk="0" h="1096" w="1894">
                  <a:moveTo>
                    <a:pt x="1778" y="1"/>
                  </a:moveTo>
                  <a:lnTo>
                    <a:pt x="1" y="1027"/>
                  </a:lnTo>
                  <a:lnTo>
                    <a:pt x="116" y="1095"/>
                  </a:lnTo>
                  <a:lnTo>
                    <a:pt x="1893" y="70"/>
                  </a:lnTo>
                  <a:lnTo>
                    <a:pt x="1778" y="1"/>
                  </a:lnTo>
                  <a:close/>
                </a:path>
              </a:pathLst>
            </a:custGeom>
            <a:solidFill>
              <a:srgbClr val="DEC8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38"/>
            <p:cNvSpPr/>
            <p:nvPr/>
          </p:nvSpPr>
          <p:spPr>
            <a:xfrm flipH="1">
              <a:off x="1519740" y="3510689"/>
              <a:ext cx="427300" cy="247658"/>
            </a:xfrm>
            <a:custGeom>
              <a:rect b="b" l="l" r="r" t="t"/>
              <a:pathLst>
                <a:path extrusionOk="0" h="1096" w="1891">
                  <a:moveTo>
                    <a:pt x="1778" y="1"/>
                  </a:moveTo>
                  <a:lnTo>
                    <a:pt x="1" y="1027"/>
                  </a:lnTo>
                  <a:lnTo>
                    <a:pt x="117" y="1095"/>
                  </a:lnTo>
                  <a:lnTo>
                    <a:pt x="1891" y="62"/>
                  </a:lnTo>
                  <a:lnTo>
                    <a:pt x="1778" y="1"/>
                  </a:lnTo>
                  <a:close/>
                </a:path>
              </a:pathLst>
            </a:custGeom>
            <a:solidFill>
              <a:srgbClr val="DEC8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38"/>
            <p:cNvSpPr/>
            <p:nvPr/>
          </p:nvSpPr>
          <p:spPr>
            <a:xfrm flipH="1">
              <a:off x="1422800" y="2461540"/>
              <a:ext cx="610331" cy="1050737"/>
            </a:xfrm>
            <a:custGeom>
              <a:rect b="b" l="l" r="r" t="t"/>
              <a:pathLst>
                <a:path extrusionOk="0" h="4650" w="2701">
                  <a:moveTo>
                    <a:pt x="200" y="1"/>
                  </a:moveTo>
                  <a:lnTo>
                    <a:pt x="1" y="3245"/>
                  </a:lnTo>
                  <a:lnTo>
                    <a:pt x="2379" y="4649"/>
                  </a:lnTo>
                  <a:lnTo>
                    <a:pt x="2501" y="4581"/>
                  </a:lnTo>
                  <a:lnTo>
                    <a:pt x="2700" y="1336"/>
                  </a:lnTo>
                  <a:lnTo>
                    <a:pt x="456" y="89"/>
                  </a:lnTo>
                  <a:lnTo>
                    <a:pt x="200" y="1"/>
                  </a:lnTo>
                  <a:close/>
                </a:path>
              </a:pathLst>
            </a:custGeom>
            <a:solidFill>
              <a:srgbClr val="BF7D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38"/>
            <p:cNvSpPr/>
            <p:nvPr/>
          </p:nvSpPr>
          <p:spPr>
            <a:xfrm flipH="1">
              <a:off x="1422800" y="2447757"/>
              <a:ext cx="565138" cy="331265"/>
            </a:xfrm>
            <a:custGeom>
              <a:rect b="b" l="l" r="r" t="t"/>
              <a:pathLst>
                <a:path extrusionOk="0" h="1466" w="2501">
                  <a:moveTo>
                    <a:pt x="108" y="1"/>
                  </a:moveTo>
                  <a:lnTo>
                    <a:pt x="0" y="62"/>
                  </a:lnTo>
                  <a:lnTo>
                    <a:pt x="2379" y="1466"/>
                  </a:lnTo>
                  <a:lnTo>
                    <a:pt x="2500" y="1397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38"/>
            <p:cNvSpPr/>
            <p:nvPr/>
          </p:nvSpPr>
          <p:spPr>
            <a:xfrm flipH="1">
              <a:off x="1422803" y="2763202"/>
              <a:ext cx="72761" cy="749074"/>
            </a:xfrm>
            <a:custGeom>
              <a:rect b="b" l="l" r="r" t="t"/>
              <a:pathLst>
                <a:path extrusionOk="0" h="3315" w="322">
                  <a:moveTo>
                    <a:pt x="321" y="1"/>
                  </a:moveTo>
                  <a:lnTo>
                    <a:pt x="200" y="70"/>
                  </a:lnTo>
                  <a:lnTo>
                    <a:pt x="0" y="3314"/>
                  </a:lnTo>
                  <a:lnTo>
                    <a:pt x="122" y="3246"/>
                  </a:lnTo>
                  <a:lnTo>
                    <a:pt x="32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38"/>
            <p:cNvSpPr/>
            <p:nvPr/>
          </p:nvSpPr>
          <p:spPr>
            <a:xfrm flipH="1">
              <a:off x="2027254" y="2873698"/>
              <a:ext cx="469329" cy="332846"/>
            </a:xfrm>
            <a:custGeom>
              <a:rect b="b" l="l" r="r" t="t"/>
              <a:pathLst>
                <a:path extrusionOk="0" h="1473" w="2077">
                  <a:moveTo>
                    <a:pt x="2005" y="1"/>
                  </a:moveTo>
                  <a:cubicBezTo>
                    <a:pt x="1970" y="46"/>
                    <a:pt x="1935" y="90"/>
                    <a:pt x="1895" y="133"/>
                  </a:cubicBezTo>
                  <a:cubicBezTo>
                    <a:pt x="1579" y="476"/>
                    <a:pt x="1235" y="755"/>
                    <a:pt x="891" y="949"/>
                  </a:cubicBezTo>
                  <a:cubicBezTo>
                    <a:pt x="746" y="1032"/>
                    <a:pt x="595" y="1101"/>
                    <a:pt x="440" y="1154"/>
                  </a:cubicBezTo>
                  <a:cubicBezTo>
                    <a:pt x="420" y="1160"/>
                    <a:pt x="400" y="1166"/>
                    <a:pt x="384" y="1166"/>
                  </a:cubicBezTo>
                  <a:cubicBezTo>
                    <a:pt x="370" y="1166"/>
                    <a:pt x="359" y="1163"/>
                    <a:pt x="351" y="1151"/>
                  </a:cubicBezTo>
                  <a:cubicBezTo>
                    <a:pt x="343" y="1134"/>
                    <a:pt x="339" y="1116"/>
                    <a:pt x="338" y="1098"/>
                  </a:cubicBezTo>
                  <a:lnTo>
                    <a:pt x="367" y="1080"/>
                  </a:lnTo>
                  <a:lnTo>
                    <a:pt x="298" y="1040"/>
                  </a:lnTo>
                  <a:cubicBezTo>
                    <a:pt x="283" y="1028"/>
                    <a:pt x="264" y="1022"/>
                    <a:pt x="243" y="1022"/>
                  </a:cubicBezTo>
                  <a:cubicBezTo>
                    <a:pt x="225" y="1022"/>
                    <a:pt x="204" y="1027"/>
                    <a:pt x="182" y="1039"/>
                  </a:cubicBezTo>
                  <a:cubicBezTo>
                    <a:pt x="94" y="1083"/>
                    <a:pt x="0" y="1223"/>
                    <a:pt x="17" y="1322"/>
                  </a:cubicBezTo>
                  <a:cubicBezTo>
                    <a:pt x="22" y="1358"/>
                    <a:pt x="43" y="1391"/>
                    <a:pt x="75" y="1413"/>
                  </a:cubicBezTo>
                  <a:lnTo>
                    <a:pt x="73" y="1413"/>
                  </a:lnTo>
                  <a:lnTo>
                    <a:pt x="80" y="1417"/>
                  </a:lnTo>
                  <a:cubicBezTo>
                    <a:pt x="82" y="1419"/>
                    <a:pt x="83" y="1420"/>
                    <a:pt x="84" y="1420"/>
                  </a:cubicBezTo>
                  <a:cubicBezTo>
                    <a:pt x="86" y="1421"/>
                    <a:pt x="86" y="1420"/>
                    <a:pt x="87" y="1423"/>
                  </a:cubicBezTo>
                  <a:lnTo>
                    <a:pt x="166" y="1472"/>
                  </a:lnTo>
                  <a:lnTo>
                    <a:pt x="161" y="1449"/>
                  </a:lnTo>
                  <a:lnTo>
                    <a:pt x="161" y="1449"/>
                  </a:lnTo>
                  <a:cubicBezTo>
                    <a:pt x="163" y="1449"/>
                    <a:pt x="166" y="1450"/>
                    <a:pt x="167" y="1450"/>
                  </a:cubicBezTo>
                  <a:cubicBezTo>
                    <a:pt x="181" y="1452"/>
                    <a:pt x="195" y="1453"/>
                    <a:pt x="210" y="1453"/>
                  </a:cubicBezTo>
                  <a:cubicBezTo>
                    <a:pt x="287" y="1453"/>
                    <a:pt x="374" y="1424"/>
                    <a:pt x="460" y="1390"/>
                  </a:cubicBezTo>
                  <a:cubicBezTo>
                    <a:pt x="773" y="1266"/>
                    <a:pt x="1093" y="1072"/>
                    <a:pt x="1403" y="817"/>
                  </a:cubicBezTo>
                  <a:cubicBezTo>
                    <a:pt x="1603" y="653"/>
                    <a:pt x="1801" y="462"/>
                    <a:pt x="2003" y="352"/>
                  </a:cubicBezTo>
                  <a:lnTo>
                    <a:pt x="2003" y="163"/>
                  </a:lnTo>
                  <a:lnTo>
                    <a:pt x="2031" y="167"/>
                  </a:lnTo>
                  <a:lnTo>
                    <a:pt x="2076" y="47"/>
                  </a:lnTo>
                  <a:lnTo>
                    <a:pt x="20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38"/>
            <p:cNvSpPr/>
            <p:nvPr/>
          </p:nvSpPr>
          <p:spPr>
            <a:xfrm flipH="1">
              <a:off x="2027028" y="2884092"/>
              <a:ext cx="452382" cy="328779"/>
            </a:xfrm>
            <a:custGeom>
              <a:rect b="b" l="l" r="r" t="t"/>
              <a:pathLst>
                <a:path extrusionOk="0" h="1455" w="2002">
                  <a:moveTo>
                    <a:pt x="2002" y="0"/>
                  </a:moveTo>
                  <a:cubicBezTo>
                    <a:pt x="1973" y="40"/>
                    <a:pt x="1941" y="79"/>
                    <a:pt x="1908" y="116"/>
                  </a:cubicBezTo>
                  <a:cubicBezTo>
                    <a:pt x="1903" y="121"/>
                    <a:pt x="1897" y="127"/>
                    <a:pt x="1892" y="134"/>
                  </a:cubicBezTo>
                  <a:cubicBezTo>
                    <a:pt x="1576" y="475"/>
                    <a:pt x="1232" y="756"/>
                    <a:pt x="888" y="950"/>
                  </a:cubicBezTo>
                  <a:cubicBezTo>
                    <a:pt x="745" y="1033"/>
                    <a:pt x="593" y="1101"/>
                    <a:pt x="436" y="1155"/>
                  </a:cubicBezTo>
                  <a:cubicBezTo>
                    <a:pt x="418" y="1161"/>
                    <a:pt x="400" y="1167"/>
                    <a:pt x="383" y="1167"/>
                  </a:cubicBezTo>
                  <a:cubicBezTo>
                    <a:pt x="370" y="1167"/>
                    <a:pt x="358" y="1163"/>
                    <a:pt x="350" y="1151"/>
                  </a:cubicBezTo>
                  <a:cubicBezTo>
                    <a:pt x="343" y="1134"/>
                    <a:pt x="337" y="1117"/>
                    <a:pt x="335" y="1097"/>
                  </a:cubicBezTo>
                  <a:cubicBezTo>
                    <a:pt x="324" y="1048"/>
                    <a:pt x="290" y="1022"/>
                    <a:pt x="246" y="1022"/>
                  </a:cubicBezTo>
                  <a:cubicBezTo>
                    <a:pt x="226" y="1022"/>
                    <a:pt x="204" y="1028"/>
                    <a:pt x="182" y="1039"/>
                  </a:cubicBezTo>
                  <a:cubicBezTo>
                    <a:pt x="92" y="1083"/>
                    <a:pt x="0" y="1223"/>
                    <a:pt x="15" y="1323"/>
                  </a:cubicBezTo>
                  <a:cubicBezTo>
                    <a:pt x="28" y="1404"/>
                    <a:pt x="103" y="1441"/>
                    <a:pt x="165" y="1451"/>
                  </a:cubicBezTo>
                  <a:cubicBezTo>
                    <a:pt x="179" y="1453"/>
                    <a:pt x="193" y="1454"/>
                    <a:pt x="208" y="1454"/>
                  </a:cubicBezTo>
                  <a:cubicBezTo>
                    <a:pt x="286" y="1454"/>
                    <a:pt x="373" y="1425"/>
                    <a:pt x="460" y="1390"/>
                  </a:cubicBezTo>
                  <a:cubicBezTo>
                    <a:pt x="772" y="1267"/>
                    <a:pt x="1093" y="1072"/>
                    <a:pt x="1403" y="818"/>
                  </a:cubicBezTo>
                  <a:cubicBezTo>
                    <a:pt x="1557" y="693"/>
                    <a:pt x="1710" y="548"/>
                    <a:pt x="1864" y="441"/>
                  </a:cubicBezTo>
                  <a:cubicBezTo>
                    <a:pt x="1892" y="420"/>
                    <a:pt x="1920" y="401"/>
                    <a:pt x="1951" y="384"/>
                  </a:cubicBezTo>
                  <a:lnTo>
                    <a:pt x="200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38"/>
            <p:cNvSpPr/>
            <p:nvPr/>
          </p:nvSpPr>
          <p:spPr>
            <a:xfrm flipH="1">
              <a:off x="1467091" y="2760490"/>
              <a:ext cx="166988" cy="667727"/>
            </a:xfrm>
            <a:custGeom>
              <a:rect b="b" l="l" r="r" t="t"/>
              <a:pathLst>
                <a:path extrusionOk="0" h="2955" w="739">
                  <a:moveTo>
                    <a:pt x="489" y="1"/>
                  </a:moveTo>
                  <a:lnTo>
                    <a:pt x="1" y="707"/>
                  </a:lnTo>
                  <a:lnTo>
                    <a:pt x="60" y="1836"/>
                  </a:lnTo>
                  <a:lnTo>
                    <a:pt x="301" y="2941"/>
                  </a:lnTo>
                  <a:lnTo>
                    <a:pt x="312" y="2955"/>
                  </a:lnTo>
                  <a:lnTo>
                    <a:pt x="352" y="2898"/>
                  </a:lnTo>
                  <a:lnTo>
                    <a:pt x="739" y="39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38"/>
            <p:cNvSpPr/>
            <p:nvPr/>
          </p:nvSpPr>
          <p:spPr>
            <a:xfrm flipH="1">
              <a:off x="1523354" y="2501988"/>
              <a:ext cx="553840" cy="923293"/>
            </a:xfrm>
            <a:custGeom>
              <a:rect b="b" l="l" r="r" t="t"/>
              <a:pathLst>
                <a:path extrusionOk="0" h="4086" w="2451">
                  <a:moveTo>
                    <a:pt x="514" y="1"/>
                  </a:moveTo>
                  <a:cubicBezTo>
                    <a:pt x="514" y="1"/>
                    <a:pt x="0" y="1103"/>
                    <a:pt x="230" y="2865"/>
                  </a:cubicBezTo>
                  <a:lnTo>
                    <a:pt x="2262" y="4085"/>
                  </a:lnTo>
                  <a:cubicBezTo>
                    <a:pt x="2032" y="2324"/>
                    <a:pt x="2450" y="1145"/>
                    <a:pt x="2450" y="1145"/>
                  </a:cubicBezTo>
                  <a:lnTo>
                    <a:pt x="51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38"/>
            <p:cNvSpPr/>
            <p:nvPr/>
          </p:nvSpPr>
          <p:spPr>
            <a:xfrm flipH="1">
              <a:off x="1467090" y="2471483"/>
              <a:ext cx="504128" cy="298048"/>
            </a:xfrm>
            <a:custGeom>
              <a:rect b="b" l="l" r="r" t="t"/>
              <a:pathLst>
                <a:path extrusionOk="0" h="1319" w="2231">
                  <a:moveTo>
                    <a:pt x="1" y="1"/>
                  </a:moveTo>
                  <a:lnTo>
                    <a:pt x="45" y="136"/>
                  </a:lnTo>
                  <a:lnTo>
                    <a:pt x="1981" y="1280"/>
                  </a:lnTo>
                  <a:lnTo>
                    <a:pt x="2231" y="1318"/>
                  </a:lnTo>
                  <a:lnTo>
                    <a:pt x="2231" y="131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38"/>
            <p:cNvSpPr/>
            <p:nvPr/>
          </p:nvSpPr>
          <p:spPr>
            <a:xfrm flipH="1">
              <a:off x="2406197" y="3149374"/>
              <a:ext cx="87900" cy="286976"/>
            </a:xfrm>
            <a:custGeom>
              <a:rect b="b" l="l" r="r" t="t"/>
              <a:pathLst>
                <a:path extrusionOk="0" h="1270" w="389">
                  <a:moveTo>
                    <a:pt x="234" y="0"/>
                  </a:moveTo>
                  <a:lnTo>
                    <a:pt x="210" y="77"/>
                  </a:lnTo>
                  <a:lnTo>
                    <a:pt x="266" y="53"/>
                  </a:lnTo>
                  <a:lnTo>
                    <a:pt x="269" y="58"/>
                  </a:lnTo>
                  <a:lnTo>
                    <a:pt x="228" y="90"/>
                  </a:lnTo>
                  <a:cubicBezTo>
                    <a:pt x="267" y="143"/>
                    <a:pt x="255" y="223"/>
                    <a:pt x="229" y="281"/>
                  </a:cubicBezTo>
                  <a:cubicBezTo>
                    <a:pt x="208" y="324"/>
                    <a:pt x="185" y="365"/>
                    <a:pt x="159" y="404"/>
                  </a:cubicBezTo>
                  <a:cubicBezTo>
                    <a:pt x="137" y="437"/>
                    <a:pt x="116" y="468"/>
                    <a:pt x="98" y="503"/>
                  </a:cubicBezTo>
                  <a:cubicBezTo>
                    <a:pt x="38" y="614"/>
                    <a:pt x="6" y="749"/>
                    <a:pt x="3" y="902"/>
                  </a:cubicBezTo>
                  <a:cubicBezTo>
                    <a:pt x="0" y="1015"/>
                    <a:pt x="16" y="1125"/>
                    <a:pt x="29" y="1235"/>
                  </a:cubicBezTo>
                  <a:cubicBezTo>
                    <a:pt x="32" y="1249"/>
                    <a:pt x="42" y="1260"/>
                    <a:pt x="55" y="1265"/>
                  </a:cubicBezTo>
                  <a:cubicBezTo>
                    <a:pt x="62" y="1268"/>
                    <a:pt x="70" y="1270"/>
                    <a:pt x="78" y="1270"/>
                  </a:cubicBezTo>
                  <a:cubicBezTo>
                    <a:pt x="79" y="1270"/>
                    <a:pt x="81" y="1270"/>
                    <a:pt x="83" y="1270"/>
                  </a:cubicBezTo>
                  <a:cubicBezTo>
                    <a:pt x="85" y="1270"/>
                    <a:pt x="87" y="1270"/>
                    <a:pt x="89" y="1270"/>
                  </a:cubicBezTo>
                  <a:cubicBezTo>
                    <a:pt x="107" y="1270"/>
                    <a:pt x="124" y="1264"/>
                    <a:pt x="138" y="1254"/>
                  </a:cubicBezTo>
                  <a:cubicBezTo>
                    <a:pt x="146" y="1249"/>
                    <a:pt x="150" y="1239"/>
                    <a:pt x="150" y="1230"/>
                  </a:cubicBezTo>
                  <a:cubicBezTo>
                    <a:pt x="149" y="1215"/>
                    <a:pt x="145" y="1198"/>
                    <a:pt x="142" y="1183"/>
                  </a:cubicBezTo>
                  <a:cubicBezTo>
                    <a:pt x="138" y="1155"/>
                    <a:pt x="134" y="1126"/>
                    <a:pt x="131" y="1099"/>
                  </a:cubicBezTo>
                  <a:cubicBezTo>
                    <a:pt x="124" y="1042"/>
                    <a:pt x="122" y="985"/>
                    <a:pt x="122" y="928"/>
                  </a:cubicBezTo>
                  <a:lnTo>
                    <a:pt x="122" y="903"/>
                  </a:lnTo>
                  <a:cubicBezTo>
                    <a:pt x="124" y="770"/>
                    <a:pt x="152" y="653"/>
                    <a:pt x="203" y="556"/>
                  </a:cubicBezTo>
                  <a:cubicBezTo>
                    <a:pt x="219" y="526"/>
                    <a:pt x="239" y="497"/>
                    <a:pt x="258" y="467"/>
                  </a:cubicBezTo>
                  <a:cubicBezTo>
                    <a:pt x="288" y="423"/>
                    <a:pt x="316" y="376"/>
                    <a:pt x="338" y="327"/>
                  </a:cubicBezTo>
                  <a:cubicBezTo>
                    <a:pt x="389" y="212"/>
                    <a:pt x="382" y="97"/>
                    <a:pt x="321" y="17"/>
                  </a:cubicBezTo>
                  <a:lnTo>
                    <a:pt x="23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38"/>
            <p:cNvSpPr/>
            <p:nvPr/>
          </p:nvSpPr>
          <p:spPr>
            <a:xfrm flipH="1">
              <a:off x="1492847" y="3218744"/>
              <a:ext cx="994698" cy="557908"/>
            </a:xfrm>
            <a:custGeom>
              <a:rect b="b" l="l" r="r" t="t"/>
              <a:pathLst>
                <a:path extrusionOk="0" h="2469" w="4402">
                  <a:moveTo>
                    <a:pt x="2010" y="0"/>
                  </a:moveTo>
                  <a:lnTo>
                    <a:pt x="0" y="945"/>
                  </a:lnTo>
                  <a:lnTo>
                    <a:pt x="0" y="1060"/>
                  </a:lnTo>
                  <a:lnTo>
                    <a:pt x="2379" y="2469"/>
                  </a:lnTo>
                  <a:lnTo>
                    <a:pt x="4389" y="1297"/>
                  </a:lnTo>
                  <a:lnTo>
                    <a:pt x="4401" y="1177"/>
                  </a:lnTo>
                  <a:lnTo>
                    <a:pt x="201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38"/>
            <p:cNvSpPr/>
            <p:nvPr/>
          </p:nvSpPr>
          <p:spPr>
            <a:xfrm flipH="1">
              <a:off x="1492847" y="3166547"/>
              <a:ext cx="994698" cy="583894"/>
            </a:xfrm>
            <a:custGeom>
              <a:rect b="b" l="l" r="r" t="t"/>
              <a:pathLst>
                <a:path extrusionOk="0" h="2584" w="4402">
                  <a:moveTo>
                    <a:pt x="2023" y="0"/>
                  </a:moveTo>
                  <a:lnTo>
                    <a:pt x="0" y="1176"/>
                  </a:lnTo>
                  <a:lnTo>
                    <a:pt x="2379" y="2584"/>
                  </a:lnTo>
                  <a:lnTo>
                    <a:pt x="4401" y="1408"/>
                  </a:lnTo>
                  <a:lnTo>
                    <a:pt x="20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38"/>
            <p:cNvSpPr/>
            <p:nvPr/>
          </p:nvSpPr>
          <p:spPr>
            <a:xfrm flipH="1">
              <a:off x="1942291" y="3399741"/>
              <a:ext cx="529662" cy="338270"/>
            </a:xfrm>
            <a:custGeom>
              <a:rect b="b" l="l" r="r" t="t"/>
              <a:pathLst>
                <a:path extrusionOk="0" h="1497" w="2344">
                  <a:moveTo>
                    <a:pt x="0" y="1"/>
                  </a:moveTo>
                  <a:lnTo>
                    <a:pt x="0" y="144"/>
                  </a:lnTo>
                  <a:lnTo>
                    <a:pt x="2343" y="1497"/>
                  </a:lnTo>
                  <a:lnTo>
                    <a:pt x="2343" y="13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38"/>
            <p:cNvSpPr/>
            <p:nvPr/>
          </p:nvSpPr>
          <p:spPr>
            <a:xfrm flipH="1">
              <a:off x="1970990" y="2471483"/>
              <a:ext cx="192522" cy="792007"/>
            </a:xfrm>
            <a:custGeom>
              <a:rect b="b" l="l" r="r" t="t"/>
              <a:pathLst>
                <a:path extrusionOk="0" h="3505" w="852">
                  <a:moveTo>
                    <a:pt x="852" y="1"/>
                  </a:moveTo>
                  <a:lnTo>
                    <a:pt x="466" y="2856"/>
                  </a:lnTo>
                  <a:lnTo>
                    <a:pt x="1" y="3504"/>
                  </a:lnTo>
                  <a:lnTo>
                    <a:pt x="663" y="3119"/>
                  </a:lnTo>
                  <a:lnTo>
                    <a:pt x="85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38"/>
            <p:cNvSpPr/>
            <p:nvPr/>
          </p:nvSpPr>
          <p:spPr>
            <a:xfrm flipH="1">
              <a:off x="2057987" y="3107118"/>
              <a:ext cx="122473" cy="156368"/>
            </a:xfrm>
            <a:custGeom>
              <a:rect b="b" l="l" r="r" t="t"/>
              <a:pathLst>
                <a:path extrusionOk="0" h="692" w="542">
                  <a:moveTo>
                    <a:pt x="467" y="0"/>
                  </a:moveTo>
                  <a:lnTo>
                    <a:pt x="0" y="650"/>
                  </a:lnTo>
                  <a:lnTo>
                    <a:pt x="76" y="691"/>
                  </a:lnTo>
                  <a:lnTo>
                    <a:pt x="541" y="43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rgbClr val="E696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38"/>
            <p:cNvSpPr/>
            <p:nvPr/>
          </p:nvSpPr>
          <p:spPr>
            <a:xfrm flipH="1">
              <a:off x="1970991" y="2461766"/>
              <a:ext cx="104170" cy="655073"/>
            </a:xfrm>
            <a:custGeom>
              <a:rect b="b" l="l" r="r" t="t"/>
              <a:pathLst>
                <a:path extrusionOk="0" h="2899" w="461">
                  <a:moveTo>
                    <a:pt x="386" y="1"/>
                  </a:moveTo>
                  <a:lnTo>
                    <a:pt x="1" y="2856"/>
                  </a:lnTo>
                  <a:lnTo>
                    <a:pt x="75" y="2899"/>
                  </a:lnTo>
                  <a:lnTo>
                    <a:pt x="461" y="44"/>
                  </a:lnTo>
                  <a:lnTo>
                    <a:pt x="386" y="1"/>
                  </a:lnTo>
                  <a:close/>
                </a:path>
              </a:pathLst>
            </a:custGeom>
            <a:solidFill>
              <a:srgbClr val="E696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38"/>
            <p:cNvSpPr/>
            <p:nvPr/>
          </p:nvSpPr>
          <p:spPr>
            <a:xfrm flipH="1">
              <a:off x="1607640" y="3480862"/>
              <a:ext cx="372390" cy="257148"/>
            </a:xfrm>
            <a:custGeom>
              <a:rect b="b" l="l" r="r" t="t"/>
              <a:pathLst>
                <a:path extrusionOk="0" h="1138" w="1648">
                  <a:moveTo>
                    <a:pt x="1418" y="1"/>
                  </a:moveTo>
                  <a:lnTo>
                    <a:pt x="838" y="202"/>
                  </a:lnTo>
                  <a:lnTo>
                    <a:pt x="1" y="585"/>
                  </a:lnTo>
                  <a:lnTo>
                    <a:pt x="166" y="996"/>
                  </a:lnTo>
                  <a:lnTo>
                    <a:pt x="166" y="1138"/>
                  </a:lnTo>
                  <a:lnTo>
                    <a:pt x="1453" y="379"/>
                  </a:lnTo>
                  <a:lnTo>
                    <a:pt x="1418" y="360"/>
                  </a:lnTo>
                  <a:lnTo>
                    <a:pt x="1647" y="39"/>
                  </a:lnTo>
                  <a:lnTo>
                    <a:pt x="14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38"/>
            <p:cNvSpPr/>
            <p:nvPr/>
          </p:nvSpPr>
          <p:spPr>
            <a:xfrm flipH="1">
              <a:off x="1495784" y="3149374"/>
              <a:ext cx="976169" cy="556778"/>
            </a:xfrm>
            <a:custGeom>
              <a:rect b="b" l="l" r="r" t="t"/>
              <a:pathLst>
                <a:path extrusionOk="0" h="2464" w="4320">
                  <a:moveTo>
                    <a:pt x="1977" y="0"/>
                  </a:moveTo>
                  <a:cubicBezTo>
                    <a:pt x="1977" y="0"/>
                    <a:pt x="467" y="361"/>
                    <a:pt x="0" y="1109"/>
                  </a:cubicBezTo>
                  <a:lnTo>
                    <a:pt x="2343" y="2463"/>
                  </a:lnTo>
                  <a:cubicBezTo>
                    <a:pt x="2810" y="1716"/>
                    <a:pt x="4320" y="1354"/>
                    <a:pt x="4320" y="1354"/>
                  </a:cubicBezTo>
                  <a:lnTo>
                    <a:pt x="197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38"/>
            <p:cNvSpPr/>
            <p:nvPr/>
          </p:nvSpPr>
          <p:spPr>
            <a:xfrm flipH="1">
              <a:off x="2704469" y="2724336"/>
              <a:ext cx="223705" cy="167666"/>
            </a:xfrm>
            <a:custGeom>
              <a:rect b="b" l="l" r="r" t="t"/>
              <a:pathLst>
                <a:path extrusionOk="0" h="742" w="990">
                  <a:moveTo>
                    <a:pt x="311" y="0"/>
                  </a:moveTo>
                  <a:cubicBezTo>
                    <a:pt x="297" y="0"/>
                    <a:pt x="283" y="2"/>
                    <a:pt x="269" y="5"/>
                  </a:cubicBezTo>
                  <a:cubicBezTo>
                    <a:pt x="229" y="13"/>
                    <a:pt x="194" y="35"/>
                    <a:pt x="169" y="68"/>
                  </a:cubicBezTo>
                  <a:cubicBezTo>
                    <a:pt x="162" y="75"/>
                    <a:pt x="159" y="85"/>
                    <a:pt x="161" y="94"/>
                  </a:cubicBezTo>
                  <a:cubicBezTo>
                    <a:pt x="163" y="101"/>
                    <a:pt x="169" y="105"/>
                    <a:pt x="176" y="107"/>
                  </a:cubicBezTo>
                  <a:cubicBezTo>
                    <a:pt x="189" y="112"/>
                    <a:pt x="204" y="114"/>
                    <a:pt x="219" y="114"/>
                  </a:cubicBezTo>
                  <a:cubicBezTo>
                    <a:pt x="239" y="114"/>
                    <a:pt x="260" y="111"/>
                    <a:pt x="279" y="111"/>
                  </a:cubicBezTo>
                  <a:cubicBezTo>
                    <a:pt x="282" y="111"/>
                    <a:pt x="284" y="111"/>
                    <a:pt x="286" y="111"/>
                  </a:cubicBezTo>
                  <a:cubicBezTo>
                    <a:pt x="319" y="112"/>
                    <a:pt x="349" y="123"/>
                    <a:pt x="374" y="144"/>
                  </a:cubicBezTo>
                  <a:cubicBezTo>
                    <a:pt x="386" y="151"/>
                    <a:pt x="393" y="163"/>
                    <a:pt x="392" y="177"/>
                  </a:cubicBezTo>
                  <a:cubicBezTo>
                    <a:pt x="340" y="150"/>
                    <a:pt x="280" y="139"/>
                    <a:pt x="220" y="139"/>
                  </a:cubicBezTo>
                  <a:cubicBezTo>
                    <a:pt x="174" y="139"/>
                    <a:pt x="128" y="145"/>
                    <a:pt x="86" y="155"/>
                  </a:cubicBezTo>
                  <a:cubicBezTo>
                    <a:pt x="71" y="156"/>
                    <a:pt x="56" y="163"/>
                    <a:pt x="45" y="173"/>
                  </a:cubicBezTo>
                  <a:cubicBezTo>
                    <a:pt x="33" y="184"/>
                    <a:pt x="30" y="203"/>
                    <a:pt x="40" y="216"/>
                  </a:cubicBezTo>
                  <a:cubicBezTo>
                    <a:pt x="16" y="221"/>
                    <a:pt x="1" y="243"/>
                    <a:pt x="4" y="268"/>
                  </a:cubicBezTo>
                  <a:cubicBezTo>
                    <a:pt x="6" y="290"/>
                    <a:pt x="16" y="312"/>
                    <a:pt x="28" y="333"/>
                  </a:cubicBezTo>
                  <a:cubicBezTo>
                    <a:pt x="31" y="337"/>
                    <a:pt x="33" y="341"/>
                    <a:pt x="33" y="346"/>
                  </a:cubicBezTo>
                  <a:cubicBezTo>
                    <a:pt x="31" y="351"/>
                    <a:pt x="28" y="356"/>
                    <a:pt x="26" y="360"/>
                  </a:cubicBezTo>
                  <a:cubicBezTo>
                    <a:pt x="16" y="385"/>
                    <a:pt x="24" y="414"/>
                    <a:pt x="48" y="429"/>
                  </a:cubicBezTo>
                  <a:cubicBezTo>
                    <a:pt x="70" y="443"/>
                    <a:pt x="95" y="452"/>
                    <a:pt x="121" y="455"/>
                  </a:cubicBezTo>
                  <a:cubicBezTo>
                    <a:pt x="205" y="472"/>
                    <a:pt x="289" y="495"/>
                    <a:pt x="369" y="525"/>
                  </a:cubicBezTo>
                  <a:cubicBezTo>
                    <a:pt x="382" y="531"/>
                    <a:pt x="399" y="542"/>
                    <a:pt x="392" y="556"/>
                  </a:cubicBezTo>
                  <a:cubicBezTo>
                    <a:pt x="391" y="558"/>
                    <a:pt x="385" y="561"/>
                    <a:pt x="382" y="563"/>
                  </a:cubicBezTo>
                  <a:cubicBezTo>
                    <a:pt x="370" y="569"/>
                    <a:pt x="357" y="571"/>
                    <a:pt x="343" y="571"/>
                  </a:cubicBezTo>
                  <a:cubicBezTo>
                    <a:pt x="327" y="571"/>
                    <a:pt x="310" y="568"/>
                    <a:pt x="293" y="565"/>
                  </a:cubicBezTo>
                  <a:cubicBezTo>
                    <a:pt x="258" y="560"/>
                    <a:pt x="224" y="557"/>
                    <a:pt x="190" y="556"/>
                  </a:cubicBezTo>
                  <a:cubicBezTo>
                    <a:pt x="185" y="555"/>
                    <a:pt x="181" y="554"/>
                    <a:pt x="176" y="554"/>
                  </a:cubicBezTo>
                  <a:cubicBezTo>
                    <a:pt x="168" y="554"/>
                    <a:pt x="159" y="556"/>
                    <a:pt x="151" y="558"/>
                  </a:cubicBezTo>
                  <a:cubicBezTo>
                    <a:pt x="137" y="564"/>
                    <a:pt x="129" y="575"/>
                    <a:pt x="128" y="589"/>
                  </a:cubicBezTo>
                  <a:cubicBezTo>
                    <a:pt x="128" y="604"/>
                    <a:pt x="141" y="615"/>
                    <a:pt x="154" y="623"/>
                  </a:cubicBezTo>
                  <a:cubicBezTo>
                    <a:pt x="218" y="660"/>
                    <a:pt x="298" y="645"/>
                    <a:pt x="370" y="655"/>
                  </a:cubicBezTo>
                  <a:cubicBezTo>
                    <a:pt x="402" y="659"/>
                    <a:pt x="433" y="667"/>
                    <a:pt x="464" y="678"/>
                  </a:cubicBezTo>
                  <a:cubicBezTo>
                    <a:pt x="486" y="689"/>
                    <a:pt x="505" y="707"/>
                    <a:pt x="530" y="717"/>
                  </a:cubicBezTo>
                  <a:cubicBezTo>
                    <a:pt x="573" y="732"/>
                    <a:pt x="619" y="740"/>
                    <a:pt x="666" y="740"/>
                  </a:cubicBezTo>
                  <a:cubicBezTo>
                    <a:pt x="670" y="740"/>
                    <a:pt x="673" y="740"/>
                    <a:pt x="677" y="740"/>
                  </a:cubicBezTo>
                  <a:cubicBezTo>
                    <a:pt x="687" y="740"/>
                    <a:pt x="696" y="741"/>
                    <a:pt x="704" y="741"/>
                  </a:cubicBezTo>
                  <a:cubicBezTo>
                    <a:pt x="788" y="741"/>
                    <a:pt x="875" y="735"/>
                    <a:pt x="947" y="691"/>
                  </a:cubicBezTo>
                  <a:cubicBezTo>
                    <a:pt x="973" y="675"/>
                    <a:pt x="989" y="646"/>
                    <a:pt x="988" y="616"/>
                  </a:cubicBezTo>
                  <a:cubicBezTo>
                    <a:pt x="989" y="580"/>
                    <a:pt x="971" y="560"/>
                    <a:pt x="952" y="528"/>
                  </a:cubicBezTo>
                  <a:cubicBezTo>
                    <a:pt x="927" y="484"/>
                    <a:pt x="925" y="430"/>
                    <a:pt x="944" y="382"/>
                  </a:cubicBezTo>
                  <a:cubicBezTo>
                    <a:pt x="893" y="367"/>
                    <a:pt x="846" y="342"/>
                    <a:pt x="804" y="311"/>
                  </a:cubicBezTo>
                  <a:cubicBezTo>
                    <a:pt x="753" y="272"/>
                    <a:pt x="703" y="231"/>
                    <a:pt x="658" y="188"/>
                  </a:cubicBezTo>
                  <a:cubicBezTo>
                    <a:pt x="572" y="110"/>
                    <a:pt x="477" y="30"/>
                    <a:pt x="363" y="6"/>
                  </a:cubicBezTo>
                  <a:cubicBezTo>
                    <a:pt x="346" y="3"/>
                    <a:pt x="328" y="0"/>
                    <a:pt x="311" y="0"/>
                  </a:cubicBezTo>
                  <a:close/>
                </a:path>
              </a:pathLst>
            </a:custGeom>
            <a:solidFill>
              <a:srgbClr val="FFD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38"/>
            <p:cNvSpPr/>
            <p:nvPr/>
          </p:nvSpPr>
          <p:spPr>
            <a:xfrm flipH="1">
              <a:off x="2704469" y="2794385"/>
              <a:ext cx="189133" cy="97617"/>
            </a:xfrm>
            <a:custGeom>
              <a:rect b="b" l="l" r="r" t="t"/>
              <a:pathLst>
                <a:path extrusionOk="0" h="432" w="837">
                  <a:moveTo>
                    <a:pt x="651" y="1"/>
                  </a:moveTo>
                  <a:cubicBezTo>
                    <a:pt x="648" y="2"/>
                    <a:pt x="648" y="3"/>
                    <a:pt x="645" y="5"/>
                  </a:cubicBezTo>
                  <a:cubicBezTo>
                    <a:pt x="611" y="34"/>
                    <a:pt x="586" y="75"/>
                    <a:pt x="579" y="120"/>
                  </a:cubicBezTo>
                  <a:cubicBezTo>
                    <a:pt x="578" y="133"/>
                    <a:pt x="576" y="144"/>
                    <a:pt x="576" y="156"/>
                  </a:cubicBezTo>
                  <a:cubicBezTo>
                    <a:pt x="576" y="191"/>
                    <a:pt x="580" y="226"/>
                    <a:pt x="562" y="257"/>
                  </a:cubicBezTo>
                  <a:cubicBezTo>
                    <a:pt x="543" y="291"/>
                    <a:pt x="505" y="308"/>
                    <a:pt x="466" y="314"/>
                  </a:cubicBezTo>
                  <a:cubicBezTo>
                    <a:pt x="453" y="316"/>
                    <a:pt x="440" y="317"/>
                    <a:pt x="426" y="317"/>
                  </a:cubicBezTo>
                  <a:cubicBezTo>
                    <a:pt x="351" y="317"/>
                    <a:pt x="275" y="292"/>
                    <a:pt x="197" y="292"/>
                  </a:cubicBezTo>
                  <a:cubicBezTo>
                    <a:pt x="196" y="292"/>
                    <a:pt x="194" y="292"/>
                    <a:pt x="192" y="292"/>
                  </a:cubicBezTo>
                  <a:cubicBezTo>
                    <a:pt x="129" y="292"/>
                    <a:pt x="65" y="310"/>
                    <a:pt x="1" y="313"/>
                  </a:cubicBezTo>
                  <a:cubicBezTo>
                    <a:pt x="65" y="350"/>
                    <a:pt x="145" y="335"/>
                    <a:pt x="217" y="345"/>
                  </a:cubicBezTo>
                  <a:cubicBezTo>
                    <a:pt x="249" y="349"/>
                    <a:pt x="280" y="357"/>
                    <a:pt x="311" y="368"/>
                  </a:cubicBezTo>
                  <a:cubicBezTo>
                    <a:pt x="333" y="379"/>
                    <a:pt x="352" y="397"/>
                    <a:pt x="377" y="407"/>
                  </a:cubicBezTo>
                  <a:cubicBezTo>
                    <a:pt x="420" y="422"/>
                    <a:pt x="466" y="430"/>
                    <a:pt x="513" y="430"/>
                  </a:cubicBezTo>
                  <a:cubicBezTo>
                    <a:pt x="517" y="430"/>
                    <a:pt x="520" y="430"/>
                    <a:pt x="524" y="430"/>
                  </a:cubicBezTo>
                  <a:cubicBezTo>
                    <a:pt x="534" y="430"/>
                    <a:pt x="543" y="431"/>
                    <a:pt x="551" y="431"/>
                  </a:cubicBezTo>
                  <a:cubicBezTo>
                    <a:pt x="635" y="431"/>
                    <a:pt x="722" y="425"/>
                    <a:pt x="794" y="381"/>
                  </a:cubicBezTo>
                  <a:cubicBezTo>
                    <a:pt x="820" y="365"/>
                    <a:pt x="836" y="336"/>
                    <a:pt x="835" y="306"/>
                  </a:cubicBezTo>
                  <a:cubicBezTo>
                    <a:pt x="836" y="270"/>
                    <a:pt x="818" y="250"/>
                    <a:pt x="801" y="219"/>
                  </a:cubicBezTo>
                  <a:cubicBezTo>
                    <a:pt x="776" y="174"/>
                    <a:pt x="772" y="120"/>
                    <a:pt x="792" y="74"/>
                  </a:cubicBezTo>
                  <a:cubicBezTo>
                    <a:pt x="741" y="57"/>
                    <a:pt x="693" y="32"/>
                    <a:pt x="651" y="1"/>
                  </a:cubicBezTo>
                  <a:close/>
                </a:path>
              </a:pathLst>
            </a:custGeom>
            <a:solidFill>
              <a:srgbClr val="FFCF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38"/>
            <p:cNvSpPr/>
            <p:nvPr/>
          </p:nvSpPr>
          <p:spPr>
            <a:xfrm flipH="1">
              <a:off x="2682099" y="2797774"/>
              <a:ext cx="70727" cy="93550"/>
            </a:xfrm>
            <a:custGeom>
              <a:rect b="b" l="l" r="r" t="t"/>
              <a:pathLst>
                <a:path extrusionOk="0" h="414" w="313">
                  <a:moveTo>
                    <a:pt x="72" y="0"/>
                  </a:moveTo>
                  <a:cubicBezTo>
                    <a:pt x="68" y="0"/>
                    <a:pt x="64" y="1"/>
                    <a:pt x="61" y="2"/>
                  </a:cubicBezTo>
                  <a:cubicBezTo>
                    <a:pt x="52" y="6"/>
                    <a:pt x="45" y="20"/>
                    <a:pt x="41" y="28"/>
                  </a:cubicBezTo>
                  <a:cubicBezTo>
                    <a:pt x="30" y="48"/>
                    <a:pt x="22" y="70"/>
                    <a:pt x="15" y="92"/>
                  </a:cubicBezTo>
                  <a:cubicBezTo>
                    <a:pt x="4" y="125"/>
                    <a:pt x="0" y="160"/>
                    <a:pt x="0" y="196"/>
                  </a:cubicBezTo>
                  <a:cubicBezTo>
                    <a:pt x="1" y="269"/>
                    <a:pt x="28" y="339"/>
                    <a:pt x="74" y="396"/>
                  </a:cubicBezTo>
                  <a:cubicBezTo>
                    <a:pt x="83" y="407"/>
                    <a:pt x="96" y="412"/>
                    <a:pt x="110" y="414"/>
                  </a:cubicBezTo>
                  <a:cubicBezTo>
                    <a:pt x="128" y="414"/>
                    <a:pt x="147" y="414"/>
                    <a:pt x="167" y="411"/>
                  </a:cubicBezTo>
                  <a:cubicBezTo>
                    <a:pt x="209" y="410"/>
                    <a:pt x="253" y="405"/>
                    <a:pt x="296" y="399"/>
                  </a:cubicBezTo>
                  <a:lnTo>
                    <a:pt x="252" y="332"/>
                  </a:lnTo>
                  <a:cubicBezTo>
                    <a:pt x="238" y="313"/>
                    <a:pt x="227" y="294"/>
                    <a:pt x="219" y="272"/>
                  </a:cubicBezTo>
                  <a:cubicBezTo>
                    <a:pt x="204" y="229"/>
                    <a:pt x="224" y="193"/>
                    <a:pt x="242" y="155"/>
                  </a:cubicBezTo>
                  <a:cubicBezTo>
                    <a:pt x="262" y="111"/>
                    <a:pt x="285" y="70"/>
                    <a:pt x="313" y="30"/>
                  </a:cubicBezTo>
                  <a:lnTo>
                    <a:pt x="313" y="30"/>
                  </a:lnTo>
                  <a:cubicBezTo>
                    <a:pt x="311" y="31"/>
                    <a:pt x="308" y="31"/>
                    <a:pt x="302" y="31"/>
                  </a:cubicBezTo>
                  <a:cubicBezTo>
                    <a:pt x="277" y="31"/>
                    <a:pt x="217" y="21"/>
                    <a:pt x="208" y="20"/>
                  </a:cubicBezTo>
                  <a:cubicBezTo>
                    <a:pt x="173" y="16"/>
                    <a:pt x="139" y="10"/>
                    <a:pt x="105" y="6"/>
                  </a:cubicBezTo>
                  <a:cubicBezTo>
                    <a:pt x="95" y="4"/>
                    <a:pt x="82" y="0"/>
                    <a:pt x="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38"/>
            <p:cNvSpPr/>
            <p:nvPr/>
          </p:nvSpPr>
          <p:spPr>
            <a:xfrm flipH="1">
              <a:off x="2081032" y="2446627"/>
              <a:ext cx="650779" cy="473171"/>
            </a:xfrm>
            <a:custGeom>
              <a:rect b="b" l="l" r="r" t="t"/>
              <a:pathLst>
                <a:path extrusionOk="0" h="2094" w="2880">
                  <a:moveTo>
                    <a:pt x="2697" y="1"/>
                  </a:moveTo>
                  <a:cubicBezTo>
                    <a:pt x="2680" y="1"/>
                    <a:pt x="2663" y="6"/>
                    <a:pt x="2645" y="18"/>
                  </a:cubicBezTo>
                  <a:cubicBezTo>
                    <a:pt x="2518" y="104"/>
                    <a:pt x="2444" y="246"/>
                    <a:pt x="2370" y="380"/>
                  </a:cubicBezTo>
                  <a:cubicBezTo>
                    <a:pt x="2278" y="546"/>
                    <a:pt x="2177" y="705"/>
                    <a:pt x="2070" y="860"/>
                  </a:cubicBezTo>
                  <a:cubicBezTo>
                    <a:pt x="1953" y="1026"/>
                    <a:pt x="1761" y="1161"/>
                    <a:pt x="1580" y="1241"/>
                  </a:cubicBezTo>
                  <a:cubicBezTo>
                    <a:pt x="1523" y="1267"/>
                    <a:pt x="1465" y="1289"/>
                    <a:pt x="1406" y="1307"/>
                  </a:cubicBezTo>
                  <a:cubicBezTo>
                    <a:pt x="1205" y="1370"/>
                    <a:pt x="999" y="1406"/>
                    <a:pt x="792" y="1442"/>
                  </a:cubicBezTo>
                  <a:cubicBezTo>
                    <a:pt x="652" y="1465"/>
                    <a:pt x="511" y="1491"/>
                    <a:pt x="370" y="1509"/>
                  </a:cubicBezTo>
                  <a:cubicBezTo>
                    <a:pt x="299" y="1518"/>
                    <a:pt x="231" y="1526"/>
                    <a:pt x="160" y="1534"/>
                  </a:cubicBezTo>
                  <a:cubicBezTo>
                    <a:pt x="111" y="1537"/>
                    <a:pt x="71" y="1533"/>
                    <a:pt x="41" y="1578"/>
                  </a:cubicBezTo>
                  <a:cubicBezTo>
                    <a:pt x="16" y="1618"/>
                    <a:pt x="2" y="1663"/>
                    <a:pt x="2" y="1710"/>
                  </a:cubicBezTo>
                  <a:cubicBezTo>
                    <a:pt x="1" y="1749"/>
                    <a:pt x="5" y="1789"/>
                    <a:pt x="16" y="1826"/>
                  </a:cubicBezTo>
                  <a:cubicBezTo>
                    <a:pt x="27" y="1873"/>
                    <a:pt x="43" y="1920"/>
                    <a:pt x="67" y="1962"/>
                  </a:cubicBezTo>
                  <a:cubicBezTo>
                    <a:pt x="83" y="1992"/>
                    <a:pt x="130" y="1998"/>
                    <a:pt x="160" y="2008"/>
                  </a:cubicBezTo>
                  <a:cubicBezTo>
                    <a:pt x="200" y="2019"/>
                    <a:pt x="239" y="2030"/>
                    <a:pt x="279" y="2041"/>
                  </a:cubicBezTo>
                  <a:cubicBezTo>
                    <a:pt x="430" y="2076"/>
                    <a:pt x="586" y="2093"/>
                    <a:pt x="741" y="2093"/>
                  </a:cubicBezTo>
                  <a:cubicBezTo>
                    <a:pt x="768" y="2093"/>
                    <a:pt x="794" y="2093"/>
                    <a:pt x="821" y="2092"/>
                  </a:cubicBezTo>
                  <a:cubicBezTo>
                    <a:pt x="924" y="2090"/>
                    <a:pt x="1026" y="2083"/>
                    <a:pt x="1128" y="2071"/>
                  </a:cubicBezTo>
                  <a:cubicBezTo>
                    <a:pt x="1321" y="2048"/>
                    <a:pt x="1511" y="2012"/>
                    <a:pt x="1698" y="1962"/>
                  </a:cubicBezTo>
                  <a:cubicBezTo>
                    <a:pt x="1783" y="1943"/>
                    <a:pt x="1866" y="1914"/>
                    <a:pt x="1946" y="1878"/>
                  </a:cubicBezTo>
                  <a:cubicBezTo>
                    <a:pt x="2169" y="1778"/>
                    <a:pt x="2404" y="1668"/>
                    <a:pt x="2550" y="1473"/>
                  </a:cubicBezTo>
                  <a:cubicBezTo>
                    <a:pt x="2561" y="1460"/>
                    <a:pt x="2571" y="1446"/>
                    <a:pt x="2580" y="1432"/>
                  </a:cubicBezTo>
                  <a:cubicBezTo>
                    <a:pt x="2651" y="1322"/>
                    <a:pt x="2689" y="1194"/>
                    <a:pt x="2726" y="1067"/>
                  </a:cubicBezTo>
                  <a:cubicBezTo>
                    <a:pt x="2797" y="826"/>
                    <a:pt x="2861" y="580"/>
                    <a:pt x="2875" y="328"/>
                  </a:cubicBezTo>
                  <a:cubicBezTo>
                    <a:pt x="2879" y="277"/>
                    <a:pt x="2872" y="225"/>
                    <a:pt x="2857" y="175"/>
                  </a:cubicBezTo>
                  <a:cubicBezTo>
                    <a:pt x="2835" y="108"/>
                    <a:pt x="2773" y="1"/>
                    <a:pt x="26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38"/>
            <p:cNvSpPr/>
            <p:nvPr/>
          </p:nvSpPr>
          <p:spPr>
            <a:xfrm flipH="1">
              <a:off x="2155375" y="2563902"/>
              <a:ext cx="573047" cy="355895"/>
            </a:xfrm>
            <a:custGeom>
              <a:rect b="b" l="l" r="r" t="t"/>
              <a:pathLst>
                <a:path extrusionOk="0" h="1575" w="2536">
                  <a:moveTo>
                    <a:pt x="2428" y="0"/>
                  </a:moveTo>
                  <a:lnTo>
                    <a:pt x="2428" y="0"/>
                  </a:lnTo>
                  <a:cubicBezTo>
                    <a:pt x="2382" y="54"/>
                    <a:pt x="2356" y="122"/>
                    <a:pt x="2337" y="189"/>
                  </a:cubicBezTo>
                  <a:cubicBezTo>
                    <a:pt x="2271" y="405"/>
                    <a:pt x="2247" y="630"/>
                    <a:pt x="2192" y="848"/>
                  </a:cubicBezTo>
                  <a:cubicBezTo>
                    <a:pt x="2170" y="939"/>
                    <a:pt x="2157" y="1003"/>
                    <a:pt x="2082" y="1061"/>
                  </a:cubicBezTo>
                  <a:cubicBezTo>
                    <a:pt x="2005" y="1122"/>
                    <a:pt x="1920" y="1153"/>
                    <a:pt x="1825" y="1180"/>
                  </a:cubicBezTo>
                  <a:cubicBezTo>
                    <a:pt x="1669" y="1223"/>
                    <a:pt x="1514" y="1263"/>
                    <a:pt x="1357" y="1293"/>
                  </a:cubicBezTo>
                  <a:cubicBezTo>
                    <a:pt x="1116" y="1342"/>
                    <a:pt x="870" y="1372"/>
                    <a:pt x="625" y="1372"/>
                  </a:cubicBezTo>
                  <a:cubicBezTo>
                    <a:pt x="592" y="1372"/>
                    <a:pt x="559" y="1371"/>
                    <a:pt x="525" y="1370"/>
                  </a:cubicBezTo>
                  <a:cubicBezTo>
                    <a:pt x="386" y="1367"/>
                    <a:pt x="249" y="1352"/>
                    <a:pt x="112" y="1325"/>
                  </a:cubicBezTo>
                  <a:cubicBezTo>
                    <a:pt x="75" y="1318"/>
                    <a:pt x="38" y="1306"/>
                    <a:pt x="1" y="1306"/>
                  </a:cubicBezTo>
                  <a:cubicBezTo>
                    <a:pt x="12" y="1354"/>
                    <a:pt x="28" y="1399"/>
                    <a:pt x="52" y="1443"/>
                  </a:cubicBezTo>
                  <a:cubicBezTo>
                    <a:pt x="68" y="1473"/>
                    <a:pt x="115" y="1479"/>
                    <a:pt x="145" y="1487"/>
                  </a:cubicBezTo>
                  <a:cubicBezTo>
                    <a:pt x="185" y="1500"/>
                    <a:pt x="224" y="1511"/>
                    <a:pt x="264" y="1522"/>
                  </a:cubicBezTo>
                  <a:cubicBezTo>
                    <a:pt x="416" y="1556"/>
                    <a:pt x="573" y="1574"/>
                    <a:pt x="730" y="1574"/>
                  </a:cubicBezTo>
                  <a:cubicBezTo>
                    <a:pt x="755" y="1574"/>
                    <a:pt x="781" y="1574"/>
                    <a:pt x="806" y="1573"/>
                  </a:cubicBezTo>
                  <a:cubicBezTo>
                    <a:pt x="909" y="1571"/>
                    <a:pt x="1011" y="1564"/>
                    <a:pt x="1113" y="1552"/>
                  </a:cubicBezTo>
                  <a:cubicBezTo>
                    <a:pt x="1306" y="1529"/>
                    <a:pt x="1496" y="1493"/>
                    <a:pt x="1683" y="1443"/>
                  </a:cubicBezTo>
                  <a:cubicBezTo>
                    <a:pt x="1768" y="1423"/>
                    <a:pt x="1851" y="1395"/>
                    <a:pt x="1931" y="1359"/>
                  </a:cubicBezTo>
                  <a:cubicBezTo>
                    <a:pt x="2154" y="1259"/>
                    <a:pt x="2389" y="1147"/>
                    <a:pt x="2535" y="954"/>
                  </a:cubicBezTo>
                  <a:cubicBezTo>
                    <a:pt x="2528" y="891"/>
                    <a:pt x="2519" y="825"/>
                    <a:pt x="2508" y="762"/>
                  </a:cubicBezTo>
                  <a:cubicBezTo>
                    <a:pt x="2487" y="634"/>
                    <a:pt x="2457" y="506"/>
                    <a:pt x="2440" y="376"/>
                  </a:cubicBezTo>
                  <a:cubicBezTo>
                    <a:pt x="2424" y="251"/>
                    <a:pt x="2431" y="127"/>
                    <a:pt x="24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38"/>
            <p:cNvSpPr/>
            <p:nvPr/>
          </p:nvSpPr>
          <p:spPr>
            <a:xfrm flipH="1">
              <a:off x="2332080" y="4030405"/>
              <a:ext cx="348438" cy="277937"/>
            </a:xfrm>
            <a:custGeom>
              <a:rect b="b" l="l" r="r" t="t"/>
              <a:pathLst>
                <a:path extrusionOk="0" h="1230" w="1542">
                  <a:moveTo>
                    <a:pt x="1124" y="0"/>
                  </a:moveTo>
                  <a:cubicBezTo>
                    <a:pt x="1087" y="0"/>
                    <a:pt x="1050" y="4"/>
                    <a:pt x="1021" y="15"/>
                  </a:cubicBezTo>
                  <a:cubicBezTo>
                    <a:pt x="967" y="37"/>
                    <a:pt x="929" y="99"/>
                    <a:pt x="894" y="143"/>
                  </a:cubicBezTo>
                  <a:cubicBezTo>
                    <a:pt x="872" y="171"/>
                    <a:pt x="847" y="195"/>
                    <a:pt x="823" y="220"/>
                  </a:cubicBezTo>
                  <a:cubicBezTo>
                    <a:pt x="718" y="322"/>
                    <a:pt x="591" y="401"/>
                    <a:pt x="466" y="476"/>
                  </a:cubicBezTo>
                  <a:cubicBezTo>
                    <a:pt x="458" y="482"/>
                    <a:pt x="450" y="487"/>
                    <a:pt x="441" y="491"/>
                  </a:cubicBezTo>
                  <a:cubicBezTo>
                    <a:pt x="339" y="552"/>
                    <a:pt x="238" y="614"/>
                    <a:pt x="155" y="698"/>
                  </a:cubicBezTo>
                  <a:cubicBezTo>
                    <a:pt x="92" y="760"/>
                    <a:pt x="45" y="836"/>
                    <a:pt x="20" y="921"/>
                  </a:cubicBezTo>
                  <a:cubicBezTo>
                    <a:pt x="2" y="990"/>
                    <a:pt x="1" y="1070"/>
                    <a:pt x="35" y="1133"/>
                  </a:cubicBezTo>
                  <a:cubicBezTo>
                    <a:pt x="41" y="1147"/>
                    <a:pt x="50" y="1159"/>
                    <a:pt x="61" y="1169"/>
                  </a:cubicBezTo>
                  <a:cubicBezTo>
                    <a:pt x="111" y="1220"/>
                    <a:pt x="182" y="1225"/>
                    <a:pt x="251" y="1228"/>
                  </a:cubicBezTo>
                  <a:cubicBezTo>
                    <a:pt x="267" y="1229"/>
                    <a:pt x="282" y="1229"/>
                    <a:pt x="298" y="1229"/>
                  </a:cubicBezTo>
                  <a:cubicBezTo>
                    <a:pt x="388" y="1229"/>
                    <a:pt x="478" y="1212"/>
                    <a:pt x="561" y="1178"/>
                  </a:cubicBezTo>
                  <a:cubicBezTo>
                    <a:pt x="641" y="1144"/>
                    <a:pt x="715" y="1096"/>
                    <a:pt x="779" y="1034"/>
                  </a:cubicBezTo>
                  <a:cubicBezTo>
                    <a:pt x="824" y="990"/>
                    <a:pt x="861" y="933"/>
                    <a:pt x="909" y="891"/>
                  </a:cubicBezTo>
                  <a:cubicBezTo>
                    <a:pt x="966" y="845"/>
                    <a:pt x="1033" y="816"/>
                    <a:pt x="1105" y="805"/>
                  </a:cubicBezTo>
                  <a:cubicBezTo>
                    <a:pt x="1204" y="789"/>
                    <a:pt x="1313" y="794"/>
                    <a:pt x="1401" y="739"/>
                  </a:cubicBezTo>
                  <a:cubicBezTo>
                    <a:pt x="1466" y="697"/>
                    <a:pt x="1511" y="629"/>
                    <a:pt x="1526" y="552"/>
                  </a:cubicBezTo>
                  <a:cubicBezTo>
                    <a:pt x="1541" y="475"/>
                    <a:pt x="1540" y="396"/>
                    <a:pt x="1523" y="321"/>
                  </a:cubicBezTo>
                  <a:cubicBezTo>
                    <a:pt x="1512" y="259"/>
                    <a:pt x="1489" y="201"/>
                    <a:pt x="1454" y="149"/>
                  </a:cubicBezTo>
                  <a:cubicBezTo>
                    <a:pt x="1397" y="72"/>
                    <a:pt x="1310" y="21"/>
                    <a:pt x="1214" y="7"/>
                  </a:cubicBezTo>
                  <a:cubicBezTo>
                    <a:pt x="1187" y="3"/>
                    <a:pt x="1155" y="0"/>
                    <a:pt x="1124" y="0"/>
                  </a:cubicBezTo>
                  <a:close/>
                </a:path>
              </a:pathLst>
            </a:custGeom>
            <a:solidFill>
              <a:srgbClr val="2E2E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38"/>
            <p:cNvSpPr/>
            <p:nvPr/>
          </p:nvSpPr>
          <p:spPr>
            <a:xfrm flipH="1">
              <a:off x="2332080" y="4030405"/>
              <a:ext cx="334654" cy="277937"/>
            </a:xfrm>
            <a:custGeom>
              <a:rect b="b" l="l" r="r" t="t"/>
              <a:pathLst>
                <a:path extrusionOk="0" h="1230" w="1481">
                  <a:moveTo>
                    <a:pt x="1063" y="0"/>
                  </a:moveTo>
                  <a:cubicBezTo>
                    <a:pt x="1026" y="0"/>
                    <a:pt x="989" y="4"/>
                    <a:pt x="960" y="15"/>
                  </a:cubicBezTo>
                  <a:cubicBezTo>
                    <a:pt x="906" y="37"/>
                    <a:pt x="868" y="99"/>
                    <a:pt x="833" y="143"/>
                  </a:cubicBezTo>
                  <a:cubicBezTo>
                    <a:pt x="811" y="169"/>
                    <a:pt x="786" y="195"/>
                    <a:pt x="762" y="220"/>
                  </a:cubicBezTo>
                  <a:cubicBezTo>
                    <a:pt x="796" y="257"/>
                    <a:pt x="863" y="274"/>
                    <a:pt x="909" y="279"/>
                  </a:cubicBezTo>
                  <a:cubicBezTo>
                    <a:pt x="972" y="284"/>
                    <a:pt x="1047" y="273"/>
                    <a:pt x="1089" y="319"/>
                  </a:cubicBezTo>
                  <a:cubicBezTo>
                    <a:pt x="1131" y="363"/>
                    <a:pt x="1115" y="434"/>
                    <a:pt x="1089" y="487"/>
                  </a:cubicBezTo>
                  <a:cubicBezTo>
                    <a:pt x="1029" y="603"/>
                    <a:pt x="925" y="690"/>
                    <a:pt x="836" y="786"/>
                  </a:cubicBezTo>
                  <a:cubicBezTo>
                    <a:pt x="762" y="863"/>
                    <a:pt x="696" y="950"/>
                    <a:pt x="612" y="1017"/>
                  </a:cubicBezTo>
                  <a:cubicBezTo>
                    <a:pt x="471" y="1128"/>
                    <a:pt x="294" y="1174"/>
                    <a:pt x="112" y="1174"/>
                  </a:cubicBezTo>
                  <a:cubicBezTo>
                    <a:pt x="75" y="1174"/>
                    <a:pt x="38" y="1173"/>
                    <a:pt x="0" y="1169"/>
                  </a:cubicBezTo>
                  <a:lnTo>
                    <a:pt x="0" y="1169"/>
                  </a:lnTo>
                  <a:cubicBezTo>
                    <a:pt x="50" y="1220"/>
                    <a:pt x="121" y="1225"/>
                    <a:pt x="190" y="1228"/>
                  </a:cubicBezTo>
                  <a:cubicBezTo>
                    <a:pt x="206" y="1229"/>
                    <a:pt x="221" y="1229"/>
                    <a:pt x="237" y="1229"/>
                  </a:cubicBezTo>
                  <a:cubicBezTo>
                    <a:pt x="327" y="1229"/>
                    <a:pt x="417" y="1212"/>
                    <a:pt x="500" y="1178"/>
                  </a:cubicBezTo>
                  <a:cubicBezTo>
                    <a:pt x="580" y="1144"/>
                    <a:pt x="654" y="1096"/>
                    <a:pt x="718" y="1034"/>
                  </a:cubicBezTo>
                  <a:cubicBezTo>
                    <a:pt x="763" y="990"/>
                    <a:pt x="800" y="933"/>
                    <a:pt x="848" y="891"/>
                  </a:cubicBezTo>
                  <a:cubicBezTo>
                    <a:pt x="905" y="845"/>
                    <a:pt x="972" y="816"/>
                    <a:pt x="1044" y="805"/>
                  </a:cubicBezTo>
                  <a:cubicBezTo>
                    <a:pt x="1143" y="789"/>
                    <a:pt x="1252" y="794"/>
                    <a:pt x="1340" y="739"/>
                  </a:cubicBezTo>
                  <a:cubicBezTo>
                    <a:pt x="1405" y="697"/>
                    <a:pt x="1450" y="629"/>
                    <a:pt x="1465" y="552"/>
                  </a:cubicBezTo>
                  <a:cubicBezTo>
                    <a:pt x="1480" y="475"/>
                    <a:pt x="1480" y="396"/>
                    <a:pt x="1461" y="321"/>
                  </a:cubicBezTo>
                  <a:cubicBezTo>
                    <a:pt x="1451" y="259"/>
                    <a:pt x="1428" y="201"/>
                    <a:pt x="1392" y="149"/>
                  </a:cubicBezTo>
                  <a:cubicBezTo>
                    <a:pt x="1336" y="70"/>
                    <a:pt x="1249" y="19"/>
                    <a:pt x="1153" y="7"/>
                  </a:cubicBezTo>
                  <a:cubicBezTo>
                    <a:pt x="1126" y="3"/>
                    <a:pt x="1094" y="0"/>
                    <a:pt x="1063" y="0"/>
                  </a:cubicBezTo>
                  <a:close/>
                </a:path>
              </a:pathLst>
            </a:custGeom>
            <a:solidFill>
              <a:srgbClr val="2E2E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38"/>
            <p:cNvSpPr/>
            <p:nvPr/>
          </p:nvSpPr>
          <p:spPr>
            <a:xfrm flipH="1">
              <a:off x="2056854" y="3185302"/>
              <a:ext cx="618918" cy="893240"/>
            </a:xfrm>
            <a:custGeom>
              <a:rect b="b" l="l" r="r" t="t"/>
              <a:pathLst>
                <a:path extrusionOk="0" h="3953" w="2739">
                  <a:moveTo>
                    <a:pt x="2383" y="1"/>
                  </a:moveTo>
                  <a:cubicBezTo>
                    <a:pt x="2382" y="1"/>
                    <a:pt x="2381" y="1"/>
                    <a:pt x="2379" y="1"/>
                  </a:cubicBezTo>
                  <a:cubicBezTo>
                    <a:pt x="2360" y="2"/>
                    <a:pt x="2342" y="7"/>
                    <a:pt x="2324" y="13"/>
                  </a:cubicBezTo>
                  <a:cubicBezTo>
                    <a:pt x="2231" y="46"/>
                    <a:pt x="2140" y="84"/>
                    <a:pt x="2049" y="122"/>
                  </a:cubicBezTo>
                  <a:cubicBezTo>
                    <a:pt x="1786" y="232"/>
                    <a:pt x="1528" y="359"/>
                    <a:pt x="1278" y="499"/>
                  </a:cubicBezTo>
                  <a:cubicBezTo>
                    <a:pt x="1044" y="630"/>
                    <a:pt x="815" y="771"/>
                    <a:pt x="590" y="915"/>
                  </a:cubicBezTo>
                  <a:cubicBezTo>
                    <a:pt x="484" y="984"/>
                    <a:pt x="375" y="1057"/>
                    <a:pt x="273" y="1133"/>
                  </a:cubicBezTo>
                  <a:cubicBezTo>
                    <a:pt x="196" y="1190"/>
                    <a:pt x="127" y="1236"/>
                    <a:pt x="76" y="1320"/>
                  </a:cubicBezTo>
                  <a:cubicBezTo>
                    <a:pt x="33" y="1391"/>
                    <a:pt x="9" y="1473"/>
                    <a:pt x="3" y="1557"/>
                  </a:cubicBezTo>
                  <a:cubicBezTo>
                    <a:pt x="0" y="1614"/>
                    <a:pt x="3" y="1672"/>
                    <a:pt x="10" y="1730"/>
                  </a:cubicBezTo>
                  <a:cubicBezTo>
                    <a:pt x="14" y="1767"/>
                    <a:pt x="21" y="1804"/>
                    <a:pt x="31" y="1840"/>
                  </a:cubicBezTo>
                  <a:cubicBezTo>
                    <a:pt x="65" y="1982"/>
                    <a:pt x="127" y="2117"/>
                    <a:pt x="185" y="2250"/>
                  </a:cubicBezTo>
                  <a:cubicBezTo>
                    <a:pt x="288" y="2482"/>
                    <a:pt x="815" y="3885"/>
                    <a:pt x="828" y="3905"/>
                  </a:cubicBezTo>
                  <a:cubicBezTo>
                    <a:pt x="842" y="3924"/>
                    <a:pt x="876" y="3934"/>
                    <a:pt x="897" y="3941"/>
                  </a:cubicBezTo>
                  <a:cubicBezTo>
                    <a:pt x="927" y="3949"/>
                    <a:pt x="958" y="3952"/>
                    <a:pt x="990" y="3952"/>
                  </a:cubicBezTo>
                  <a:cubicBezTo>
                    <a:pt x="1021" y="3952"/>
                    <a:pt x="1052" y="3949"/>
                    <a:pt x="1082" y="3945"/>
                  </a:cubicBezTo>
                  <a:cubicBezTo>
                    <a:pt x="1127" y="3940"/>
                    <a:pt x="1171" y="3931"/>
                    <a:pt x="1215" y="3920"/>
                  </a:cubicBezTo>
                  <a:cubicBezTo>
                    <a:pt x="1301" y="3898"/>
                    <a:pt x="1384" y="3863"/>
                    <a:pt x="1447" y="3799"/>
                  </a:cubicBezTo>
                  <a:cubicBezTo>
                    <a:pt x="1500" y="3748"/>
                    <a:pt x="1490" y="3704"/>
                    <a:pt x="1471" y="3641"/>
                  </a:cubicBezTo>
                  <a:cubicBezTo>
                    <a:pt x="1453" y="3582"/>
                    <a:pt x="1457" y="3509"/>
                    <a:pt x="1449" y="3447"/>
                  </a:cubicBezTo>
                  <a:cubicBezTo>
                    <a:pt x="1432" y="3309"/>
                    <a:pt x="1407" y="3173"/>
                    <a:pt x="1384" y="3037"/>
                  </a:cubicBezTo>
                  <a:cubicBezTo>
                    <a:pt x="1367" y="2943"/>
                    <a:pt x="1350" y="2849"/>
                    <a:pt x="1329" y="2756"/>
                  </a:cubicBezTo>
                  <a:cubicBezTo>
                    <a:pt x="1311" y="2673"/>
                    <a:pt x="1299" y="2592"/>
                    <a:pt x="1286" y="2509"/>
                  </a:cubicBezTo>
                  <a:cubicBezTo>
                    <a:pt x="1264" y="2365"/>
                    <a:pt x="1223" y="2223"/>
                    <a:pt x="1220" y="2077"/>
                  </a:cubicBezTo>
                  <a:cubicBezTo>
                    <a:pt x="1217" y="1932"/>
                    <a:pt x="1259" y="1824"/>
                    <a:pt x="1385" y="1745"/>
                  </a:cubicBezTo>
                  <a:cubicBezTo>
                    <a:pt x="1506" y="1670"/>
                    <a:pt x="1634" y="1605"/>
                    <a:pt x="1768" y="1554"/>
                  </a:cubicBezTo>
                  <a:cubicBezTo>
                    <a:pt x="1943" y="1484"/>
                    <a:pt x="2115" y="1409"/>
                    <a:pt x="2270" y="1303"/>
                  </a:cubicBezTo>
                  <a:cubicBezTo>
                    <a:pt x="2426" y="1196"/>
                    <a:pt x="2562" y="1058"/>
                    <a:pt x="2642" y="889"/>
                  </a:cubicBezTo>
                  <a:cubicBezTo>
                    <a:pt x="2721" y="718"/>
                    <a:pt x="2739" y="513"/>
                    <a:pt x="2664" y="341"/>
                  </a:cubicBezTo>
                  <a:cubicBezTo>
                    <a:pt x="2628" y="263"/>
                    <a:pt x="2561" y="205"/>
                    <a:pt x="2522" y="129"/>
                  </a:cubicBezTo>
                  <a:cubicBezTo>
                    <a:pt x="2495" y="74"/>
                    <a:pt x="2458" y="1"/>
                    <a:pt x="23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38"/>
            <p:cNvSpPr/>
            <p:nvPr/>
          </p:nvSpPr>
          <p:spPr>
            <a:xfrm flipH="1">
              <a:off x="2056855" y="3185076"/>
              <a:ext cx="472493" cy="886235"/>
            </a:xfrm>
            <a:custGeom>
              <a:rect b="b" l="l" r="r" t="t"/>
              <a:pathLst>
                <a:path extrusionOk="0" h="3922" w="2091">
                  <a:moveTo>
                    <a:pt x="1733" y="1"/>
                  </a:moveTo>
                  <a:cubicBezTo>
                    <a:pt x="1733" y="1"/>
                    <a:pt x="1732" y="1"/>
                    <a:pt x="1731" y="1"/>
                  </a:cubicBezTo>
                  <a:cubicBezTo>
                    <a:pt x="1713" y="2"/>
                    <a:pt x="1694" y="8"/>
                    <a:pt x="1678" y="14"/>
                  </a:cubicBezTo>
                  <a:cubicBezTo>
                    <a:pt x="1584" y="47"/>
                    <a:pt x="1492" y="85"/>
                    <a:pt x="1402" y="122"/>
                  </a:cubicBezTo>
                  <a:cubicBezTo>
                    <a:pt x="1399" y="174"/>
                    <a:pt x="1406" y="226"/>
                    <a:pt x="1422" y="277"/>
                  </a:cubicBezTo>
                  <a:cubicBezTo>
                    <a:pt x="1467" y="445"/>
                    <a:pt x="1470" y="561"/>
                    <a:pt x="1365" y="712"/>
                  </a:cubicBezTo>
                  <a:cubicBezTo>
                    <a:pt x="1164" y="1001"/>
                    <a:pt x="839" y="1175"/>
                    <a:pt x="556" y="1386"/>
                  </a:cubicBezTo>
                  <a:cubicBezTo>
                    <a:pt x="271" y="1596"/>
                    <a:pt x="1" y="1891"/>
                    <a:pt x="5" y="2245"/>
                  </a:cubicBezTo>
                  <a:cubicBezTo>
                    <a:pt x="5" y="2397"/>
                    <a:pt x="59" y="2546"/>
                    <a:pt x="112" y="2689"/>
                  </a:cubicBezTo>
                  <a:cubicBezTo>
                    <a:pt x="262" y="3099"/>
                    <a:pt x="414" y="3510"/>
                    <a:pt x="567" y="3921"/>
                  </a:cubicBezTo>
                  <a:cubicBezTo>
                    <a:pt x="653" y="3899"/>
                    <a:pt x="736" y="3864"/>
                    <a:pt x="799" y="3800"/>
                  </a:cubicBezTo>
                  <a:cubicBezTo>
                    <a:pt x="852" y="3749"/>
                    <a:pt x="842" y="3705"/>
                    <a:pt x="823" y="3642"/>
                  </a:cubicBezTo>
                  <a:cubicBezTo>
                    <a:pt x="805" y="3583"/>
                    <a:pt x="809" y="3510"/>
                    <a:pt x="801" y="3448"/>
                  </a:cubicBezTo>
                  <a:cubicBezTo>
                    <a:pt x="784" y="3310"/>
                    <a:pt x="759" y="3174"/>
                    <a:pt x="736" y="3038"/>
                  </a:cubicBezTo>
                  <a:cubicBezTo>
                    <a:pt x="719" y="2944"/>
                    <a:pt x="702" y="2850"/>
                    <a:pt x="681" y="2757"/>
                  </a:cubicBezTo>
                  <a:cubicBezTo>
                    <a:pt x="663" y="2674"/>
                    <a:pt x="651" y="2593"/>
                    <a:pt x="638" y="2510"/>
                  </a:cubicBezTo>
                  <a:cubicBezTo>
                    <a:pt x="616" y="2366"/>
                    <a:pt x="575" y="2224"/>
                    <a:pt x="572" y="2078"/>
                  </a:cubicBezTo>
                  <a:cubicBezTo>
                    <a:pt x="569" y="1933"/>
                    <a:pt x="611" y="1825"/>
                    <a:pt x="737" y="1746"/>
                  </a:cubicBezTo>
                  <a:cubicBezTo>
                    <a:pt x="858" y="1671"/>
                    <a:pt x="986" y="1606"/>
                    <a:pt x="1120" y="1555"/>
                  </a:cubicBezTo>
                  <a:cubicBezTo>
                    <a:pt x="1295" y="1485"/>
                    <a:pt x="1467" y="1410"/>
                    <a:pt x="1622" y="1304"/>
                  </a:cubicBezTo>
                  <a:cubicBezTo>
                    <a:pt x="1778" y="1197"/>
                    <a:pt x="1914" y="1059"/>
                    <a:pt x="1994" y="890"/>
                  </a:cubicBezTo>
                  <a:cubicBezTo>
                    <a:pt x="2073" y="719"/>
                    <a:pt x="2091" y="514"/>
                    <a:pt x="2018" y="342"/>
                  </a:cubicBezTo>
                  <a:cubicBezTo>
                    <a:pt x="1982" y="262"/>
                    <a:pt x="1913" y="206"/>
                    <a:pt x="1876" y="130"/>
                  </a:cubicBezTo>
                  <a:cubicBezTo>
                    <a:pt x="1847" y="73"/>
                    <a:pt x="1809" y="1"/>
                    <a:pt x="17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38"/>
            <p:cNvSpPr/>
            <p:nvPr/>
          </p:nvSpPr>
          <p:spPr>
            <a:xfrm flipH="1">
              <a:off x="2174131" y="4053228"/>
              <a:ext cx="373520" cy="339173"/>
            </a:xfrm>
            <a:custGeom>
              <a:rect b="b" l="l" r="r" t="t"/>
              <a:pathLst>
                <a:path extrusionOk="0" h="1501" w="1653">
                  <a:moveTo>
                    <a:pt x="1246" y="1"/>
                  </a:moveTo>
                  <a:cubicBezTo>
                    <a:pt x="1207" y="1"/>
                    <a:pt x="1169" y="9"/>
                    <a:pt x="1135" y="24"/>
                  </a:cubicBezTo>
                  <a:cubicBezTo>
                    <a:pt x="1014" y="68"/>
                    <a:pt x="927" y="169"/>
                    <a:pt x="866" y="278"/>
                  </a:cubicBezTo>
                  <a:lnTo>
                    <a:pt x="855" y="295"/>
                  </a:lnTo>
                  <a:cubicBezTo>
                    <a:pt x="785" y="419"/>
                    <a:pt x="699" y="535"/>
                    <a:pt x="599" y="640"/>
                  </a:cubicBezTo>
                  <a:cubicBezTo>
                    <a:pt x="543" y="700"/>
                    <a:pt x="481" y="757"/>
                    <a:pt x="419" y="812"/>
                  </a:cubicBezTo>
                  <a:cubicBezTo>
                    <a:pt x="308" y="907"/>
                    <a:pt x="191" y="996"/>
                    <a:pt x="90" y="1102"/>
                  </a:cubicBezTo>
                  <a:cubicBezTo>
                    <a:pt x="54" y="1142"/>
                    <a:pt x="18" y="1188"/>
                    <a:pt x="10" y="1240"/>
                  </a:cubicBezTo>
                  <a:cubicBezTo>
                    <a:pt x="1" y="1305"/>
                    <a:pt x="35" y="1371"/>
                    <a:pt x="87" y="1413"/>
                  </a:cubicBezTo>
                  <a:cubicBezTo>
                    <a:pt x="140" y="1452"/>
                    <a:pt x="203" y="1478"/>
                    <a:pt x="269" y="1488"/>
                  </a:cubicBezTo>
                  <a:cubicBezTo>
                    <a:pt x="318" y="1496"/>
                    <a:pt x="369" y="1500"/>
                    <a:pt x="419" y="1500"/>
                  </a:cubicBezTo>
                  <a:cubicBezTo>
                    <a:pt x="427" y="1500"/>
                    <a:pt x="434" y="1500"/>
                    <a:pt x="441" y="1500"/>
                  </a:cubicBezTo>
                  <a:cubicBezTo>
                    <a:pt x="659" y="1493"/>
                    <a:pt x="866" y="1405"/>
                    <a:pt x="1022" y="1251"/>
                  </a:cubicBezTo>
                  <a:cubicBezTo>
                    <a:pt x="1112" y="1161"/>
                    <a:pt x="1179" y="1053"/>
                    <a:pt x="1273" y="966"/>
                  </a:cubicBezTo>
                  <a:cubicBezTo>
                    <a:pt x="1341" y="904"/>
                    <a:pt x="1420" y="854"/>
                    <a:pt x="1490" y="794"/>
                  </a:cubicBezTo>
                  <a:cubicBezTo>
                    <a:pt x="1560" y="733"/>
                    <a:pt x="1622" y="658"/>
                    <a:pt x="1636" y="567"/>
                  </a:cubicBezTo>
                  <a:cubicBezTo>
                    <a:pt x="1653" y="472"/>
                    <a:pt x="1614" y="377"/>
                    <a:pt x="1573" y="291"/>
                  </a:cubicBezTo>
                  <a:cubicBezTo>
                    <a:pt x="1522" y="192"/>
                    <a:pt x="1458" y="89"/>
                    <a:pt x="1359" y="34"/>
                  </a:cubicBezTo>
                  <a:cubicBezTo>
                    <a:pt x="1328" y="15"/>
                    <a:pt x="1292" y="4"/>
                    <a:pt x="1255" y="1"/>
                  </a:cubicBezTo>
                  <a:cubicBezTo>
                    <a:pt x="1252" y="1"/>
                    <a:pt x="1249" y="1"/>
                    <a:pt x="1246" y="1"/>
                  </a:cubicBezTo>
                  <a:close/>
                </a:path>
              </a:pathLst>
            </a:custGeom>
            <a:solidFill>
              <a:srgbClr val="2E2E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38"/>
            <p:cNvSpPr/>
            <p:nvPr/>
          </p:nvSpPr>
          <p:spPr>
            <a:xfrm flipH="1">
              <a:off x="2174131" y="4053228"/>
              <a:ext cx="273870" cy="339173"/>
            </a:xfrm>
            <a:custGeom>
              <a:rect b="b" l="l" r="r" t="t"/>
              <a:pathLst>
                <a:path extrusionOk="0" h="1501" w="1212">
                  <a:moveTo>
                    <a:pt x="805" y="1"/>
                  </a:moveTo>
                  <a:cubicBezTo>
                    <a:pt x="767" y="1"/>
                    <a:pt x="730" y="9"/>
                    <a:pt x="694" y="24"/>
                  </a:cubicBezTo>
                  <a:cubicBezTo>
                    <a:pt x="574" y="68"/>
                    <a:pt x="487" y="169"/>
                    <a:pt x="425" y="278"/>
                  </a:cubicBezTo>
                  <a:lnTo>
                    <a:pt x="414" y="295"/>
                  </a:lnTo>
                  <a:cubicBezTo>
                    <a:pt x="416" y="317"/>
                    <a:pt x="425" y="338"/>
                    <a:pt x="441" y="355"/>
                  </a:cubicBezTo>
                  <a:cubicBezTo>
                    <a:pt x="505" y="423"/>
                    <a:pt x="592" y="465"/>
                    <a:pt x="686" y="472"/>
                  </a:cubicBezTo>
                  <a:cubicBezTo>
                    <a:pt x="734" y="474"/>
                    <a:pt x="788" y="474"/>
                    <a:pt x="819" y="520"/>
                  </a:cubicBezTo>
                  <a:cubicBezTo>
                    <a:pt x="862" y="582"/>
                    <a:pt x="812" y="638"/>
                    <a:pt x="775" y="689"/>
                  </a:cubicBezTo>
                  <a:cubicBezTo>
                    <a:pt x="698" y="791"/>
                    <a:pt x="654" y="915"/>
                    <a:pt x="587" y="1024"/>
                  </a:cubicBezTo>
                  <a:cubicBezTo>
                    <a:pt x="474" y="1211"/>
                    <a:pt x="299" y="1353"/>
                    <a:pt x="105" y="1452"/>
                  </a:cubicBezTo>
                  <a:cubicBezTo>
                    <a:pt x="70" y="1470"/>
                    <a:pt x="35" y="1485"/>
                    <a:pt x="0" y="1500"/>
                  </a:cubicBezTo>
                  <a:cubicBezTo>
                    <a:pt x="218" y="1493"/>
                    <a:pt x="425" y="1405"/>
                    <a:pt x="581" y="1251"/>
                  </a:cubicBezTo>
                  <a:cubicBezTo>
                    <a:pt x="671" y="1161"/>
                    <a:pt x="738" y="1053"/>
                    <a:pt x="832" y="966"/>
                  </a:cubicBezTo>
                  <a:cubicBezTo>
                    <a:pt x="900" y="904"/>
                    <a:pt x="979" y="854"/>
                    <a:pt x="1049" y="794"/>
                  </a:cubicBezTo>
                  <a:cubicBezTo>
                    <a:pt x="1119" y="733"/>
                    <a:pt x="1181" y="658"/>
                    <a:pt x="1195" y="567"/>
                  </a:cubicBezTo>
                  <a:cubicBezTo>
                    <a:pt x="1212" y="472"/>
                    <a:pt x="1173" y="377"/>
                    <a:pt x="1133" y="291"/>
                  </a:cubicBezTo>
                  <a:cubicBezTo>
                    <a:pt x="1082" y="191"/>
                    <a:pt x="1017" y="89"/>
                    <a:pt x="918" y="33"/>
                  </a:cubicBezTo>
                  <a:cubicBezTo>
                    <a:pt x="887" y="15"/>
                    <a:pt x="851" y="4"/>
                    <a:pt x="814" y="1"/>
                  </a:cubicBezTo>
                  <a:cubicBezTo>
                    <a:pt x="811" y="1"/>
                    <a:pt x="808" y="1"/>
                    <a:pt x="805" y="1"/>
                  </a:cubicBezTo>
                  <a:close/>
                </a:path>
              </a:pathLst>
            </a:custGeom>
            <a:solidFill>
              <a:srgbClr val="2E2E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38"/>
            <p:cNvSpPr/>
            <p:nvPr/>
          </p:nvSpPr>
          <p:spPr>
            <a:xfrm flipH="1">
              <a:off x="1686725" y="3150955"/>
              <a:ext cx="811214" cy="992212"/>
            </a:xfrm>
            <a:custGeom>
              <a:rect b="b" l="l" r="r" t="t"/>
              <a:pathLst>
                <a:path extrusionOk="0" h="4391" w="3590">
                  <a:moveTo>
                    <a:pt x="2382" y="1"/>
                  </a:moveTo>
                  <a:cubicBezTo>
                    <a:pt x="2370" y="1"/>
                    <a:pt x="2358" y="2"/>
                    <a:pt x="2347" y="3"/>
                  </a:cubicBezTo>
                  <a:cubicBezTo>
                    <a:pt x="2289" y="11"/>
                    <a:pt x="2235" y="29"/>
                    <a:pt x="2184" y="58"/>
                  </a:cubicBezTo>
                  <a:cubicBezTo>
                    <a:pt x="2165" y="68"/>
                    <a:pt x="2146" y="79"/>
                    <a:pt x="2126" y="90"/>
                  </a:cubicBezTo>
                  <a:cubicBezTo>
                    <a:pt x="1979" y="179"/>
                    <a:pt x="1872" y="298"/>
                    <a:pt x="1756" y="427"/>
                  </a:cubicBezTo>
                  <a:cubicBezTo>
                    <a:pt x="1638" y="561"/>
                    <a:pt x="1650" y="739"/>
                    <a:pt x="1561" y="890"/>
                  </a:cubicBezTo>
                  <a:cubicBezTo>
                    <a:pt x="1510" y="976"/>
                    <a:pt x="1433" y="1041"/>
                    <a:pt x="1357" y="1106"/>
                  </a:cubicBezTo>
                  <a:cubicBezTo>
                    <a:pt x="980" y="1424"/>
                    <a:pt x="600" y="1736"/>
                    <a:pt x="249" y="2084"/>
                  </a:cubicBezTo>
                  <a:cubicBezTo>
                    <a:pt x="167" y="2166"/>
                    <a:pt x="53" y="2279"/>
                    <a:pt x="30" y="2396"/>
                  </a:cubicBezTo>
                  <a:cubicBezTo>
                    <a:pt x="1" y="2540"/>
                    <a:pt x="38" y="2707"/>
                    <a:pt x="79" y="2846"/>
                  </a:cubicBezTo>
                  <a:cubicBezTo>
                    <a:pt x="126" y="3007"/>
                    <a:pt x="195" y="3161"/>
                    <a:pt x="257" y="3315"/>
                  </a:cubicBezTo>
                  <a:cubicBezTo>
                    <a:pt x="335" y="3513"/>
                    <a:pt x="619" y="4287"/>
                    <a:pt x="641" y="4323"/>
                  </a:cubicBezTo>
                  <a:cubicBezTo>
                    <a:pt x="662" y="4359"/>
                    <a:pt x="707" y="4370"/>
                    <a:pt x="746" y="4378"/>
                  </a:cubicBezTo>
                  <a:cubicBezTo>
                    <a:pt x="789" y="4386"/>
                    <a:pt x="834" y="4391"/>
                    <a:pt x="879" y="4391"/>
                  </a:cubicBezTo>
                  <a:cubicBezTo>
                    <a:pt x="968" y="4391"/>
                    <a:pt x="1057" y="4374"/>
                    <a:pt x="1135" y="4335"/>
                  </a:cubicBezTo>
                  <a:cubicBezTo>
                    <a:pt x="1159" y="4324"/>
                    <a:pt x="1181" y="4310"/>
                    <a:pt x="1203" y="4297"/>
                  </a:cubicBezTo>
                  <a:cubicBezTo>
                    <a:pt x="1233" y="4275"/>
                    <a:pt x="1260" y="4249"/>
                    <a:pt x="1281" y="4217"/>
                  </a:cubicBezTo>
                  <a:cubicBezTo>
                    <a:pt x="1299" y="4189"/>
                    <a:pt x="1292" y="4158"/>
                    <a:pt x="1291" y="4126"/>
                  </a:cubicBezTo>
                  <a:cubicBezTo>
                    <a:pt x="1291" y="4074"/>
                    <a:pt x="1281" y="4020"/>
                    <a:pt x="1278" y="3969"/>
                  </a:cubicBezTo>
                  <a:cubicBezTo>
                    <a:pt x="1271" y="3870"/>
                    <a:pt x="1259" y="3771"/>
                    <a:pt x="1247" y="3674"/>
                  </a:cubicBezTo>
                  <a:cubicBezTo>
                    <a:pt x="1219" y="3478"/>
                    <a:pt x="1183" y="3281"/>
                    <a:pt x="1157" y="3085"/>
                  </a:cubicBezTo>
                  <a:cubicBezTo>
                    <a:pt x="1145" y="2983"/>
                    <a:pt x="1134" y="2880"/>
                    <a:pt x="1127" y="2777"/>
                  </a:cubicBezTo>
                  <a:cubicBezTo>
                    <a:pt x="1120" y="2696"/>
                    <a:pt x="1160" y="2616"/>
                    <a:pt x="1230" y="2575"/>
                  </a:cubicBezTo>
                  <a:cubicBezTo>
                    <a:pt x="1380" y="2489"/>
                    <a:pt x="1551" y="2440"/>
                    <a:pt x="1711" y="2376"/>
                  </a:cubicBezTo>
                  <a:cubicBezTo>
                    <a:pt x="1971" y="2273"/>
                    <a:pt x="2228" y="2162"/>
                    <a:pt x="2479" y="2035"/>
                  </a:cubicBezTo>
                  <a:cubicBezTo>
                    <a:pt x="2605" y="1972"/>
                    <a:pt x="2731" y="1904"/>
                    <a:pt x="2850" y="1833"/>
                  </a:cubicBezTo>
                  <a:cubicBezTo>
                    <a:pt x="3056" y="1711"/>
                    <a:pt x="3286" y="1560"/>
                    <a:pt x="3401" y="1348"/>
                  </a:cubicBezTo>
                  <a:cubicBezTo>
                    <a:pt x="3526" y="1119"/>
                    <a:pt x="3577" y="851"/>
                    <a:pt x="3586" y="594"/>
                  </a:cubicBezTo>
                  <a:cubicBezTo>
                    <a:pt x="3590" y="481"/>
                    <a:pt x="3586" y="369"/>
                    <a:pt x="3580" y="265"/>
                  </a:cubicBezTo>
                  <a:cubicBezTo>
                    <a:pt x="3576" y="193"/>
                    <a:pt x="3570" y="120"/>
                    <a:pt x="3536" y="58"/>
                  </a:cubicBezTo>
                  <a:cubicBezTo>
                    <a:pt x="3520" y="106"/>
                    <a:pt x="3481" y="145"/>
                    <a:pt x="3433" y="163"/>
                  </a:cubicBezTo>
                  <a:cubicBezTo>
                    <a:pt x="3389" y="181"/>
                    <a:pt x="3341" y="190"/>
                    <a:pt x="3294" y="190"/>
                  </a:cubicBezTo>
                  <a:cubicBezTo>
                    <a:pt x="3291" y="190"/>
                    <a:pt x="3287" y="190"/>
                    <a:pt x="3284" y="190"/>
                  </a:cubicBezTo>
                  <a:cubicBezTo>
                    <a:pt x="3262" y="191"/>
                    <a:pt x="3239" y="192"/>
                    <a:pt x="3217" y="192"/>
                  </a:cubicBezTo>
                  <a:cubicBezTo>
                    <a:pt x="3035" y="192"/>
                    <a:pt x="2854" y="157"/>
                    <a:pt x="2685" y="91"/>
                  </a:cubicBezTo>
                  <a:cubicBezTo>
                    <a:pt x="2586" y="53"/>
                    <a:pt x="2486" y="1"/>
                    <a:pt x="23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38"/>
            <p:cNvSpPr/>
            <p:nvPr/>
          </p:nvSpPr>
          <p:spPr>
            <a:xfrm flipH="1">
              <a:off x="1686726" y="3150955"/>
              <a:ext cx="625697" cy="979784"/>
            </a:xfrm>
            <a:custGeom>
              <a:rect b="b" l="l" r="r" t="t"/>
              <a:pathLst>
                <a:path extrusionOk="0" h="4336" w="2769">
                  <a:moveTo>
                    <a:pt x="1561" y="1"/>
                  </a:moveTo>
                  <a:cubicBezTo>
                    <a:pt x="1549" y="1"/>
                    <a:pt x="1537" y="2"/>
                    <a:pt x="1526" y="3"/>
                  </a:cubicBezTo>
                  <a:cubicBezTo>
                    <a:pt x="1468" y="11"/>
                    <a:pt x="1414" y="29"/>
                    <a:pt x="1363" y="58"/>
                  </a:cubicBezTo>
                  <a:cubicBezTo>
                    <a:pt x="1344" y="68"/>
                    <a:pt x="1325" y="79"/>
                    <a:pt x="1305" y="90"/>
                  </a:cubicBezTo>
                  <a:cubicBezTo>
                    <a:pt x="1209" y="193"/>
                    <a:pt x="1118" y="303"/>
                    <a:pt x="1059" y="432"/>
                  </a:cubicBezTo>
                  <a:cubicBezTo>
                    <a:pt x="799" y="1018"/>
                    <a:pt x="1451" y="1235"/>
                    <a:pt x="1895" y="1315"/>
                  </a:cubicBezTo>
                  <a:cubicBezTo>
                    <a:pt x="1893" y="1377"/>
                    <a:pt x="1845" y="1425"/>
                    <a:pt x="1797" y="1462"/>
                  </a:cubicBezTo>
                  <a:cubicBezTo>
                    <a:pt x="1389" y="1793"/>
                    <a:pt x="873" y="1950"/>
                    <a:pt x="391" y="2159"/>
                  </a:cubicBezTo>
                  <a:cubicBezTo>
                    <a:pt x="243" y="2222"/>
                    <a:pt x="75" y="2329"/>
                    <a:pt x="42" y="2500"/>
                  </a:cubicBezTo>
                  <a:cubicBezTo>
                    <a:pt x="0" y="2714"/>
                    <a:pt x="46" y="2971"/>
                    <a:pt x="76" y="3183"/>
                  </a:cubicBezTo>
                  <a:cubicBezTo>
                    <a:pt x="130" y="3567"/>
                    <a:pt x="201" y="3961"/>
                    <a:pt x="314" y="4335"/>
                  </a:cubicBezTo>
                  <a:cubicBezTo>
                    <a:pt x="338" y="4324"/>
                    <a:pt x="360" y="4310"/>
                    <a:pt x="382" y="4297"/>
                  </a:cubicBezTo>
                  <a:cubicBezTo>
                    <a:pt x="412" y="4275"/>
                    <a:pt x="439" y="4249"/>
                    <a:pt x="460" y="4217"/>
                  </a:cubicBezTo>
                  <a:cubicBezTo>
                    <a:pt x="478" y="4189"/>
                    <a:pt x="471" y="4158"/>
                    <a:pt x="470" y="4126"/>
                  </a:cubicBezTo>
                  <a:cubicBezTo>
                    <a:pt x="470" y="4074"/>
                    <a:pt x="460" y="4020"/>
                    <a:pt x="457" y="3969"/>
                  </a:cubicBezTo>
                  <a:cubicBezTo>
                    <a:pt x="450" y="3870"/>
                    <a:pt x="438" y="3771"/>
                    <a:pt x="426" y="3674"/>
                  </a:cubicBezTo>
                  <a:cubicBezTo>
                    <a:pt x="398" y="3478"/>
                    <a:pt x="362" y="3281"/>
                    <a:pt x="336" y="3085"/>
                  </a:cubicBezTo>
                  <a:cubicBezTo>
                    <a:pt x="324" y="2983"/>
                    <a:pt x="313" y="2880"/>
                    <a:pt x="306" y="2777"/>
                  </a:cubicBezTo>
                  <a:cubicBezTo>
                    <a:pt x="299" y="2696"/>
                    <a:pt x="339" y="2616"/>
                    <a:pt x="409" y="2575"/>
                  </a:cubicBezTo>
                  <a:cubicBezTo>
                    <a:pt x="559" y="2489"/>
                    <a:pt x="730" y="2440"/>
                    <a:pt x="890" y="2376"/>
                  </a:cubicBezTo>
                  <a:cubicBezTo>
                    <a:pt x="1150" y="2273"/>
                    <a:pt x="1407" y="2162"/>
                    <a:pt x="1658" y="2035"/>
                  </a:cubicBezTo>
                  <a:cubicBezTo>
                    <a:pt x="1784" y="1972"/>
                    <a:pt x="1910" y="1904"/>
                    <a:pt x="2029" y="1833"/>
                  </a:cubicBezTo>
                  <a:cubicBezTo>
                    <a:pt x="2235" y="1711"/>
                    <a:pt x="2465" y="1560"/>
                    <a:pt x="2580" y="1348"/>
                  </a:cubicBezTo>
                  <a:cubicBezTo>
                    <a:pt x="2705" y="1119"/>
                    <a:pt x="2756" y="851"/>
                    <a:pt x="2765" y="594"/>
                  </a:cubicBezTo>
                  <a:cubicBezTo>
                    <a:pt x="2769" y="481"/>
                    <a:pt x="2765" y="369"/>
                    <a:pt x="2759" y="265"/>
                  </a:cubicBezTo>
                  <a:cubicBezTo>
                    <a:pt x="2755" y="193"/>
                    <a:pt x="2749" y="120"/>
                    <a:pt x="2715" y="58"/>
                  </a:cubicBezTo>
                  <a:cubicBezTo>
                    <a:pt x="2699" y="106"/>
                    <a:pt x="2660" y="145"/>
                    <a:pt x="2612" y="163"/>
                  </a:cubicBezTo>
                  <a:cubicBezTo>
                    <a:pt x="2568" y="181"/>
                    <a:pt x="2520" y="190"/>
                    <a:pt x="2473" y="190"/>
                  </a:cubicBezTo>
                  <a:cubicBezTo>
                    <a:pt x="2470" y="190"/>
                    <a:pt x="2466" y="190"/>
                    <a:pt x="2463" y="190"/>
                  </a:cubicBezTo>
                  <a:cubicBezTo>
                    <a:pt x="2441" y="191"/>
                    <a:pt x="2418" y="192"/>
                    <a:pt x="2396" y="192"/>
                  </a:cubicBezTo>
                  <a:cubicBezTo>
                    <a:pt x="2214" y="192"/>
                    <a:pt x="2033" y="157"/>
                    <a:pt x="1863" y="91"/>
                  </a:cubicBezTo>
                  <a:cubicBezTo>
                    <a:pt x="1765" y="53"/>
                    <a:pt x="1665" y="1"/>
                    <a:pt x="15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38"/>
            <p:cNvSpPr/>
            <p:nvPr/>
          </p:nvSpPr>
          <p:spPr>
            <a:xfrm flipH="1">
              <a:off x="1684693" y="2410925"/>
              <a:ext cx="519268" cy="903860"/>
            </a:xfrm>
            <a:custGeom>
              <a:rect b="b" l="l" r="r" t="t"/>
              <a:pathLst>
                <a:path extrusionOk="0" h="4000" w="2298">
                  <a:moveTo>
                    <a:pt x="893" y="0"/>
                  </a:moveTo>
                  <a:cubicBezTo>
                    <a:pt x="813" y="0"/>
                    <a:pt x="734" y="12"/>
                    <a:pt x="657" y="33"/>
                  </a:cubicBezTo>
                  <a:cubicBezTo>
                    <a:pt x="567" y="58"/>
                    <a:pt x="473" y="68"/>
                    <a:pt x="392" y="120"/>
                  </a:cubicBezTo>
                  <a:cubicBezTo>
                    <a:pt x="177" y="258"/>
                    <a:pt x="96" y="481"/>
                    <a:pt x="60" y="726"/>
                  </a:cubicBezTo>
                  <a:cubicBezTo>
                    <a:pt x="1" y="1128"/>
                    <a:pt x="90" y="2923"/>
                    <a:pt x="105" y="3125"/>
                  </a:cubicBezTo>
                  <a:cubicBezTo>
                    <a:pt x="111" y="3187"/>
                    <a:pt x="116" y="3246"/>
                    <a:pt x="123" y="3307"/>
                  </a:cubicBezTo>
                  <a:cubicBezTo>
                    <a:pt x="132" y="3402"/>
                    <a:pt x="143" y="3501"/>
                    <a:pt x="196" y="3579"/>
                  </a:cubicBezTo>
                  <a:cubicBezTo>
                    <a:pt x="207" y="3595"/>
                    <a:pt x="220" y="3608"/>
                    <a:pt x="232" y="3622"/>
                  </a:cubicBezTo>
                  <a:cubicBezTo>
                    <a:pt x="260" y="3650"/>
                    <a:pt x="287" y="3674"/>
                    <a:pt x="319" y="3696"/>
                  </a:cubicBezTo>
                  <a:cubicBezTo>
                    <a:pt x="328" y="3705"/>
                    <a:pt x="339" y="3713"/>
                    <a:pt x="350" y="3720"/>
                  </a:cubicBezTo>
                  <a:cubicBezTo>
                    <a:pt x="415" y="3772"/>
                    <a:pt x="484" y="3818"/>
                    <a:pt x="557" y="3858"/>
                  </a:cubicBezTo>
                  <a:lnTo>
                    <a:pt x="584" y="3871"/>
                  </a:lnTo>
                  <a:cubicBezTo>
                    <a:pt x="762" y="3961"/>
                    <a:pt x="963" y="4000"/>
                    <a:pt x="1162" y="4000"/>
                  </a:cubicBezTo>
                  <a:cubicBezTo>
                    <a:pt x="1213" y="4000"/>
                    <a:pt x="1264" y="3997"/>
                    <a:pt x="1314" y="3992"/>
                  </a:cubicBezTo>
                  <a:cubicBezTo>
                    <a:pt x="1563" y="3968"/>
                    <a:pt x="1804" y="3893"/>
                    <a:pt x="2037" y="3802"/>
                  </a:cubicBezTo>
                  <a:cubicBezTo>
                    <a:pt x="2092" y="3785"/>
                    <a:pt x="2143" y="3757"/>
                    <a:pt x="2188" y="3723"/>
                  </a:cubicBezTo>
                  <a:cubicBezTo>
                    <a:pt x="2297" y="3630"/>
                    <a:pt x="2275" y="3472"/>
                    <a:pt x="2271" y="3344"/>
                  </a:cubicBezTo>
                  <a:cubicBezTo>
                    <a:pt x="2268" y="3182"/>
                    <a:pt x="2261" y="3019"/>
                    <a:pt x="2254" y="2857"/>
                  </a:cubicBezTo>
                  <a:cubicBezTo>
                    <a:pt x="2246" y="2630"/>
                    <a:pt x="2239" y="2402"/>
                    <a:pt x="2245" y="2175"/>
                  </a:cubicBezTo>
                  <a:cubicBezTo>
                    <a:pt x="2246" y="2076"/>
                    <a:pt x="2250" y="1978"/>
                    <a:pt x="2258" y="1881"/>
                  </a:cubicBezTo>
                  <a:cubicBezTo>
                    <a:pt x="2264" y="1815"/>
                    <a:pt x="2271" y="1750"/>
                    <a:pt x="2276" y="1685"/>
                  </a:cubicBezTo>
                  <a:cubicBezTo>
                    <a:pt x="2278" y="1671"/>
                    <a:pt x="2278" y="1658"/>
                    <a:pt x="2276" y="1644"/>
                  </a:cubicBezTo>
                  <a:cubicBezTo>
                    <a:pt x="2272" y="1629"/>
                    <a:pt x="2265" y="1615"/>
                    <a:pt x="2261" y="1601"/>
                  </a:cubicBezTo>
                  <a:cubicBezTo>
                    <a:pt x="2250" y="1570"/>
                    <a:pt x="2241" y="1538"/>
                    <a:pt x="2234" y="1506"/>
                  </a:cubicBezTo>
                  <a:cubicBezTo>
                    <a:pt x="2224" y="1461"/>
                    <a:pt x="2219" y="1415"/>
                    <a:pt x="2212" y="1370"/>
                  </a:cubicBezTo>
                  <a:cubicBezTo>
                    <a:pt x="2198" y="1282"/>
                    <a:pt x="2180" y="1194"/>
                    <a:pt x="2157" y="1107"/>
                  </a:cubicBezTo>
                  <a:cubicBezTo>
                    <a:pt x="2152" y="1089"/>
                    <a:pt x="2130" y="1067"/>
                    <a:pt x="2119" y="1049"/>
                  </a:cubicBezTo>
                  <a:cubicBezTo>
                    <a:pt x="2104" y="1029"/>
                    <a:pt x="2091" y="1007"/>
                    <a:pt x="2075" y="986"/>
                  </a:cubicBezTo>
                  <a:cubicBezTo>
                    <a:pt x="2037" y="929"/>
                    <a:pt x="1998" y="874"/>
                    <a:pt x="1958" y="819"/>
                  </a:cubicBezTo>
                  <a:cubicBezTo>
                    <a:pt x="1858" y="683"/>
                    <a:pt x="1755" y="548"/>
                    <a:pt x="1649" y="417"/>
                  </a:cubicBezTo>
                  <a:cubicBezTo>
                    <a:pt x="1577" y="329"/>
                    <a:pt x="1504" y="244"/>
                    <a:pt x="1426" y="161"/>
                  </a:cubicBezTo>
                  <a:cubicBezTo>
                    <a:pt x="1382" y="113"/>
                    <a:pt x="1333" y="68"/>
                    <a:pt x="1282" y="26"/>
                  </a:cubicBezTo>
                  <a:cubicBezTo>
                    <a:pt x="1276" y="21"/>
                    <a:pt x="1269" y="15"/>
                    <a:pt x="1263" y="13"/>
                  </a:cubicBezTo>
                  <a:cubicBezTo>
                    <a:pt x="1259" y="8"/>
                    <a:pt x="1254" y="6"/>
                    <a:pt x="1249" y="3"/>
                  </a:cubicBezTo>
                  <a:cubicBezTo>
                    <a:pt x="1221" y="24"/>
                    <a:pt x="1196" y="41"/>
                    <a:pt x="1164" y="41"/>
                  </a:cubicBezTo>
                  <a:cubicBezTo>
                    <a:pt x="1157" y="41"/>
                    <a:pt x="1150" y="40"/>
                    <a:pt x="1142" y="39"/>
                  </a:cubicBezTo>
                  <a:cubicBezTo>
                    <a:pt x="1091" y="25"/>
                    <a:pt x="1039" y="14"/>
                    <a:pt x="988" y="6"/>
                  </a:cubicBezTo>
                  <a:cubicBezTo>
                    <a:pt x="956" y="2"/>
                    <a:pt x="925" y="0"/>
                    <a:pt x="8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38"/>
            <p:cNvSpPr/>
            <p:nvPr/>
          </p:nvSpPr>
          <p:spPr>
            <a:xfrm flipH="1">
              <a:off x="1940486" y="2762072"/>
              <a:ext cx="141454" cy="191166"/>
            </a:xfrm>
            <a:custGeom>
              <a:rect b="b" l="l" r="r" t="t"/>
              <a:pathLst>
                <a:path extrusionOk="0" h="846" w="626">
                  <a:moveTo>
                    <a:pt x="71" y="0"/>
                  </a:moveTo>
                  <a:cubicBezTo>
                    <a:pt x="69" y="0"/>
                    <a:pt x="68" y="0"/>
                    <a:pt x="66" y="0"/>
                  </a:cubicBezTo>
                  <a:cubicBezTo>
                    <a:pt x="29" y="3"/>
                    <a:pt x="32" y="64"/>
                    <a:pt x="29" y="93"/>
                  </a:cubicBezTo>
                  <a:cubicBezTo>
                    <a:pt x="18" y="197"/>
                    <a:pt x="10" y="303"/>
                    <a:pt x="5" y="409"/>
                  </a:cubicBezTo>
                  <a:cubicBezTo>
                    <a:pt x="0" y="459"/>
                    <a:pt x="0" y="507"/>
                    <a:pt x="5" y="557"/>
                  </a:cubicBezTo>
                  <a:cubicBezTo>
                    <a:pt x="7" y="591"/>
                    <a:pt x="17" y="624"/>
                    <a:pt x="35" y="654"/>
                  </a:cubicBezTo>
                  <a:cubicBezTo>
                    <a:pt x="47" y="674"/>
                    <a:pt x="62" y="691"/>
                    <a:pt x="80" y="708"/>
                  </a:cubicBezTo>
                  <a:cubicBezTo>
                    <a:pt x="115" y="741"/>
                    <a:pt x="149" y="774"/>
                    <a:pt x="185" y="806"/>
                  </a:cubicBezTo>
                  <a:cubicBezTo>
                    <a:pt x="197" y="820"/>
                    <a:pt x="214" y="831"/>
                    <a:pt x="230" y="837"/>
                  </a:cubicBezTo>
                  <a:cubicBezTo>
                    <a:pt x="246" y="843"/>
                    <a:pt x="262" y="846"/>
                    <a:pt x="278" y="846"/>
                  </a:cubicBezTo>
                  <a:cubicBezTo>
                    <a:pt x="285" y="846"/>
                    <a:pt x="292" y="845"/>
                    <a:pt x="299" y="844"/>
                  </a:cubicBezTo>
                  <a:cubicBezTo>
                    <a:pt x="356" y="839"/>
                    <a:pt x="412" y="829"/>
                    <a:pt x="467" y="813"/>
                  </a:cubicBezTo>
                  <a:cubicBezTo>
                    <a:pt x="503" y="803"/>
                    <a:pt x="537" y="786"/>
                    <a:pt x="566" y="762"/>
                  </a:cubicBezTo>
                  <a:cubicBezTo>
                    <a:pt x="624" y="708"/>
                    <a:pt x="625" y="619"/>
                    <a:pt x="621" y="540"/>
                  </a:cubicBezTo>
                  <a:cubicBezTo>
                    <a:pt x="616" y="404"/>
                    <a:pt x="601" y="267"/>
                    <a:pt x="580" y="133"/>
                  </a:cubicBezTo>
                  <a:cubicBezTo>
                    <a:pt x="580" y="120"/>
                    <a:pt x="574" y="111"/>
                    <a:pt x="566" y="102"/>
                  </a:cubicBezTo>
                  <a:cubicBezTo>
                    <a:pt x="559" y="100"/>
                    <a:pt x="552" y="98"/>
                    <a:pt x="546" y="98"/>
                  </a:cubicBezTo>
                  <a:cubicBezTo>
                    <a:pt x="520" y="100"/>
                    <a:pt x="494" y="100"/>
                    <a:pt x="468" y="100"/>
                  </a:cubicBezTo>
                  <a:cubicBezTo>
                    <a:pt x="443" y="100"/>
                    <a:pt x="417" y="100"/>
                    <a:pt x="391" y="98"/>
                  </a:cubicBezTo>
                  <a:cubicBezTo>
                    <a:pt x="325" y="89"/>
                    <a:pt x="261" y="71"/>
                    <a:pt x="199" y="46"/>
                  </a:cubicBezTo>
                  <a:cubicBezTo>
                    <a:pt x="166" y="34"/>
                    <a:pt x="107" y="0"/>
                    <a:pt x="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38"/>
            <p:cNvSpPr/>
            <p:nvPr/>
          </p:nvSpPr>
          <p:spPr>
            <a:xfrm flipH="1">
              <a:off x="1678818" y="2411377"/>
              <a:ext cx="406963" cy="973683"/>
            </a:xfrm>
            <a:custGeom>
              <a:rect b="b" l="l" r="r" t="t"/>
              <a:pathLst>
                <a:path extrusionOk="0" h="4309" w="1801">
                  <a:moveTo>
                    <a:pt x="754" y="1"/>
                  </a:moveTo>
                  <a:cubicBezTo>
                    <a:pt x="759" y="6"/>
                    <a:pt x="762" y="15"/>
                    <a:pt x="761" y="23"/>
                  </a:cubicBezTo>
                  <a:cubicBezTo>
                    <a:pt x="761" y="95"/>
                    <a:pt x="629" y="294"/>
                    <a:pt x="604" y="326"/>
                  </a:cubicBezTo>
                  <a:cubicBezTo>
                    <a:pt x="545" y="404"/>
                    <a:pt x="469" y="466"/>
                    <a:pt x="413" y="547"/>
                  </a:cubicBezTo>
                  <a:cubicBezTo>
                    <a:pt x="345" y="642"/>
                    <a:pt x="287" y="743"/>
                    <a:pt x="240" y="850"/>
                  </a:cubicBezTo>
                  <a:cubicBezTo>
                    <a:pt x="180" y="991"/>
                    <a:pt x="133" y="1137"/>
                    <a:pt x="103" y="1287"/>
                  </a:cubicBezTo>
                  <a:cubicBezTo>
                    <a:pt x="38" y="1574"/>
                    <a:pt x="24" y="1872"/>
                    <a:pt x="16" y="2166"/>
                  </a:cubicBezTo>
                  <a:cubicBezTo>
                    <a:pt x="1" y="2729"/>
                    <a:pt x="6" y="3292"/>
                    <a:pt x="34" y="3854"/>
                  </a:cubicBezTo>
                  <a:cubicBezTo>
                    <a:pt x="35" y="3916"/>
                    <a:pt x="39" y="3978"/>
                    <a:pt x="42" y="4040"/>
                  </a:cubicBezTo>
                  <a:cubicBezTo>
                    <a:pt x="48" y="4117"/>
                    <a:pt x="68" y="4140"/>
                    <a:pt x="137" y="4182"/>
                  </a:cubicBezTo>
                  <a:cubicBezTo>
                    <a:pt x="288" y="4272"/>
                    <a:pt x="466" y="4309"/>
                    <a:pt x="641" y="4309"/>
                  </a:cubicBezTo>
                  <a:cubicBezTo>
                    <a:pt x="654" y="4309"/>
                    <a:pt x="666" y="4309"/>
                    <a:pt x="678" y="4308"/>
                  </a:cubicBezTo>
                  <a:cubicBezTo>
                    <a:pt x="720" y="4307"/>
                    <a:pt x="761" y="4304"/>
                    <a:pt x="802" y="4299"/>
                  </a:cubicBezTo>
                  <a:cubicBezTo>
                    <a:pt x="948" y="4281"/>
                    <a:pt x="1091" y="4249"/>
                    <a:pt x="1230" y="4205"/>
                  </a:cubicBezTo>
                  <a:cubicBezTo>
                    <a:pt x="1342" y="4172"/>
                    <a:pt x="1453" y="4136"/>
                    <a:pt x="1555" y="4080"/>
                  </a:cubicBezTo>
                  <a:cubicBezTo>
                    <a:pt x="1634" y="4036"/>
                    <a:pt x="1793" y="3945"/>
                    <a:pt x="1796" y="3842"/>
                  </a:cubicBezTo>
                  <a:cubicBezTo>
                    <a:pt x="1800" y="3704"/>
                    <a:pt x="1786" y="3557"/>
                    <a:pt x="1782" y="3418"/>
                  </a:cubicBezTo>
                  <a:cubicBezTo>
                    <a:pt x="1773" y="3111"/>
                    <a:pt x="1759" y="2804"/>
                    <a:pt x="1741" y="2497"/>
                  </a:cubicBezTo>
                  <a:cubicBezTo>
                    <a:pt x="1735" y="2388"/>
                    <a:pt x="1729" y="2279"/>
                    <a:pt x="1722" y="2172"/>
                  </a:cubicBezTo>
                  <a:lnTo>
                    <a:pt x="1701" y="1815"/>
                  </a:lnTo>
                  <a:cubicBezTo>
                    <a:pt x="1689" y="1618"/>
                    <a:pt x="1676" y="1422"/>
                    <a:pt x="1625" y="1233"/>
                  </a:cubicBezTo>
                  <a:cubicBezTo>
                    <a:pt x="1617" y="1204"/>
                    <a:pt x="1577" y="1124"/>
                    <a:pt x="1621" y="1105"/>
                  </a:cubicBezTo>
                  <a:cubicBezTo>
                    <a:pt x="1625" y="1102"/>
                    <a:pt x="1631" y="1099"/>
                    <a:pt x="1632" y="1099"/>
                  </a:cubicBezTo>
                  <a:cubicBezTo>
                    <a:pt x="1634" y="1099"/>
                    <a:pt x="1634" y="1099"/>
                    <a:pt x="1634" y="1098"/>
                  </a:cubicBezTo>
                  <a:cubicBezTo>
                    <a:pt x="1642" y="1090"/>
                    <a:pt x="1635" y="1077"/>
                    <a:pt x="1629" y="1069"/>
                  </a:cubicBezTo>
                  <a:cubicBezTo>
                    <a:pt x="1427" y="757"/>
                    <a:pt x="1204" y="459"/>
                    <a:pt x="943" y="191"/>
                  </a:cubicBezTo>
                  <a:cubicBezTo>
                    <a:pt x="930" y="179"/>
                    <a:pt x="916" y="163"/>
                    <a:pt x="903" y="151"/>
                  </a:cubicBezTo>
                  <a:cubicBezTo>
                    <a:pt x="854" y="100"/>
                    <a:pt x="803" y="50"/>
                    <a:pt x="7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38"/>
            <p:cNvSpPr/>
            <p:nvPr/>
          </p:nvSpPr>
          <p:spPr>
            <a:xfrm flipH="1">
              <a:off x="1875860" y="2816755"/>
              <a:ext cx="178738" cy="119310"/>
            </a:xfrm>
            <a:custGeom>
              <a:rect b="b" l="l" r="r" t="t"/>
              <a:pathLst>
                <a:path extrusionOk="0" h="528" w="791">
                  <a:moveTo>
                    <a:pt x="24" y="1"/>
                  </a:moveTo>
                  <a:lnTo>
                    <a:pt x="1" y="200"/>
                  </a:lnTo>
                  <a:lnTo>
                    <a:pt x="21" y="215"/>
                  </a:lnTo>
                  <a:cubicBezTo>
                    <a:pt x="152" y="305"/>
                    <a:pt x="297" y="377"/>
                    <a:pt x="448" y="425"/>
                  </a:cubicBezTo>
                  <a:lnTo>
                    <a:pt x="767" y="528"/>
                  </a:lnTo>
                  <a:lnTo>
                    <a:pt x="791" y="328"/>
                  </a:lnTo>
                  <a:lnTo>
                    <a:pt x="464" y="222"/>
                  </a:lnTo>
                  <a:cubicBezTo>
                    <a:pt x="308" y="171"/>
                    <a:pt x="159" y="97"/>
                    <a:pt x="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38"/>
            <p:cNvSpPr/>
            <p:nvPr/>
          </p:nvSpPr>
          <p:spPr>
            <a:xfrm flipH="1">
              <a:off x="1824114" y="2431035"/>
              <a:ext cx="258504" cy="458257"/>
            </a:xfrm>
            <a:custGeom>
              <a:rect b="b" l="l" r="r" t="t"/>
              <a:pathLst>
                <a:path extrusionOk="0" h="2028" w="1144">
                  <a:moveTo>
                    <a:pt x="821" y="1"/>
                  </a:moveTo>
                  <a:cubicBezTo>
                    <a:pt x="781" y="46"/>
                    <a:pt x="743" y="93"/>
                    <a:pt x="701" y="138"/>
                  </a:cubicBezTo>
                  <a:cubicBezTo>
                    <a:pt x="667" y="178"/>
                    <a:pt x="635" y="222"/>
                    <a:pt x="594" y="255"/>
                  </a:cubicBezTo>
                  <a:cubicBezTo>
                    <a:pt x="422" y="390"/>
                    <a:pt x="323" y="605"/>
                    <a:pt x="250" y="806"/>
                  </a:cubicBezTo>
                  <a:cubicBezTo>
                    <a:pt x="240" y="832"/>
                    <a:pt x="232" y="857"/>
                    <a:pt x="222" y="883"/>
                  </a:cubicBezTo>
                  <a:cubicBezTo>
                    <a:pt x="162" y="1068"/>
                    <a:pt x="116" y="1256"/>
                    <a:pt x="87" y="1448"/>
                  </a:cubicBezTo>
                  <a:cubicBezTo>
                    <a:pt x="75" y="1544"/>
                    <a:pt x="54" y="1790"/>
                    <a:pt x="53" y="1816"/>
                  </a:cubicBezTo>
                  <a:cubicBezTo>
                    <a:pt x="53" y="1843"/>
                    <a:pt x="53" y="1872"/>
                    <a:pt x="53" y="1895"/>
                  </a:cubicBezTo>
                  <a:cubicBezTo>
                    <a:pt x="52" y="1920"/>
                    <a:pt x="41" y="1933"/>
                    <a:pt x="30" y="1954"/>
                  </a:cubicBezTo>
                  <a:cubicBezTo>
                    <a:pt x="19" y="1972"/>
                    <a:pt x="19" y="2008"/>
                    <a:pt x="3" y="2025"/>
                  </a:cubicBezTo>
                  <a:lnTo>
                    <a:pt x="3" y="2025"/>
                  </a:lnTo>
                  <a:cubicBezTo>
                    <a:pt x="79" y="1953"/>
                    <a:pt x="151" y="1876"/>
                    <a:pt x="218" y="1796"/>
                  </a:cubicBezTo>
                  <a:cubicBezTo>
                    <a:pt x="253" y="1757"/>
                    <a:pt x="502" y="1431"/>
                    <a:pt x="550" y="1364"/>
                  </a:cubicBezTo>
                  <a:lnTo>
                    <a:pt x="656" y="1211"/>
                  </a:lnTo>
                  <a:lnTo>
                    <a:pt x="699" y="1150"/>
                  </a:lnTo>
                  <a:lnTo>
                    <a:pt x="376" y="1030"/>
                  </a:lnTo>
                  <a:lnTo>
                    <a:pt x="1143" y="471"/>
                  </a:lnTo>
                  <a:lnTo>
                    <a:pt x="821" y="1"/>
                  </a:lnTo>
                  <a:close/>
                  <a:moveTo>
                    <a:pt x="3" y="2025"/>
                  </a:moveTo>
                  <a:cubicBezTo>
                    <a:pt x="2" y="2026"/>
                    <a:pt x="1" y="2026"/>
                    <a:pt x="1" y="2027"/>
                  </a:cubicBezTo>
                  <a:cubicBezTo>
                    <a:pt x="1" y="2026"/>
                    <a:pt x="2" y="2026"/>
                    <a:pt x="3" y="20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38"/>
            <p:cNvSpPr/>
            <p:nvPr/>
          </p:nvSpPr>
          <p:spPr>
            <a:xfrm flipH="1">
              <a:off x="1834508" y="2421997"/>
              <a:ext cx="247432" cy="467748"/>
            </a:xfrm>
            <a:custGeom>
              <a:rect b="b" l="l" r="r" t="t"/>
              <a:pathLst>
                <a:path extrusionOk="0" h="2070" w="1095">
                  <a:moveTo>
                    <a:pt x="771" y="1"/>
                  </a:moveTo>
                  <a:cubicBezTo>
                    <a:pt x="733" y="46"/>
                    <a:pt x="693" y="93"/>
                    <a:pt x="653" y="138"/>
                  </a:cubicBezTo>
                  <a:cubicBezTo>
                    <a:pt x="619" y="180"/>
                    <a:pt x="587" y="222"/>
                    <a:pt x="546" y="255"/>
                  </a:cubicBezTo>
                  <a:cubicBezTo>
                    <a:pt x="373" y="390"/>
                    <a:pt x="274" y="605"/>
                    <a:pt x="201" y="807"/>
                  </a:cubicBezTo>
                  <a:cubicBezTo>
                    <a:pt x="192" y="832"/>
                    <a:pt x="184" y="858"/>
                    <a:pt x="174" y="885"/>
                  </a:cubicBezTo>
                  <a:cubicBezTo>
                    <a:pt x="113" y="1068"/>
                    <a:pt x="68" y="1256"/>
                    <a:pt x="39" y="1449"/>
                  </a:cubicBezTo>
                  <a:cubicBezTo>
                    <a:pt x="25" y="1544"/>
                    <a:pt x="6" y="1790"/>
                    <a:pt x="5" y="1817"/>
                  </a:cubicBezTo>
                  <a:cubicBezTo>
                    <a:pt x="3" y="1844"/>
                    <a:pt x="5" y="1870"/>
                    <a:pt x="3" y="1896"/>
                  </a:cubicBezTo>
                  <a:cubicBezTo>
                    <a:pt x="0" y="1954"/>
                    <a:pt x="0" y="2012"/>
                    <a:pt x="2" y="2070"/>
                  </a:cubicBezTo>
                  <a:cubicBezTo>
                    <a:pt x="17" y="2048"/>
                    <a:pt x="33" y="2030"/>
                    <a:pt x="49" y="2009"/>
                  </a:cubicBezTo>
                  <a:lnTo>
                    <a:pt x="84" y="1957"/>
                  </a:lnTo>
                  <a:lnTo>
                    <a:pt x="210" y="1779"/>
                  </a:lnTo>
                  <a:lnTo>
                    <a:pt x="358" y="1567"/>
                  </a:lnTo>
                  <a:cubicBezTo>
                    <a:pt x="405" y="1500"/>
                    <a:pt x="452" y="1431"/>
                    <a:pt x="500" y="1364"/>
                  </a:cubicBezTo>
                  <a:lnTo>
                    <a:pt x="608" y="1211"/>
                  </a:lnTo>
                  <a:cubicBezTo>
                    <a:pt x="621" y="1192"/>
                    <a:pt x="635" y="1171"/>
                    <a:pt x="649" y="1152"/>
                  </a:cubicBezTo>
                  <a:lnTo>
                    <a:pt x="328" y="1032"/>
                  </a:lnTo>
                  <a:lnTo>
                    <a:pt x="1095" y="472"/>
                  </a:lnTo>
                  <a:lnTo>
                    <a:pt x="7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38"/>
            <p:cNvSpPr/>
            <p:nvPr/>
          </p:nvSpPr>
          <p:spPr>
            <a:xfrm flipH="1">
              <a:off x="2047819" y="2532267"/>
              <a:ext cx="110045" cy="719247"/>
            </a:xfrm>
            <a:custGeom>
              <a:rect b="b" l="l" r="r" t="t"/>
              <a:pathLst>
                <a:path extrusionOk="0" h="3183" w="487">
                  <a:moveTo>
                    <a:pt x="301" y="0"/>
                  </a:moveTo>
                  <a:cubicBezTo>
                    <a:pt x="119" y="420"/>
                    <a:pt x="46" y="881"/>
                    <a:pt x="23" y="1338"/>
                  </a:cubicBezTo>
                  <a:cubicBezTo>
                    <a:pt x="1" y="1795"/>
                    <a:pt x="27" y="2254"/>
                    <a:pt x="35" y="2712"/>
                  </a:cubicBezTo>
                  <a:cubicBezTo>
                    <a:pt x="36" y="2837"/>
                    <a:pt x="31" y="2960"/>
                    <a:pt x="28" y="3084"/>
                  </a:cubicBezTo>
                  <a:cubicBezTo>
                    <a:pt x="54" y="3111"/>
                    <a:pt x="83" y="3136"/>
                    <a:pt x="113" y="3159"/>
                  </a:cubicBezTo>
                  <a:cubicBezTo>
                    <a:pt x="124" y="3168"/>
                    <a:pt x="135" y="3176"/>
                    <a:pt x="145" y="3183"/>
                  </a:cubicBezTo>
                  <a:cubicBezTo>
                    <a:pt x="167" y="2430"/>
                    <a:pt x="89" y="1670"/>
                    <a:pt x="218" y="922"/>
                  </a:cubicBezTo>
                  <a:cubicBezTo>
                    <a:pt x="224" y="895"/>
                    <a:pt x="228" y="867"/>
                    <a:pt x="233" y="840"/>
                  </a:cubicBezTo>
                  <a:cubicBezTo>
                    <a:pt x="262" y="695"/>
                    <a:pt x="298" y="553"/>
                    <a:pt x="342" y="413"/>
                  </a:cubicBezTo>
                  <a:cubicBezTo>
                    <a:pt x="367" y="339"/>
                    <a:pt x="390" y="269"/>
                    <a:pt x="418" y="196"/>
                  </a:cubicBezTo>
                  <a:cubicBezTo>
                    <a:pt x="436" y="149"/>
                    <a:pt x="470" y="113"/>
                    <a:pt x="486" y="70"/>
                  </a:cubicBezTo>
                  <a:cubicBezTo>
                    <a:pt x="420" y="52"/>
                    <a:pt x="360" y="44"/>
                    <a:pt x="3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38"/>
            <p:cNvSpPr/>
            <p:nvPr/>
          </p:nvSpPr>
          <p:spPr>
            <a:xfrm flipH="1">
              <a:off x="2046689" y="2532267"/>
              <a:ext cx="115920" cy="736420"/>
            </a:xfrm>
            <a:custGeom>
              <a:rect b="b" l="l" r="r" t="t"/>
              <a:pathLst>
                <a:path extrusionOk="0" h="3259" w="513">
                  <a:moveTo>
                    <a:pt x="323" y="0"/>
                  </a:moveTo>
                  <a:lnTo>
                    <a:pt x="235" y="81"/>
                  </a:lnTo>
                  <a:lnTo>
                    <a:pt x="282" y="277"/>
                  </a:lnTo>
                  <a:lnTo>
                    <a:pt x="284" y="278"/>
                  </a:lnTo>
                  <a:lnTo>
                    <a:pt x="151" y="653"/>
                  </a:lnTo>
                  <a:lnTo>
                    <a:pt x="132" y="771"/>
                  </a:lnTo>
                  <a:cubicBezTo>
                    <a:pt x="38" y="1348"/>
                    <a:pt x="1" y="1931"/>
                    <a:pt x="23" y="2515"/>
                  </a:cubicBezTo>
                  <a:lnTo>
                    <a:pt x="41" y="3016"/>
                  </a:lnTo>
                  <a:lnTo>
                    <a:pt x="163" y="3259"/>
                  </a:lnTo>
                  <a:lnTo>
                    <a:pt x="290" y="3104"/>
                  </a:lnTo>
                  <a:lnTo>
                    <a:pt x="278" y="2601"/>
                  </a:lnTo>
                  <a:cubicBezTo>
                    <a:pt x="264" y="1989"/>
                    <a:pt x="313" y="1378"/>
                    <a:pt x="425" y="776"/>
                  </a:cubicBezTo>
                  <a:lnTo>
                    <a:pt x="404" y="317"/>
                  </a:lnTo>
                  <a:lnTo>
                    <a:pt x="401" y="317"/>
                  </a:lnTo>
                  <a:lnTo>
                    <a:pt x="513" y="165"/>
                  </a:lnTo>
                  <a:lnTo>
                    <a:pt x="430" y="37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38"/>
            <p:cNvSpPr/>
            <p:nvPr/>
          </p:nvSpPr>
          <p:spPr>
            <a:xfrm flipH="1">
              <a:off x="2051208" y="2530233"/>
              <a:ext cx="63496" cy="71631"/>
            </a:xfrm>
            <a:custGeom>
              <a:rect b="b" l="l" r="r" t="t"/>
              <a:pathLst>
                <a:path extrusionOk="0" h="317" w="281">
                  <a:moveTo>
                    <a:pt x="90" y="1"/>
                  </a:moveTo>
                  <a:lnTo>
                    <a:pt x="1" y="81"/>
                  </a:lnTo>
                  <a:lnTo>
                    <a:pt x="49" y="276"/>
                  </a:lnTo>
                  <a:lnTo>
                    <a:pt x="167" y="316"/>
                  </a:lnTo>
                  <a:lnTo>
                    <a:pt x="280" y="165"/>
                  </a:lnTo>
                  <a:lnTo>
                    <a:pt x="198" y="37"/>
                  </a:lnTo>
                  <a:lnTo>
                    <a:pt x="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38"/>
            <p:cNvSpPr/>
            <p:nvPr/>
          </p:nvSpPr>
          <p:spPr>
            <a:xfrm flipH="1">
              <a:off x="2071093" y="2592825"/>
              <a:ext cx="96487" cy="673602"/>
            </a:xfrm>
            <a:custGeom>
              <a:rect b="b" l="l" r="r" t="t"/>
              <a:pathLst>
                <a:path extrusionOk="0" h="2981" w="427">
                  <a:moveTo>
                    <a:pt x="286" y="1"/>
                  </a:moveTo>
                  <a:lnTo>
                    <a:pt x="151" y="375"/>
                  </a:lnTo>
                  <a:lnTo>
                    <a:pt x="132" y="493"/>
                  </a:lnTo>
                  <a:cubicBezTo>
                    <a:pt x="38" y="1070"/>
                    <a:pt x="1" y="1655"/>
                    <a:pt x="23" y="2239"/>
                  </a:cubicBezTo>
                  <a:lnTo>
                    <a:pt x="42" y="2740"/>
                  </a:lnTo>
                  <a:lnTo>
                    <a:pt x="163" y="2981"/>
                  </a:lnTo>
                  <a:lnTo>
                    <a:pt x="290" y="2827"/>
                  </a:lnTo>
                  <a:lnTo>
                    <a:pt x="278" y="2323"/>
                  </a:lnTo>
                  <a:cubicBezTo>
                    <a:pt x="264" y="1712"/>
                    <a:pt x="313" y="1100"/>
                    <a:pt x="426" y="499"/>
                  </a:cubicBezTo>
                  <a:lnTo>
                    <a:pt x="404" y="40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38"/>
            <p:cNvSpPr/>
            <p:nvPr/>
          </p:nvSpPr>
          <p:spPr>
            <a:xfrm flipH="1">
              <a:off x="2080583" y="2435781"/>
              <a:ext cx="132415" cy="834489"/>
            </a:xfrm>
            <a:custGeom>
              <a:rect b="b" l="l" r="r" t="t"/>
              <a:pathLst>
                <a:path extrusionOk="0" h="3693" w="586">
                  <a:moveTo>
                    <a:pt x="499" y="1"/>
                  </a:moveTo>
                  <a:cubicBezTo>
                    <a:pt x="490" y="1"/>
                    <a:pt x="480" y="2"/>
                    <a:pt x="469" y="6"/>
                  </a:cubicBezTo>
                  <a:cubicBezTo>
                    <a:pt x="422" y="20"/>
                    <a:pt x="377" y="43"/>
                    <a:pt x="337" y="72"/>
                  </a:cubicBezTo>
                  <a:cubicBezTo>
                    <a:pt x="165" y="190"/>
                    <a:pt x="75" y="413"/>
                    <a:pt x="42" y="614"/>
                  </a:cubicBezTo>
                  <a:cubicBezTo>
                    <a:pt x="1" y="876"/>
                    <a:pt x="15" y="1161"/>
                    <a:pt x="10" y="1425"/>
                  </a:cubicBezTo>
                  <a:cubicBezTo>
                    <a:pt x="8" y="1683"/>
                    <a:pt x="71" y="2990"/>
                    <a:pt x="88" y="3384"/>
                  </a:cubicBezTo>
                  <a:cubicBezTo>
                    <a:pt x="93" y="3507"/>
                    <a:pt x="152" y="3611"/>
                    <a:pt x="246" y="3692"/>
                  </a:cubicBezTo>
                  <a:cubicBezTo>
                    <a:pt x="199" y="3216"/>
                    <a:pt x="183" y="2733"/>
                    <a:pt x="162" y="2254"/>
                  </a:cubicBezTo>
                  <a:cubicBezTo>
                    <a:pt x="141" y="1768"/>
                    <a:pt x="150" y="1274"/>
                    <a:pt x="286" y="807"/>
                  </a:cubicBezTo>
                  <a:cubicBezTo>
                    <a:pt x="319" y="696"/>
                    <a:pt x="357" y="587"/>
                    <a:pt x="403" y="479"/>
                  </a:cubicBezTo>
                  <a:cubicBezTo>
                    <a:pt x="439" y="389"/>
                    <a:pt x="479" y="298"/>
                    <a:pt x="520" y="210"/>
                  </a:cubicBezTo>
                  <a:cubicBezTo>
                    <a:pt x="545" y="156"/>
                    <a:pt x="586" y="1"/>
                    <a:pt x="4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38"/>
            <p:cNvSpPr/>
            <p:nvPr/>
          </p:nvSpPr>
          <p:spPr>
            <a:xfrm flipH="1">
              <a:off x="2074482" y="2458377"/>
              <a:ext cx="124959" cy="381881"/>
            </a:xfrm>
            <a:custGeom>
              <a:rect b="b" l="l" r="r" t="t"/>
              <a:pathLst>
                <a:path extrusionOk="0" h="1690" w="553">
                  <a:moveTo>
                    <a:pt x="552" y="1"/>
                  </a:moveTo>
                  <a:lnTo>
                    <a:pt x="167" y="115"/>
                  </a:lnTo>
                  <a:lnTo>
                    <a:pt x="151" y="733"/>
                  </a:lnTo>
                  <a:lnTo>
                    <a:pt x="0" y="686"/>
                  </a:lnTo>
                  <a:lnTo>
                    <a:pt x="95" y="1690"/>
                  </a:lnTo>
                  <a:cubicBezTo>
                    <a:pt x="150" y="1208"/>
                    <a:pt x="266" y="737"/>
                    <a:pt x="442" y="286"/>
                  </a:cubicBezTo>
                  <a:lnTo>
                    <a:pt x="5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38"/>
            <p:cNvSpPr/>
            <p:nvPr/>
          </p:nvSpPr>
          <p:spPr>
            <a:xfrm flipH="1">
              <a:off x="2068608" y="2463800"/>
              <a:ext cx="46097" cy="110949"/>
            </a:xfrm>
            <a:custGeom>
              <a:rect b="b" l="l" r="r" t="t"/>
              <a:pathLst>
                <a:path extrusionOk="0" h="491" w="204">
                  <a:moveTo>
                    <a:pt x="132" y="0"/>
                  </a:moveTo>
                  <a:lnTo>
                    <a:pt x="132" y="0"/>
                  </a:lnTo>
                  <a:cubicBezTo>
                    <a:pt x="104" y="17"/>
                    <a:pt x="78" y="39"/>
                    <a:pt x="57" y="65"/>
                  </a:cubicBezTo>
                  <a:cubicBezTo>
                    <a:pt x="16" y="119"/>
                    <a:pt x="4" y="203"/>
                    <a:pt x="1" y="269"/>
                  </a:cubicBezTo>
                  <a:cubicBezTo>
                    <a:pt x="1" y="293"/>
                    <a:pt x="1" y="318"/>
                    <a:pt x="2" y="343"/>
                  </a:cubicBezTo>
                  <a:cubicBezTo>
                    <a:pt x="4" y="357"/>
                    <a:pt x="5" y="371"/>
                    <a:pt x="5" y="384"/>
                  </a:cubicBezTo>
                  <a:cubicBezTo>
                    <a:pt x="8" y="404"/>
                    <a:pt x="9" y="421"/>
                    <a:pt x="12" y="441"/>
                  </a:cubicBezTo>
                  <a:cubicBezTo>
                    <a:pt x="16" y="457"/>
                    <a:pt x="19" y="474"/>
                    <a:pt x="20" y="490"/>
                  </a:cubicBezTo>
                  <a:cubicBezTo>
                    <a:pt x="23" y="464"/>
                    <a:pt x="27" y="439"/>
                    <a:pt x="34" y="415"/>
                  </a:cubicBezTo>
                  <a:cubicBezTo>
                    <a:pt x="41" y="390"/>
                    <a:pt x="55" y="368"/>
                    <a:pt x="72" y="350"/>
                  </a:cubicBezTo>
                  <a:cubicBezTo>
                    <a:pt x="90" y="333"/>
                    <a:pt x="111" y="324"/>
                    <a:pt x="134" y="321"/>
                  </a:cubicBezTo>
                  <a:cubicBezTo>
                    <a:pt x="141" y="320"/>
                    <a:pt x="153" y="319"/>
                    <a:pt x="165" y="319"/>
                  </a:cubicBezTo>
                  <a:cubicBezTo>
                    <a:pt x="181" y="319"/>
                    <a:pt x="198" y="321"/>
                    <a:pt x="203" y="331"/>
                  </a:cubicBezTo>
                  <a:cubicBezTo>
                    <a:pt x="147" y="230"/>
                    <a:pt x="122" y="114"/>
                    <a:pt x="1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38"/>
            <p:cNvSpPr/>
            <p:nvPr/>
          </p:nvSpPr>
          <p:spPr>
            <a:xfrm flipH="1">
              <a:off x="1910883" y="2135927"/>
              <a:ext cx="343467" cy="409675"/>
            </a:xfrm>
            <a:custGeom>
              <a:rect b="b" l="l" r="r" t="t"/>
              <a:pathLst>
                <a:path extrusionOk="0" h="1813" w="1520">
                  <a:moveTo>
                    <a:pt x="295" y="0"/>
                  </a:moveTo>
                  <a:cubicBezTo>
                    <a:pt x="283" y="0"/>
                    <a:pt x="271" y="1"/>
                    <a:pt x="260" y="3"/>
                  </a:cubicBezTo>
                  <a:cubicBezTo>
                    <a:pt x="72" y="32"/>
                    <a:pt x="41" y="260"/>
                    <a:pt x="21" y="410"/>
                  </a:cubicBezTo>
                  <a:cubicBezTo>
                    <a:pt x="12" y="470"/>
                    <a:pt x="8" y="530"/>
                    <a:pt x="4" y="591"/>
                  </a:cubicBezTo>
                  <a:cubicBezTo>
                    <a:pt x="1" y="616"/>
                    <a:pt x="4" y="640"/>
                    <a:pt x="10" y="664"/>
                  </a:cubicBezTo>
                  <a:cubicBezTo>
                    <a:pt x="24" y="687"/>
                    <a:pt x="39" y="708"/>
                    <a:pt x="54" y="728"/>
                  </a:cubicBezTo>
                  <a:cubicBezTo>
                    <a:pt x="78" y="766"/>
                    <a:pt x="83" y="810"/>
                    <a:pt x="72" y="852"/>
                  </a:cubicBezTo>
                  <a:cubicBezTo>
                    <a:pt x="65" y="880"/>
                    <a:pt x="49" y="907"/>
                    <a:pt x="39" y="936"/>
                  </a:cubicBezTo>
                  <a:cubicBezTo>
                    <a:pt x="31" y="965"/>
                    <a:pt x="32" y="1000"/>
                    <a:pt x="56" y="1019"/>
                  </a:cubicBezTo>
                  <a:cubicBezTo>
                    <a:pt x="71" y="1030"/>
                    <a:pt x="89" y="1040"/>
                    <a:pt x="107" y="1046"/>
                  </a:cubicBezTo>
                  <a:cubicBezTo>
                    <a:pt x="140" y="1066"/>
                    <a:pt x="156" y="1104"/>
                    <a:pt x="169" y="1140"/>
                  </a:cubicBezTo>
                  <a:cubicBezTo>
                    <a:pt x="189" y="1209"/>
                    <a:pt x="198" y="1279"/>
                    <a:pt x="224" y="1347"/>
                  </a:cubicBezTo>
                  <a:cubicBezTo>
                    <a:pt x="250" y="1413"/>
                    <a:pt x="297" y="1477"/>
                    <a:pt x="364" y="1497"/>
                  </a:cubicBezTo>
                  <a:cubicBezTo>
                    <a:pt x="385" y="1503"/>
                    <a:pt x="407" y="1505"/>
                    <a:pt x="429" y="1505"/>
                  </a:cubicBezTo>
                  <a:cubicBezTo>
                    <a:pt x="471" y="1505"/>
                    <a:pt x="514" y="1498"/>
                    <a:pt x="556" y="1498"/>
                  </a:cubicBezTo>
                  <a:cubicBezTo>
                    <a:pt x="575" y="1498"/>
                    <a:pt x="593" y="1499"/>
                    <a:pt x="611" y="1504"/>
                  </a:cubicBezTo>
                  <a:cubicBezTo>
                    <a:pt x="678" y="1521"/>
                    <a:pt x="728" y="1578"/>
                    <a:pt x="762" y="1638"/>
                  </a:cubicBezTo>
                  <a:cubicBezTo>
                    <a:pt x="777" y="1670"/>
                    <a:pt x="790" y="1705"/>
                    <a:pt x="798" y="1739"/>
                  </a:cubicBezTo>
                  <a:cubicBezTo>
                    <a:pt x="802" y="1764"/>
                    <a:pt x="816" y="1786"/>
                    <a:pt x="834" y="1801"/>
                  </a:cubicBezTo>
                  <a:cubicBezTo>
                    <a:pt x="847" y="1808"/>
                    <a:pt x="862" y="1812"/>
                    <a:pt x="877" y="1812"/>
                  </a:cubicBezTo>
                  <a:cubicBezTo>
                    <a:pt x="883" y="1812"/>
                    <a:pt x="888" y="1812"/>
                    <a:pt x="893" y="1811"/>
                  </a:cubicBezTo>
                  <a:cubicBezTo>
                    <a:pt x="912" y="1806"/>
                    <a:pt x="931" y="1799"/>
                    <a:pt x="949" y="1790"/>
                  </a:cubicBezTo>
                  <a:cubicBezTo>
                    <a:pt x="992" y="1771"/>
                    <a:pt x="1035" y="1750"/>
                    <a:pt x="1076" y="1728"/>
                  </a:cubicBezTo>
                  <a:cubicBezTo>
                    <a:pt x="1215" y="1658"/>
                    <a:pt x="1344" y="1572"/>
                    <a:pt x="1463" y="1472"/>
                  </a:cubicBezTo>
                  <a:cubicBezTo>
                    <a:pt x="1464" y="1470"/>
                    <a:pt x="1466" y="1469"/>
                    <a:pt x="1468" y="1468"/>
                  </a:cubicBezTo>
                  <a:cubicBezTo>
                    <a:pt x="1486" y="1455"/>
                    <a:pt x="1501" y="1439"/>
                    <a:pt x="1511" y="1420"/>
                  </a:cubicBezTo>
                  <a:cubicBezTo>
                    <a:pt x="1516" y="1403"/>
                    <a:pt x="1519" y="1387"/>
                    <a:pt x="1516" y="1369"/>
                  </a:cubicBezTo>
                  <a:cubicBezTo>
                    <a:pt x="1512" y="1319"/>
                    <a:pt x="1488" y="1264"/>
                    <a:pt x="1477" y="1221"/>
                  </a:cubicBezTo>
                  <a:cubicBezTo>
                    <a:pt x="1456" y="1143"/>
                    <a:pt x="1443" y="1057"/>
                    <a:pt x="1398" y="989"/>
                  </a:cubicBezTo>
                  <a:cubicBezTo>
                    <a:pt x="1366" y="939"/>
                    <a:pt x="1320" y="901"/>
                    <a:pt x="1274" y="863"/>
                  </a:cubicBezTo>
                  <a:cubicBezTo>
                    <a:pt x="1179" y="781"/>
                    <a:pt x="1090" y="691"/>
                    <a:pt x="1007" y="596"/>
                  </a:cubicBezTo>
                  <a:cubicBezTo>
                    <a:pt x="951" y="534"/>
                    <a:pt x="897" y="471"/>
                    <a:pt x="845" y="406"/>
                  </a:cubicBezTo>
                  <a:cubicBezTo>
                    <a:pt x="725" y="262"/>
                    <a:pt x="602" y="108"/>
                    <a:pt x="429" y="32"/>
                  </a:cubicBezTo>
                  <a:cubicBezTo>
                    <a:pt x="386" y="13"/>
                    <a:pt x="341" y="0"/>
                    <a:pt x="295" y="0"/>
                  </a:cubicBezTo>
                  <a:close/>
                </a:path>
              </a:pathLst>
            </a:custGeom>
            <a:solidFill>
              <a:srgbClr val="FFD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38"/>
            <p:cNvSpPr/>
            <p:nvPr/>
          </p:nvSpPr>
          <p:spPr>
            <a:xfrm flipH="1">
              <a:off x="1911561" y="2190836"/>
              <a:ext cx="326971" cy="335332"/>
            </a:xfrm>
            <a:custGeom>
              <a:rect b="b" l="l" r="r" t="t"/>
              <a:pathLst>
                <a:path extrusionOk="0" h="1484" w="1447">
                  <a:moveTo>
                    <a:pt x="163" y="0"/>
                  </a:moveTo>
                  <a:cubicBezTo>
                    <a:pt x="128" y="0"/>
                    <a:pt x="94" y="9"/>
                    <a:pt x="66" y="30"/>
                  </a:cubicBezTo>
                  <a:cubicBezTo>
                    <a:pt x="1" y="75"/>
                    <a:pt x="23" y="209"/>
                    <a:pt x="35" y="272"/>
                  </a:cubicBezTo>
                  <a:cubicBezTo>
                    <a:pt x="49" y="335"/>
                    <a:pt x="68" y="397"/>
                    <a:pt x="95" y="455"/>
                  </a:cubicBezTo>
                  <a:cubicBezTo>
                    <a:pt x="122" y="525"/>
                    <a:pt x="161" y="590"/>
                    <a:pt x="210" y="647"/>
                  </a:cubicBezTo>
                  <a:cubicBezTo>
                    <a:pt x="382" y="831"/>
                    <a:pt x="700" y="827"/>
                    <a:pt x="856" y="1025"/>
                  </a:cubicBezTo>
                  <a:cubicBezTo>
                    <a:pt x="896" y="1080"/>
                    <a:pt x="926" y="1141"/>
                    <a:pt x="944" y="1205"/>
                  </a:cubicBezTo>
                  <a:cubicBezTo>
                    <a:pt x="974" y="1296"/>
                    <a:pt x="995" y="1390"/>
                    <a:pt x="1006" y="1484"/>
                  </a:cubicBezTo>
                  <a:cubicBezTo>
                    <a:pt x="1145" y="1413"/>
                    <a:pt x="1274" y="1328"/>
                    <a:pt x="1393" y="1229"/>
                  </a:cubicBezTo>
                  <a:cubicBezTo>
                    <a:pt x="1394" y="1227"/>
                    <a:pt x="1396" y="1225"/>
                    <a:pt x="1398" y="1223"/>
                  </a:cubicBezTo>
                  <a:cubicBezTo>
                    <a:pt x="1418" y="1193"/>
                    <a:pt x="1434" y="1160"/>
                    <a:pt x="1446" y="1126"/>
                  </a:cubicBezTo>
                  <a:cubicBezTo>
                    <a:pt x="1442" y="1076"/>
                    <a:pt x="1418" y="1022"/>
                    <a:pt x="1407" y="978"/>
                  </a:cubicBezTo>
                  <a:cubicBezTo>
                    <a:pt x="1386" y="898"/>
                    <a:pt x="1373" y="814"/>
                    <a:pt x="1328" y="746"/>
                  </a:cubicBezTo>
                  <a:cubicBezTo>
                    <a:pt x="1296" y="696"/>
                    <a:pt x="1248" y="658"/>
                    <a:pt x="1204" y="619"/>
                  </a:cubicBezTo>
                  <a:cubicBezTo>
                    <a:pt x="1109" y="536"/>
                    <a:pt x="1020" y="447"/>
                    <a:pt x="937" y="352"/>
                  </a:cubicBezTo>
                  <a:cubicBezTo>
                    <a:pt x="914" y="345"/>
                    <a:pt x="890" y="340"/>
                    <a:pt x="865" y="333"/>
                  </a:cubicBezTo>
                  <a:cubicBezTo>
                    <a:pt x="743" y="298"/>
                    <a:pt x="620" y="260"/>
                    <a:pt x="514" y="188"/>
                  </a:cubicBezTo>
                  <a:cubicBezTo>
                    <a:pt x="454" y="148"/>
                    <a:pt x="399" y="96"/>
                    <a:pt x="338" y="56"/>
                  </a:cubicBezTo>
                  <a:cubicBezTo>
                    <a:pt x="290" y="27"/>
                    <a:pt x="224" y="0"/>
                    <a:pt x="163" y="0"/>
                  </a:cubicBezTo>
                  <a:close/>
                </a:path>
              </a:pathLst>
            </a:custGeom>
            <a:solidFill>
              <a:srgbClr val="FFCF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38"/>
            <p:cNvSpPr/>
            <p:nvPr/>
          </p:nvSpPr>
          <p:spPr>
            <a:xfrm flipH="1">
              <a:off x="1879249" y="2411377"/>
              <a:ext cx="193426" cy="205628"/>
            </a:xfrm>
            <a:custGeom>
              <a:rect b="b" l="l" r="r" t="t"/>
              <a:pathLst>
                <a:path extrusionOk="0" h="910" w="856">
                  <a:moveTo>
                    <a:pt x="1" y="550"/>
                  </a:moveTo>
                  <a:cubicBezTo>
                    <a:pt x="1" y="550"/>
                    <a:pt x="1" y="550"/>
                    <a:pt x="1" y="550"/>
                  </a:cubicBezTo>
                  <a:lnTo>
                    <a:pt x="1" y="550"/>
                  </a:lnTo>
                  <a:cubicBezTo>
                    <a:pt x="1" y="550"/>
                    <a:pt x="1" y="550"/>
                    <a:pt x="1" y="550"/>
                  </a:cubicBezTo>
                  <a:close/>
                  <a:moveTo>
                    <a:pt x="696" y="1"/>
                  </a:moveTo>
                  <a:cubicBezTo>
                    <a:pt x="700" y="8"/>
                    <a:pt x="703" y="15"/>
                    <a:pt x="703" y="23"/>
                  </a:cubicBezTo>
                  <a:cubicBezTo>
                    <a:pt x="696" y="17"/>
                    <a:pt x="689" y="13"/>
                    <a:pt x="684" y="8"/>
                  </a:cubicBezTo>
                  <a:cubicBezTo>
                    <a:pt x="681" y="35"/>
                    <a:pt x="673" y="62"/>
                    <a:pt x="662" y="85"/>
                  </a:cubicBezTo>
                  <a:cubicBezTo>
                    <a:pt x="660" y="88"/>
                    <a:pt x="659" y="89"/>
                    <a:pt x="657" y="92"/>
                  </a:cubicBezTo>
                  <a:cubicBezTo>
                    <a:pt x="623" y="151"/>
                    <a:pt x="579" y="203"/>
                    <a:pt x="528" y="249"/>
                  </a:cubicBezTo>
                  <a:cubicBezTo>
                    <a:pt x="412" y="352"/>
                    <a:pt x="282" y="437"/>
                    <a:pt x="140" y="499"/>
                  </a:cubicBezTo>
                  <a:cubicBezTo>
                    <a:pt x="132" y="502"/>
                    <a:pt x="27" y="552"/>
                    <a:pt x="5" y="552"/>
                  </a:cubicBezTo>
                  <a:cubicBezTo>
                    <a:pt x="2" y="552"/>
                    <a:pt x="1" y="552"/>
                    <a:pt x="1" y="550"/>
                  </a:cubicBezTo>
                  <a:lnTo>
                    <a:pt x="1" y="550"/>
                  </a:lnTo>
                  <a:cubicBezTo>
                    <a:pt x="9" y="615"/>
                    <a:pt x="23" y="678"/>
                    <a:pt x="43" y="740"/>
                  </a:cubicBezTo>
                  <a:cubicBezTo>
                    <a:pt x="53" y="770"/>
                    <a:pt x="64" y="802"/>
                    <a:pt x="76" y="831"/>
                  </a:cubicBezTo>
                  <a:cubicBezTo>
                    <a:pt x="79" y="837"/>
                    <a:pt x="107" y="907"/>
                    <a:pt x="107" y="910"/>
                  </a:cubicBezTo>
                  <a:cubicBezTo>
                    <a:pt x="133" y="889"/>
                    <a:pt x="158" y="870"/>
                    <a:pt x="182" y="850"/>
                  </a:cubicBezTo>
                  <a:cubicBezTo>
                    <a:pt x="226" y="812"/>
                    <a:pt x="273" y="776"/>
                    <a:pt x="320" y="739"/>
                  </a:cubicBezTo>
                  <a:lnTo>
                    <a:pt x="551" y="553"/>
                  </a:lnTo>
                  <a:cubicBezTo>
                    <a:pt x="613" y="502"/>
                    <a:pt x="677" y="452"/>
                    <a:pt x="734" y="396"/>
                  </a:cubicBezTo>
                  <a:cubicBezTo>
                    <a:pt x="784" y="348"/>
                    <a:pt x="834" y="293"/>
                    <a:pt x="850" y="223"/>
                  </a:cubicBezTo>
                  <a:cubicBezTo>
                    <a:pt x="856" y="201"/>
                    <a:pt x="853" y="179"/>
                    <a:pt x="846" y="158"/>
                  </a:cubicBezTo>
                  <a:cubicBezTo>
                    <a:pt x="846" y="155"/>
                    <a:pt x="845" y="154"/>
                    <a:pt x="843" y="151"/>
                  </a:cubicBezTo>
                  <a:cubicBezTo>
                    <a:pt x="795" y="100"/>
                    <a:pt x="745" y="50"/>
                    <a:pt x="6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38"/>
            <p:cNvSpPr/>
            <p:nvPr/>
          </p:nvSpPr>
          <p:spPr>
            <a:xfrm flipH="1">
              <a:off x="1886706" y="2379516"/>
              <a:ext cx="195912" cy="229354"/>
            </a:xfrm>
            <a:custGeom>
              <a:rect b="b" l="l" r="r" t="t"/>
              <a:pathLst>
                <a:path extrusionOk="0" h="1015" w="867">
                  <a:moveTo>
                    <a:pt x="682" y="0"/>
                  </a:moveTo>
                  <a:lnTo>
                    <a:pt x="682" y="0"/>
                  </a:lnTo>
                  <a:cubicBezTo>
                    <a:pt x="682" y="1"/>
                    <a:pt x="683" y="1"/>
                    <a:pt x="683" y="2"/>
                  </a:cubicBezTo>
                  <a:lnTo>
                    <a:pt x="683" y="2"/>
                  </a:lnTo>
                  <a:cubicBezTo>
                    <a:pt x="683" y="1"/>
                    <a:pt x="682" y="1"/>
                    <a:pt x="682" y="0"/>
                  </a:cubicBezTo>
                  <a:close/>
                  <a:moveTo>
                    <a:pt x="1" y="655"/>
                  </a:moveTo>
                  <a:lnTo>
                    <a:pt x="1" y="655"/>
                  </a:lnTo>
                  <a:cubicBezTo>
                    <a:pt x="1" y="655"/>
                    <a:pt x="1" y="655"/>
                    <a:pt x="1" y="655"/>
                  </a:cubicBezTo>
                  <a:lnTo>
                    <a:pt x="1" y="655"/>
                  </a:lnTo>
                  <a:cubicBezTo>
                    <a:pt x="1" y="655"/>
                    <a:pt x="1" y="655"/>
                    <a:pt x="1" y="655"/>
                  </a:cubicBezTo>
                  <a:close/>
                  <a:moveTo>
                    <a:pt x="683" y="2"/>
                  </a:moveTo>
                  <a:cubicBezTo>
                    <a:pt x="694" y="27"/>
                    <a:pt x="688" y="74"/>
                    <a:pt x="685" y="101"/>
                  </a:cubicBezTo>
                  <a:cubicBezTo>
                    <a:pt x="682" y="131"/>
                    <a:pt x="674" y="161"/>
                    <a:pt x="661" y="190"/>
                  </a:cubicBezTo>
                  <a:lnTo>
                    <a:pt x="657" y="196"/>
                  </a:lnTo>
                  <a:cubicBezTo>
                    <a:pt x="623" y="253"/>
                    <a:pt x="579" y="307"/>
                    <a:pt x="528" y="353"/>
                  </a:cubicBezTo>
                  <a:cubicBezTo>
                    <a:pt x="412" y="456"/>
                    <a:pt x="281" y="540"/>
                    <a:pt x="140" y="602"/>
                  </a:cubicBezTo>
                  <a:cubicBezTo>
                    <a:pt x="132" y="605"/>
                    <a:pt x="25" y="657"/>
                    <a:pt x="4" y="657"/>
                  </a:cubicBezTo>
                  <a:cubicBezTo>
                    <a:pt x="2" y="657"/>
                    <a:pt x="1" y="657"/>
                    <a:pt x="1" y="655"/>
                  </a:cubicBezTo>
                  <a:lnTo>
                    <a:pt x="1" y="655"/>
                  </a:lnTo>
                  <a:cubicBezTo>
                    <a:pt x="9" y="719"/>
                    <a:pt x="23" y="782"/>
                    <a:pt x="43" y="844"/>
                  </a:cubicBezTo>
                  <a:cubicBezTo>
                    <a:pt x="53" y="876"/>
                    <a:pt x="64" y="906"/>
                    <a:pt x="76" y="935"/>
                  </a:cubicBezTo>
                  <a:cubicBezTo>
                    <a:pt x="79" y="940"/>
                    <a:pt x="109" y="1012"/>
                    <a:pt x="107" y="1015"/>
                  </a:cubicBezTo>
                  <a:lnTo>
                    <a:pt x="320" y="843"/>
                  </a:lnTo>
                  <a:lnTo>
                    <a:pt x="551" y="655"/>
                  </a:lnTo>
                  <a:cubicBezTo>
                    <a:pt x="613" y="606"/>
                    <a:pt x="677" y="555"/>
                    <a:pt x="734" y="500"/>
                  </a:cubicBezTo>
                  <a:cubicBezTo>
                    <a:pt x="784" y="452"/>
                    <a:pt x="834" y="395"/>
                    <a:pt x="851" y="325"/>
                  </a:cubicBezTo>
                  <a:cubicBezTo>
                    <a:pt x="867" y="262"/>
                    <a:pt x="812" y="185"/>
                    <a:pt x="776" y="136"/>
                  </a:cubicBezTo>
                  <a:cubicBezTo>
                    <a:pt x="743" y="93"/>
                    <a:pt x="706" y="51"/>
                    <a:pt x="683" y="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38"/>
            <p:cNvSpPr/>
            <p:nvPr/>
          </p:nvSpPr>
          <p:spPr>
            <a:xfrm flipH="1">
              <a:off x="1891450" y="2052094"/>
              <a:ext cx="344823" cy="336462"/>
            </a:xfrm>
            <a:custGeom>
              <a:rect b="b" l="l" r="r" t="t"/>
              <a:pathLst>
                <a:path extrusionOk="0" h="1489" w="1526">
                  <a:moveTo>
                    <a:pt x="701" y="0"/>
                  </a:moveTo>
                  <a:cubicBezTo>
                    <a:pt x="546" y="0"/>
                    <a:pt x="395" y="39"/>
                    <a:pt x="258" y="112"/>
                  </a:cubicBezTo>
                  <a:cubicBezTo>
                    <a:pt x="144" y="172"/>
                    <a:pt x="36" y="238"/>
                    <a:pt x="13" y="374"/>
                  </a:cubicBezTo>
                  <a:cubicBezTo>
                    <a:pt x="1" y="452"/>
                    <a:pt x="19" y="524"/>
                    <a:pt x="36" y="598"/>
                  </a:cubicBezTo>
                  <a:cubicBezTo>
                    <a:pt x="41" y="616"/>
                    <a:pt x="42" y="633"/>
                    <a:pt x="42" y="651"/>
                  </a:cubicBezTo>
                  <a:cubicBezTo>
                    <a:pt x="42" y="697"/>
                    <a:pt x="32" y="747"/>
                    <a:pt x="35" y="795"/>
                  </a:cubicBezTo>
                  <a:cubicBezTo>
                    <a:pt x="42" y="857"/>
                    <a:pt x="63" y="918"/>
                    <a:pt x="96" y="971"/>
                  </a:cubicBezTo>
                  <a:cubicBezTo>
                    <a:pt x="130" y="1032"/>
                    <a:pt x="197" y="1065"/>
                    <a:pt x="242" y="1121"/>
                  </a:cubicBezTo>
                  <a:cubicBezTo>
                    <a:pt x="288" y="1181"/>
                    <a:pt x="321" y="1250"/>
                    <a:pt x="338" y="1324"/>
                  </a:cubicBezTo>
                  <a:cubicBezTo>
                    <a:pt x="341" y="1262"/>
                    <a:pt x="357" y="1201"/>
                    <a:pt x="387" y="1148"/>
                  </a:cubicBezTo>
                  <a:cubicBezTo>
                    <a:pt x="418" y="1091"/>
                    <a:pt x="471" y="1053"/>
                    <a:pt x="533" y="1040"/>
                  </a:cubicBezTo>
                  <a:cubicBezTo>
                    <a:pt x="549" y="1038"/>
                    <a:pt x="564" y="1037"/>
                    <a:pt x="580" y="1037"/>
                  </a:cubicBezTo>
                  <a:cubicBezTo>
                    <a:pt x="619" y="1037"/>
                    <a:pt x="658" y="1045"/>
                    <a:pt x="690" y="1069"/>
                  </a:cubicBezTo>
                  <a:cubicBezTo>
                    <a:pt x="743" y="1109"/>
                    <a:pt x="783" y="1163"/>
                    <a:pt x="821" y="1215"/>
                  </a:cubicBezTo>
                  <a:cubicBezTo>
                    <a:pt x="883" y="1295"/>
                    <a:pt x="952" y="1372"/>
                    <a:pt x="1039" y="1424"/>
                  </a:cubicBezTo>
                  <a:cubicBezTo>
                    <a:pt x="1095" y="1455"/>
                    <a:pt x="1166" y="1488"/>
                    <a:pt x="1235" y="1488"/>
                  </a:cubicBezTo>
                  <a:cubicBezTo>
                    <a:pt x="1267" y="1488"/>
                    <a:pt x="1299" y="1481"/>
                    <a:pt x="1328" y="1463"/>
                  </a:cubicBezTo>
                  <a:cubicBezTo>
                    <a:pt x="1419" y="1406"/>
                    <a:pt x="1457" y="1295"/>
                    <a:pt x="1482" y="1194"/>
                  </a:cubicBezTo>
                  <a:cubicBezTo>
                    <a:pt x="1514" y="1072"/>
                    <a:pt x="1515" y="947"/>
                    <a:pt x="1522" y="821"/>
                  </a:cubicBezTo>
                  <a:cubicBezTo>
                    <a:pt x="1526" y="714"/>
                    <a:pt x="1518" y="596"/>
                    <a:pt x="1479" y="494"/>
                  </a:cubicBezTo>
                  <a:cubicBezTo>
                    <a:pt x="1476" y="485"/>
                    <a:pt x="1474" y="479"/>
                    <a:pt x="1471" y="473"/>
                  </a:cubicBezTo>
                  <a:cubicBezTo>
                    <a:pt x="1457" y="443"/>
                    <a:pt x="1442" y="414"/>
                    <a:pt x="1424" y="386"/>
                  </a:cubicBezTo>
                  <a:cubicBezTo>
                    <a:pt x="1397" y="344"/>
                    <a:pt x="1365" y="304"/>
                    <a:pt x="1329" y="267"/>
                  </a:cubicBezTo>
                  <a:cubicBezTo>
                    <a:pt x="1171" y="106"/>
                    <a:pt x="957" y="11"/>
                    <a:pt x="732" y="1"/>
                  </a:cubicBezTo>
                  <a:cubicBezTo>
                    <a:pt x="721" y="1"/>
                    <a:pt x="711" y="0"/>
                    <a:pt x="7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38"/>
            <p:cNvSpPr/>
            <p:nvPr/>
          </p:nvSpPr>
          <p:spPr>
            <a:xfrm flipH="1">
              <a:off x="1891450" y="2139316"/>
              <a:ext cx="337592" cy="249239"/>
            </a:xfrm>
            <a:custGeom>
              <a:rect b="b" l="l" r="r" t="t"/>
              <a:pathLst>
                <a:path extrusionOk="0" h="1103" w="1494">
                  <a:moveTo>
                    <a:pt x="1392" y="0"/>
                  </a:moveTo>
                  <a:cubicBezTo>
                    <a:pt x="1234" y="141"/>
                    <a:pt x="1045" y="243"/>
                    <a:pt x="841" y="298"/>
                  </a:cubicBezTo>
                  <a:cubicBezTo>
                    <a:pt x="811" y="306"/>
                    <a:pt x="779" y="313"/>
                    <a:pt x="749" y="320"/>
                  </a:cubicBezTo>
                  <a:cubicBezTo>
                    <a:pt x="659" y="338"/>
                    <a:pt x="568" y="346"/>
                    <a:pt x="476" y="346"/>
                  </a:cubicBezTo>
                  <a:cubicBezTo>
                    <a:pt x="412" y="346"/>
                    <a:pt x="348" y="342"/>
                    <a:pt x="284" y="334"/>
                  </a:cubicBezTo>
                  <a:cubicBezTo>
                    <a:pt x="208" y="323"/>
                    <a:pt x="132" y="306"/>
                    <a:pt x="59" y="281"/>
                  </a:cubicBezTo>
                  <a:cubicBezTo>
                    <a:pt x="43" y="277"/>
                    <a:pt x="26" y="272"/>
                    <a:pt x="10" y="265"/>
                  </a:cubicBezTo>
                  <a:cubicBezTo>
                    <a:pt x="10" y="311"/>
                    <a:pt x="0" y="361"/>
                    <a:pt x="3" y="409"/>
                  </a:cubicBezTo>
                  <a:cubicBezTo>
                    <a:pt x="10" y="471"/>
                    <a:pt x="31" y="532"/>
                    <a:pt x="64" y="585"/>
                  </a:cubicBezTo>
                  <a:cubicBezTo>
                    <a:pt x="98" y="646"/>
                    <a:pt x="165" y="679"/>
                    <a:pt x="210" y="735"/>
                  </a:cubicBezTo>
                  <a:cubicBezTo>
                    <a:pt x="256" y="795"/>
                    <a:pt x="289" y="864"/>
                    <a:pt x="306" y="938"/>
                  </a:cubicBezTo>
                  <a:cubicBezTo>
                    <a:pt x="309" y="876"/>
                    <a:pt x="325" y="815"/>
                    <a:pt x="355" y="762"/>
                  </a:cubicBezTo>
                  <a:cubicBezTo>
                    <a:pt x="386" y="705"/>
                    <a:pt x="439" y="667"/>
                    <a:pt x="501" y="654"/>
                  </a:cubicBezTo>
                  <a:cubicBezTo>
                    <a:pt x="517" y="652"/>
                    <a:pt x="532" y="651"/>
                    <a:pt x="548" y="651"/>
                  </a:cubicBezTo>
                  <a:cubicBezTo>
                    <a:pt x="587" y="651"/>
                    <a:pt x="626" y="659"/>
                    <a:pt x="658" y="683"/>
                  </a:cubicBezTo>
                  <a:cubicBezTo>
                    <a:pt x="711" y="723"/>
                    <a:pt x="751" y="777"/>
                    <a:pt x="789" y="829"/>
                  </a:cubicBezTo>
                  <a:cubicBezTo>
                    <a:pt x="851" y="909"/>
                    <a:pt x="920" y="986"/>
                    <a:pt x="1007" y="1038"/>
                  </a:cubicBezTo>
                  <a:cubicBezTo>
                    <a:pt x="1063" y="1069"/>
                    <a:pt x="1134" y="1102"/>
                    <a:pt x="1203" y="1102"/>
                  </a:cubicBezTo>
                  <a:cubicBezTo>
                    <a:pt x="1235" y="1102"/>
                    <a:pt x="1267" y="1095"/>
                    <a:pt x="1296" y="1077"/>
                  </a:cubicBezTo>
                  <a:cubicBezTo>
                    <a:pt x="1387" y="1020"/>
                    <a:pt x="1425" y="909"/>
                    <a:pt x="1450" y="808"/>
                  </a:cubicBezTo>
                  <a:cubicBezTo>
                    <a:pt x="1482" y="686"/>
                    <a:pt x="1483" y="561"/>
                    <a:pt x="1490" y="435"/>
                  </a:cubicBezTo>
                  <a:cubicBezTo>
                    <a:pt x="1494" y="328"/>
                    <a:pt x="1486" y="210"/>
                    <a:pt x="1447" y="108"/>
                  </a:cubicBezTo>
                  <a:cubicBezTo>
                    <a:pt x="1444" y="99"/>
                    <a:pt x="1442" y="93"/>
                    <a:pt x="1439" y="87"/>
                  </a:cubicBezTo>
                  <a:cubicBezTo>
                    <a:pt x="1425" y="57"/>
                    <a:pt x="1410" y="28"/>
                    <a:pt x="13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38"/>
            <p:cNvSpPr/>
            <p:nvPr/>
          </p:nvSpPr>
          <p:spPr>
            <a:xfrm flipH="1">
              <a:off x="2008274" y="3382342"/>
              <a:ext cx="277711" cy="157046"/>
            </a:xfrm>
            <a:custGeom>
              <a:rect b="b" l="l" r="r" t="t"/>
              <a:pathLst>
                <a:path extrusionOk="0" h="695" w="1229">
                  <a:moveTo>
                    <a:pt x="712" y="0"/>
                  </a:moveTo>
                  <a:cubicBezTo>
                    <a:pt x="674" y="0"/>
                    <a:pt x="632" y="24"/>
                    <a:pt x="628" y="61"/>
                  </a:cubicBezTo>
                  <a:cubicBezTo>
                    <a:pt x="508" y="106"/>
                    <a:pt x="394" y="156"/>
                    <a:pt x="300" y="248"/>
                  </a:cubicBezTo>
                  <a:cubicBezTo>
                    <a:pt x="284" y="262"/>
                    <a:pt x="273" y="280"/>
                    <a:pt x="265" y="299"/>
                  </a:cubicBezTo>
                  <a:cubicBezTo>
                    <a:pt x="183" y="328"/>
                    <a:pt x="112" y="379"/>
                    <a:pt x="57" y="445"/>
                  </a:cubicBezTo>
                  <a:cubicBezTo>
                    <a:pt x="44" y="457"/>
                    <a:pt x="36" y="473"/>
                    <a:pt x="33" y="489"/>
                  </a:cubicBezTo>
                  <a:cubicBezTo>
                    <a:pt x="32" y="495"/>
                    <a:pt x="32" y="502"/>
                    <a:pt x="29" y="507"/>
                  </a:cubicBezTo>
                  <a:cubicBezTo>
                    <a:pt x="26" y="513"/>
                    <a:pt x="22" y="518"/>
                    <a:pt x="17" y="522"/>
                  </a:cubicBezTo>
                  <a:cubicBezTo>
                    <a:pt x="0" y="543"/>
                    <a:pt x="0" y="573"/>
                    <a:pt x="18" y="594"/>
                  </a:cubicBezTo>
                  <a:cubicBezTo>
                    <a:pt x="31" y="609"/>
                    <a:pt x="50" y="617"/>
                    <a:pt x="70" y="617"/>
                  </a:cubicBezTo>
                  <a:cubicBezTo>
                    <a:pt x="76" y="617"/>
                    <a:pt x="82" y="616"/>
                    <a:pt x="88" y="614"/>
                  </a:cubicBezTo>
                  <a:cubicBezTo>
                    <a:pt x="98" y="612"/>
                    <a:pt x="107" y="610"/>
                    <a:pt x="114" y="610"/>
                  </a:cubicBezTo>
                  <a:cubicBezTo>
                    <a:pt x="123" y="610"/>
                    <a:pt x="130" y="614"/>
                    <a:pt x="135" y="627"/>
                  </a:cubicBezTo>
                  <a:cubicBezTo>
                    <a:pt x="141" y="645"/>
                    <a:pt x="152" y="658"/>
                    <a:pt x="167" y="668"/>
                  </a:cubicBezTo>
                  <a:cubicBezTo>
                    <a:pt x="170" y="671"/>
                    <a:pt x="172" y="672"/>
                    <a:pt x="175" y="674"/>
                  </a:cubicBezTo>
                  <a:cubicBezTo>
                    <a:pt x="208" y="686"/>
                    <a:pt x="244" y="694"/>
                    <a:pt x="280" y="694"/>
                  </a:cubicBezTo>
                  <a:cubicBezTo>
                    <a:pt x="282" y="694"/>
                    <a:pt x="285" y="694"/>
                    <a:pt x="288" y="694"/>
                  </a:cubicBezTo>
                  <a:cubicBezTo>
                    <a:pt x="329" y="693"/>
                    <a:pt x="372" y="687"/>
                    <a:pt x="413" y="679"/>
                  </a:cubicBezTo>
                  <a:cubicBezTo>
                    <a:pt x="532" y="657"/>
                    <a:pt x="651" y="636"/>
                    <a:pt x="767" y="608"/>
                  </a:cubicBezTo>
                  <a:cubicBezTo>
                    <a:pt x="832" y="591"/>
                    <a:pt x="895" y="573"/>
                    <a:pt x="958" y="552"/>
                  </a:cubicBezTo>
                  <a:cubicBezTo>
                    <a:pt x="1058" y="518"/>
                    <a:pt x="1155" y="473"/>
                    <a:pt x="1228" y="397"/>
                  </a:cubicBezTo>
                  <a:lnTo>
                    <a:pt x="1228" y="397"/>
                  </a:lnTo>
                  <a:cubicBezTo>
                    <a:pt x="1212" y="401"/>
                    <a:pt x="1195" y="403"/>
                    <a:pt x="1178" y="403"/>
                  </a:cubicBezTo>
                  <a:cubicBezTo>
                    <a:pt x="1160" y="403"/>
                    <a:pt x="1142" y="401"/>
                    <a:pt x="1124" y="396"/>
                  </a:cubicBezTo>
                  <a:cubicBezTo>
                    <a:pt x="1093" y="386"/>
                    <a:pt x="1066" y="372"/>
                    <a:pt x="1042" y="353"/>
                  </a:cubicBezTo>
                  <a:cubicBezTo>
                    <a:pt x="993" y="313"/>
                    <a:pt x="969" y="251"/>
                    <a:pt x="979" y="189"/>
                  </a:cubicBezTo>
                  <a:cubicBezTo>
                    <a:pt x="987" y="146"/>
                    <a:pt x="1004" y="106"/>
                    <a:pt x="1027" y="71"/>
                  </a:cubicBezTo>
                  <a:cubicBezTo>
                    <a:pt x="960" y="64"/>
                    <a:pt x="891" y="57"/>
                    <a:pt x="828" y="33"/>
                  </a:cubicBezTo>
                  <a:lnTo>
                    <a:pt x="800" y="22"/>
                  </a:lnTo>
                  <a:cubicBezTo>
                    <a:pt x="773" y="10"/>
                    <a:pt x="745" y="3"/>
                    <a:pt x="715" y="0"/>
                  </a:cubicBezTo>
                  <a:cubicBezTo>
                    <a:pt x="714" y="0"/>
                    <a:pt x="713" y="0"/>
                    <a:pt x="712" y="0"/>
                  </a:cubicBezTo>
                  <a:close/>
                </a:path>
              </a:pathLst>
            </a:custGeom>
            <a:solidFill>
              <a:srgbClr val="FFD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38"/>
            <p:cNvSpPr/>
            <p:nvPr/>
          </p:nvSpPr>
          <p:spPr>
            <a:xfrm flipH="1">
              <a:off x="2008274" y="3387313"/>
              <a:ext cx="240201" cy="152074"/>
            </a:xfrm>
            <a:custGeom>
              <a:rect b="b" l="l" r="r" t="t"/>
              <a:pathLst>
                <a:path extrusionOk="0" h="673" w="1063">
                  <a:moveTo>
                    <a:pt x="634" y="0"/>
                  </a:moveTo>
                  <a:cubicBezTo>
                    <a:pt x="612" y="32"/>
                    <a:pt x="597" y="69"/>
                    <a:pt x="590" y="108"/>
                  </a:cubicBezTo>
                  <a:cubicBezTo>
                    <a:pt x="589" y="113"/>
                    <a:pt x="589" y="117"/>
                    <a:pt x="589" y="123"/>
                  </a:cubicBezTo>
                  <a:cubicBezTo>
                    <a:pt x="580" y="184"/>
                    <a:pt x="578" y="246"/>
                    <a:pt x="580" y="307"/>
                  </a:cubicBezTo>
                  <a:cubicBezTo>
                    <a:pt x="582" y="361"/>
                    <a:pt x="582" y="415"/>
                    <a:pt x="554" y="462"/>
                  </a:cubicBezTo>
                  <a:cubicBezTo>
                    <a:pt x="541" y="488"/>
                    <a:pt x="512" y="499"/>
                    <a:pt x="485" y="514"/>
                  </a:cubicBezTo>
                  <a:cubicBezTo>
                    <a:pt x="418" y="548"/>
                    <a:pt x="346" y="575"/>
                    <a:pt x="272" y="594"/>
                  </a:cubicBezTo>
                  <a:cubicBezTo>
                    <a:pt x="195" y="614"/>
                    <a:pt x="118" y="627"/>
                    <a:pt x="41" y="641"/>
                  </a:cubicBezTo>
                  <a:cubicBezTo>
                    <a:pt x="27" y="643"/>
                    <a:pt x="15" y="643"/>
                    <a:pt x="1" y="646"/>
                  </a:cubicBezTo>
                  <a:cubicBezTo>
                    <a:pt x="4" y="649"/>
                    <a:pt x="6" y="650"/>
                    <a:pt x="9" y="652"/>
                  </a:cubicBezTo>
                  <a:cubicBezTo>
                    <a:pt x="42" y="664"/>
                    <a:pt x="78" y="672"/>
                    <a:pt x="114" y="672"/>
                  </a:cubicBezTo>
                  <a:cubicBezTo>
                    <a:pt x="116" y="672"/>
                    <a:pt x="119" y="672"/>
                    <a:pt x="122" y="672"/>
                  </a:cubicBezTo>
                  <a:cubicBezTo>
                    <a:pt x="163" y="671"/>
                    <a:pt x="206" y="665"/>
                    <a:pt x="247" y="657"/>
                  </a:cubicBezTo>
                  <a:cubicBezTo>
                    <a:pt x="366" y="635"/>
                    <a:pt x="485" y="614"/>
                    <a:pt x="601" y="586"/>
                  </a:cubicBezTo>
                  <a:cubicBezTo>
                    <a:pt x="666" y="569"/>
                    <a:pt x="729" y="551"/>
                    <a:pt x="792" y="530"/>
                  </a:cubicBezTo>
                  <a:cubicBezTo>
                    <a:pt x="892" y="496"/>
                    <a:pt x="989" y="451"/>
                    <a:pt x="1062" y="375"/>
                  </a:cubicBezTo>
                  <a:lnTo>
                    <a:pt x="1062" y="375"/>
                  </a:lnTo>
                  <a:cubicBezTo>
                    <a:pt x="1046" y="379"/>
                    <a:pt x="1029" y="381"/>
                    <a:pt x="1012" y="381"/>
                  </a:cubicBezTo>
                  <a:cubicBezTo>
                    <a:pt x="994" y="381"/>
                    <a:pt x="976" y="379"/>
                    <a:pt x="959" y="374"/>
                  </a:cubicBezTo>
                  <a:cubicBezTo>
                    <a:pt x="929" y="364"/>
                    <a:pt x="901" y="350"/>
                    <a:pt x="876" y="331"/>
                  </a:cubicBezTo>
                  <a:cubicBezTo>
                    <a:pt x="828" y="291"/>
                    <a:pt x="803" y="229"/>
                    <a:pt x="815" y="167"/>
                  </a:cubicBezTo>
                  <a:cubicBezTo>
                    <a:pt x="823" y="124"/>
                    <a:pt x="839" y="84"/>
                    <a:pt x="863" y="49"/>
                  </a:cubicBezTo>
                  <a:cubicBezTo>
                    <a:pt x="795" y="42"/>
                    <a:pt x="726" y="35"/>
                    <a:pt x="663" y="11"/>
                  </a:cubicBezTo>
                  <a:lnTo>
                    <a:pt x="634" y="0"/>
                  </a:lnTo>
                  <a:close/>
                </a:path>
              </a:pathLst>
            </a:custGeom>
            <a:solidFill>
              <a:srgbClr val="FFCF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38"/>
            <p:cNvSpPr/>
            <p:nvPr/>
          </p:nvSpPr>
          <p:spPr>
            <a:xfrm flipH="1">
              <a:off x="1995621" y="3375789"/>
              <a:ext cx="112531" cy="123603"/>
            </a:xfrm>
            <a:custGeom>
              <a:rect b="b" l="l" r="r" t="t"/>
              <a:pathLst>
                <a:path extrusionOk="0" h="547" w="498">
                  <a:moveTo>
                    <a:pt x="210" y="1"/>
                  </a:moveTo>
                  <a:cubicBezTo>
                    <a:pt x="165" y="17"/>
                    <a:pt x="121" y="38"/>
                    <a:pt x="76" y="58"/>
                  </a:cubicBezTo>
                  <a:cubicBezTo>
                    <a:pt x="75" y="60"/>
                    <a:pt x="72" y="61"/>
                    <a:pt x="70" y="62"/>
                  </a:cubicBezTo>
                  <a:cubicBezTo>
                    <a:pt x="42" y="82"/>
                    <a:pt x="32" y="124"/>
                    <a:pt x="26" y="156"/>
                  </a:cubicBezTo>
                  <a:cubicBezTo>
                    <a:pt x="1" y="254"/>
                    <a:pt x="23" y="356"/>
                    <a:pt x="85" y="434"/>
                  </a:cubicBezTo>
                  <a:cubicBezTo>
                    <a:pt x="108" y="463"/>
                    <a:pt x="137" y="488"/>
                    <a:pt x="169" y="507"/>
                  </a:cubicBezTo>
                  <a:cubicBezTo>
                    <a:pt x="185" y="517"/>
                    <a:pt x="202" y="525"/>
                    <a:pt x="220" y="532"/>
                  </a:cubicBezTo>
                  <a:cubicBezTo>
                    <a:pt x="231" y="536"/>
                    <a:pt x="253" y="546"/>
                    <a:pt x="267" y="546"/>
                  </a:cubicBezTo>
                  <a:cubicBezTo>
                    <a:pt x="268" y="546"/>
                    <a:pt x="269" y="546"/>
                    <a:pt x="271" y="546"/>
                  </a:cubicBezTo>
                  <a:cubicBezTo>
                    <a:pt x="328" y="532"/>
                    <a:pt x="388" y="495"/>
                    <a:pt x="439" y="464"/>
                  </a:cubicBezTo>
                  <a:cubicBezTo>
                    <a:pt x="456" y="452"/>
                    <a:pt x="477" y="444"/>
                    <a:pt x="498" y="440"/>
                  </a:cubicBezTo>
                  <a:lnTo>
                    <a:pt x="498" y="440"/>
                  </a:lnTo>
                  <a:cubicBezTo>
                    <a:pt x="497" y="440"/>
                    <a:pt x="496" y="440"/>
                    <a:pt x="496" y="440"/>
                  </a:cubicBezTo>
                  <a:cubicBezTo>
                    <a:pt x="483" y="440"/>
                    <a:pt x="464" y="429"/>
                    <a:pt x="451" y="427"/>
                  </a:cubicBezTo>
                  <a:cubicBezTo>
                    <a:pt x="436" y="425"/>
                    <a:pt x="422" y="419"/>
                    <a:pt x="407" y="414"/>
                  </a:cubicBezTo>
                  <a:cubicBezTo>
                    <a:pt x="390" y="408"/>
                    <a:pt x="374" y="401"/>
                    <a:pt x="359" y="390"/>
                  </a:cubicBezTo>
                  <a:cubicBezTo>
                    <a:pt x="327" y="371"/>
                    <a:pt x="302" y="343"/>
                    <a:pt x="286" y="310"/>
                  </a:cubicBezTo>
                  <a:cubicBezTo>
                    <a:pt x="262" y="261"/>
                    <a:pt x="261" y="206"/>
                    <a:pt x="250" y="153"/>
                  </a:cubicBezTo>
                  <a:cubicBezTo>
                    <a:pt x="246" y="124"/>
                    <a:pt x="236" y="97"/>
                    <a:pt x="222" y="72"/>
                  </a:cubicBezTo>
                  <a:cubicBezTo>
                    <a:pt x="211" y="54"/>
                    <a:pt x="198" y="21"/>
                    <a:pt x="2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38"/>
            <p:cNvSpPr/>
            <p:nvPr/>
          </p:nvSpPr>
          <p:spPr>
            <a:xfrm flipH="1">
              <a:off x="1678819" y="2658807"/>
              <a:ext cx="236359" cy="723992"/>
            </a:xfrm>
            <a:custGeom>
              <a:rect b="b" l="l" r="r" t="t"/>
              <a:pathLst>
                <a:path extrusionOk="0" h="3204" w="1046">
                  <a:moveTo>
                    <a:pt x="374" y="0"/>
                  </a:moveTo>
                  <a:cubicBezTo>
                    <a:pt x="319" y="0"/>
                    <a:pt x="300" y="116"/>
                    <a:pt x="285" y="157"/>
                  </a:cubicBezTo>
                  <a:cubicBezTo>
                    <a:pt x="236" y="302"/>
                    <a:pt x="197" y="451"/>
                    <a:pt x="170" y="602"/>
                  </a:cubicBezTo>
                  <a:cubicBezTo>
                    <a:pt x="112" y="906"/>
                    <a:pt x="87" y="1216"/>
                    <a:pt x="68" y="1524"/>
                  </a:cubicBezTo>
                  <a:cubicBezTo>
                    <a:pt x="29" y="2083"/>
                    <a:pt x="0" y="2646"/>
                    <a:pt x="47" y="3204"/>
                  </a:cubicBezTo>
                  <a:cubicBezTo>
                    <a:pt x="193" y="3186"/>
                    <a:pt x="336" y="3154"/>
                    <a:pt x="475" y="3110"/>
                  </a:cubicBezTo>
                  <a:cubicBezTo>
                    <a:pt x="587" y="3077"/>
                    <a:pt x="698" y="3041"/>
                    <a:pt x="800" y="2985"/>
                  </a:cubicBezTo>
                  <a:cubicBezTo>
                    <a:pt x="879" y="2941"/>
                    <a:pt x="1038" y="2850"/>
                    <a:pt x="1041" y="2747"/>
                  </a:cubicBezTo>
                  <a:cubicBezTo>
                    <a:pt x="1045" y="2609"/>
                    <a:pt x="1031" y="2462"/>
                    <a:pt x="1027" y="2323"/>
                  </a:cubicBezTo>
                  <a:cubicBezTo>
                    <a:pt x="876" y="1590"/>
                    <a:pt x="672" y="868"/>
                    <a:pt x="467" y="148"/>
                  </a:cubicBezTo>
                  <a:cubicBezTo>
                    <a:pt x="457" y="108"/>
                    <a:pt x="430" y="2"/>
                    <a:pt x="375" y="0"/>
                  </a:cubicBezTo>
                  <a:cubicBezTo>
                    <a:pt x="374" y="0"/>
                    <a:pt x="374" y="0"/>
                    <a:pt x="374" y="0"/>
                  </a:cubicBezTo>
                  <a:close/>
                </a:path>
              </a:pathLst>
            </a:custGeom>
            <a:solidFill>
              <a:schemeClr val="lt2">
                <a:alpha val="496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38"/>
            <p:cNvSpPr/>
            <p:nvPr/>
          </p:nvSpPr>
          <p:spPr>
            <a:xfrm flipH="1">
              <a:off x="1658933" y="2623782"/>
              <a:ext cx="427300" cy="865220"/>
            </a:xfrm>
            <a:custGeom>
              <a:rect b="b" l="l" r="r" t="t"/>
              <a:pathLst>
                <a:path extrusionOk="0" h="3829" w="1891">
                  <a:moveTo>
                    <a:pt x="1391" y="1"/>
                  </a:moveTo>
                  <a:cubicBezTo>
                    <a:pt x="1373" y="1"/>
                    <a:pt x="1354" y="3"/>
                    <a:pt x="1335" y="7"/>
                  </a:cubicBezTo>
                  <a:cubicBezTo>
                    <a:pt x="1257" y="22"/>
                    <a:pt x="1185" y="60"/>
                    <a:pt x="1130" y="117"/>
                  </a:cubicBezTo>
                  <a:cubicBezTo>
                    <a:pt x="1031" y="223"/>
                    <a:pt x="987" y="367"/>
                    <a:pt x="960" y="511"/>
                  </a:cubicBezTo>
                  <a:cubicBezTo>
                    <a:pt x="914" y="745"/>
                    <a:pt x="906" y="985"/>
                    <a:pt x="936" y="1224"/>
                  </a:cubicBezTo>
                  <a:cubicBezTo>
                    <a:pt x="962" y="1429"/>
                    <a:pt x="993" y="1634"/>
                    <a:pt x="1028" y="1839"/>
                  </a:cubicBezTo>
                  <a:cubicBezTo>
                    <a:pt x="1049" y="1968"/>
                    <a:pt x="1096" y="2132"/>
                    <a:pt x="1030" y="2256"/>
                  </a:cubicBezTo>
                  <a:cubicBezTo>
                    <a:pt x="1001" y="2310"/>
                    <a:pt x="969" y="2362"/>
                    <a:pt x="936" y="2413"/>
                  </a:cubicBezTo>
                  <a:cubicBezTo>
                    <a:pt x="797" y="2625"/>
                    <a:pt x="633" y="2818"/>
                    <a:pt x="448" y="2988"/>
                  </a:cubicBezTo>
                  <a:cubicBezTo>
                    <a:pt x="342" y="3085"/>
                    <a:pt x="227" y="3172"/>
                    <a:pt x="108" y="3249"/>
                  </a:cubicBezTo>
                  <a:cubicBezTo>
                    <a:pt x="73" y="3269"/>
                    <a:pt x="37" y="3291"/>
                    <a:pt x="18" y="3327"/>
                  </a:cubicBezTo>
                  <a:cubicBezTo>
                    <a:pt x="4" y="3362"/>
                    <a:pt x="0" y="3400"/>
                    <a:pt x="8" y="3439"/>
                  </a:cubicBezTo>
                  <a:cubicBezTo>
                    <a:pt x="26" y="3563"/>
                    <a:pt x="84" y="3678"/>
                    <a:pt x="175" y="3766"/>
                  </a:cubicBezTo>
                  <a:cubicBezTo>
                    <a:pt x="182" y="3775"/>
                    <a:pt x="191" y="3781"/>
                    <a:pt x="201" y="3788"/>
                  </a:cubicBezTo>
                  <a:cubicBezTo>
                    <a:pt x="216" y="3803"/>
                    <a:pt x="236" y="3814"/>
                    <a:pt x="256" y="3821"/>
                  </a:cubicBezTo>
                  <a:cubicBezTo>
                    <a:pt x="272" y="3827"/>
                    <a:pt x="289" y="3829"/>
                    <a:pt x="305" y="3829"/>
                  </a:cubicBezTo>
                  <a:cubicBezTo>
                    <a:pt x="349" y="3829"/>
                    <a:pt x="393" y="3814"/>
                    <a:pt x="434" y="3797"/>
                  </a:cubicBezTo>
                  <a:cubicBezTo>
                    <a:pt x="746" y="3673"/>
                    <a:pt x="1494" y="2986"/>
                    <a:pt x="1601" y="2854"/>
                  </a:cubicBezTo>
                  <a:cubicBezTo>
                    <a:pt x="1663" y="2776"/>
                    <a:pt x="1742" y="2706"/>
                    <a:pt x="1782" y="2617"/>
                  </a:cubicBezTo>
                  <a:cubicBezTo>
                    <a:pt x="1890" y="2373"/>
                    <a:pt x="1853" y="2066"/>
                    <a:pt x="1849" y="1806"/>
                  </a:cubicBezTo>
                  <a:cubicBezTo>
                    <a:pt x="1845" y="1514"/>
                    <a:pt x="1831" y="1224"/>
                    <a:pt x="1806" y="933"/>
                  </a:cubicBezTo>
                  <a:cubicBezTo>
                    <a:pt x="1801" y="868"/>
                    <a:pt x="1794" y="802"/>
                    <a:pt x="1787" y="738"/>
                  </a:cubicBezTo>
                  <a:cubicBezTo>
                    <a:pt x="1776" y="639"/>
                    <a:pt x="1759" y="541"/>
                    <a:pt x="1737" y="444"/>
                  </a:cubicBezTo>
                  <a:cubicBezTo>
                    <a:pt x="1703" y="301"/>
                    <a:pt x="1663" y="115"/>
                    <a:pt x="1525" y="36"/>
                  </a:cubicBezTo>
                  <a:cubicBezTo>
                    <a:pt x="1484" y="13"/>
                    <a:pt x="1438" y="1"/>
                    <a:pt x="13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38"/>
            <p:cNvSpPr/>
            <p:nvPr/>
          </p:nvSpPr>
          <p:spPr>
            <a:xfrm flipH="1">
              <a:off x="1658933" y="2623782"/>
              <a:ext cx="381881" cy="865220"/>
            </a:xfrm>
            <a:custGeom>
              <a:rect b="b" l="l" r="r" t="t"/>
              <a:pathLst>
                <a:path extrusionOk="0" h="3829" w="1690">
                  <a:moveTo>
                    <a:pt x="1192" y="1"/>
                  </a:moveTo>
                  <a:cubicBezTo>
                    <a:pt x="1173" y="1"/>
                    <a:pt x="1154" y="3"/>
                    <a:pt x="1134" y="7"/>
                  </a:cubicBezTo>
                  <a:cubicBezTo>
                    <a:pt x="1145" y="23"/>
                    <a:pt x="1159" y="38"/>
                    <a:pt x="1174" y="52"/>
                  </a:cubicBezTo>
                  <a:cubicBezTo>
                    <a:pt x="1245" y="118"/>
                    <a:pt x="1298" y="202"/>
                    <a:pt x="1331" y="294"/>
                  </a:cubicBezTo>
                  <a:cubicBezTo>
                    <a:pt x="1374" y="414"/>
                    <a:pt x="1388" y="544"/>
                    <a:pt x="1399" y="672"/>
                  </a:cubicBezTo>
                  <a:cubicBezTo>
                    <a:pt x="1436" y="1091"/>
                    <a:pt x="1459" y="1515"/>
                    <a:pt x="1464" y="1937"/>
                  </a:cubicBezTo>
                  <a:cubicBezTo>
                    <a:pt x="1466" y="2081"/>
                    <a:pt x="1465" y="2229"/>
                    <a:pt x="1421" y="2366"/>
                  </a:cubicBezTo>
                  <a:cubicBezTo>
                    <a:pt x="1382" y="2490"/>
                    <a:pt x="1311" y="2600"/>
                    <a:pt x="1236" y="2705"/>
                  </a:cubicBezTo>
                  <a:cubicBezTo>
                    <a:pt x="913" y="3154"/>
                    <a:pt x="494" y="3554"/>
                    <a:pt x="0" y="3788"/>
                  </a:cubicBezTo>
                  <a:cubicBezTo>
                    <a:pt x="15" y="3803"/>
                    <a:pt x="35" y="3814"/>
                    <a:pt x="55" y="3821"/>
                  </a:cubicBezTo>
                  <a:cubicBezTo>
                    <a:pt x="71" y="3827"/>
                    <a:pt x="88" y="3829"/>
                    <a:pt x="104" y="3829"/>
                  </a:cubicBezTo>
                  <a:cubicBezTo>
                    <a:pt x="148" y="3829"/>
                    <a:pt x="192" y="3814"/>
                    <a:pt x="233" y="3797"/>
                  </a:cubicBezTo>
                  <a:cubicBezTo>
                    <a:pt x="545" y="3673"/>
                    <a:pt x="1293" y="2986"/>
                    <a:pt x="1400" y="2854"/>
                  </a:cubicBezTo>
                  <a:cubicBezTo>
                    <a:pt x="1462" y="2776"/>
                    <a:pt x="1541" y="2706"/>
                    <a:pt x="1581" y="2617"/>
                  </a:cubicBezTo>
                  <a:cubicBezTo>
                    <a:pt x="1689" y="2373"/>
                    <a:pt x="1652" y="2066"/>
                    <a:pt x="1648" y="1805"/>
                  </a:cubicBezTo>
                  <a:cubicBezTo>
                    <a:pt x="1644" y="1514"/>
                    <a:pt x="1630" y="1224"/>
                    <a:pt x="1605" y="933"/>
                  </a:cubicBezTo>
                  <a:cubicBezTo>
                    <a:pt x="1600" y="868"/>
                    <a:pt x="1594" y="802"/>
                    <a:pt x="1586" y="738"/>
                  </a:cubicBezTo>
                  <a:cubicBezTo>
                    <a:pt x="1575" y="639"/>
                    <a:pt x="1558" y="541"/>
                    <a:pt x="1536" y="444"/>
                  </a:cubicBezTo>
                  <a:cubicBezTo>
                    <a:pt x="1502" y="301"/>
                    <a:pt x="1462" y="114"/>
                    <a:pt x="1324" y="36"/>
                  </a:cubicBezTo>
                  <a:cubicBezTo>
                    <a:pt x="1284" y="12"/>
                    <a:pt x="1238" y="1"/>
                    <a:pt x="11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38"/>
            <p:cNvSpPr/>
            <p:nvPr/>
          </p:nvSpPr>
          <p:spPr>
            <a:xfrm flipH="1">
              <a:off x="1492850" y="3484703"/>
              <a:ext cx="457127" cy="291947"/>
            </a:xfrm>
            <a:custGeom>
              <a:rect b="b" l="l" r="r" t="t"/>
              <a:pathLst>
                <a:path extrusionOk="0" h="1292" w="2023">
                  <a:moveTo>
                    <a:pt x="2022" y="0"/>
                  </a:moveTo>
                  <a:lnTo>
                    <a:pt x="0" y="1176"/>
                  </a:lnTo>
                  <a:lnTo>
                    <a:pt x="0" y="1292"/>
                  </a:lnTo>
                  <a:lnTo>
                    <a:pt x="2010" y="120"/>
                  </a:lnTo>
                  <a:lnTo>
                    <a:pt x="202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38"/>
            <p:cNvSpPr/>
            <p:nvPr/>
          </p:nvSpPr>
          <p:spPr>
            <a:xfrm flipH="1">
              <a:off x="1450370" y="2778793"/>
              <a:ext cx="192748" cy="792911"/>
            </a:xfrm>
            <a:custGeom>
              <a:rect b="b" l="l" r="r" t="t"/>
              <a:pathLst>
                <a:path extrusionOk="0" h="3509" w="853">
                  <a:moveTo>
                    <a:pt x="853" y="1"/>
                  </a:moveTo>
                  <a:lnTo>
                    <a:pt x="466" y="2860"/>
                  </a:lnTo>
                  <a:lnTo>
                    <a:pt x="1" y="3508"/>
                  </a:lnTo>
                  <a:lnTo>
                    <a:pt x="664" y="3123"/>
                  </a:lnTo>
                  <a:lnTo>
                    <a:pt x="8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38"/>
            <p:cNvSpPr/>
            <p:nvPr/>
          </p:nvSpPr>
          <p:spPr>
            <a:xfrm flipH="1">
              <a:off x="1537592" y="3415333"/>
              <a:ext cx="122247" cy="156368"/>
            </a:xfrm>
            <a:custGeom>
              <a:rect b="b" l="l" r="r" t="t"/>
              <a:pathLst>
                <a:path extrusionOk="0" h="692" w="541">
                  <a:moveTo>
                    <a:pt x="466" y="0"/>
                  </a:moveTo>
                  <a:lnTo>
                    <a:pt x="1" y="650"/>
                  </a:lnTo>
                  <a:lnTo>
                    <a:pt x="75" y="691"/>
                  </a:lnTo>
                  <a:lnTo>
                    <a:pt x="540" y="43"/>
                  </a:lnTo>
                  <a:lnTo>
                    <a:pt x="46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38"/>
            <p:cNvSpPr/>
            <p:nvPr/>
          </p:nvSpPr>
          <p:spPr>
            <a:xfrm flipH="1">
              <a:off x="1450371" y="2769303"/>
              <a:ext cx="104396" cy="655976"/>
            </a:xfrm>
            <a:custGeom>
              <a:rect b="b" l="l" r="r" t="t"/>
              <a:pathLst>
                <a:path extrusionOk="0" h="2903" w="462">
                  <a:moveTo>
                    <a:pt x="388" y="0"/>
                  </a:moveTo>
                  <a:lnTo>
                    <a:pt x="1" y="2859"/>
                  </a:lnTo>
                  <a:lnTo>
                    <a:pt x="75" y="2902"/>
                  </a:lnTo>
                  <a:lnTo>
                    <a:pt x="462" y="43"/>
                  </a:lnTo>
                  <a:lnTo>
                    <a:pt x="3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38"/>
            <p:cNvSpPr/>
            <p:nvPr/>
          </p:nvSpPr>
          <p:spPr>
            <a:xfrm flipH="1">
              <a:off x="1505730" y="3176941"/>
              <a:ext cx="469329" cy="332846"/>
            </a:xfrm>
            <a:custGeom>
              <a:rect b="b" l="l" r="r" t="t"/>
              <a:pathLst>
                <a:path extrusionOk="0" h="1473" w="2077">
                  <a:moveTo>
                    <a:pt x="2004" y="1"/>
                  </a:moveTo>
                  <a:cubicBezTo>
                    <a:pt x="1970" y="46"/>
                    <a:pt x="1934" y="92"/>
                    <a:pt x="1894" y="133"/>
                  </a:cubicBezTo>
                  <a:cubicBezTo>
                    <a:pt x="1580" y="476"/>
                    <a:pt x="1234" y="755"/>
                    <a:pt x="890" y="949"/>
                  </a:cubicBezTo>
                  <a:cubicBezTo>
                    <a:pt x="747" y="1032"/>
                    <a:pt x="596" y="1101"/>
                    <a:pt x="439" y="1154"/>
                  </a:cubicBezTo>
                  <a:cubicBezTo>
                    <a:pt x="421" y="1161"/>
                    <a:pt x="401" y="1167"/>
                    <a:pt x="384" y="1167"/>
                  </a:cubicBezTo>
                  <a:cubicBezTo>
                    <a:pt x="370" y="1167"/>
                    <a:pt x="358" y="1163"/>
                    <a:pt x="351" y="1152"/>
                  </a:cubicBezTo>
                  <a:cubicBezTo>
                    <a:pt x="344" y="1134"/>
                    <a:pt x="338" y="1116"/>
                    <a:pt x="337" y="1098"/>
                  </a:cubicBezTo>
                  <a:lnTo>
                    <a:pt x="366" y="1080"/>
                  </a:lnTo>
                  <a:lnTo>
                    <a:pt x="298" y="1040"/>
                  </a:lnTo>
                  <a:cubicBezTo>
                    <a:pt x="282" y="1029"/>
                    <a:pt x="263" y="1023"/>
                    <a:pt x="242" y="1023"/>
                  </a:cubicBezTo>
                  <a:cubicBezTo>
                    <a:pt x="223" y="1023"/>
                    <a:pt x="203" y="1028"/>
                    <a:pt x="183" y="1039"/>
                  </a:cubicBezTo>
                  <a:cubicBezTo>
                    <a:pt x="95" y="1083"/>
                    <a:pt x="1" y="1223"/>
                    <a:pt x="18" y="1322"/>
                  </a:cubicBezTo>
                  <a:cubicBezTo>
                    <a:pt x="23" y="1360"/>
                    <a:pt x="44" y="1393"/>
                    <a:pt x="74" y="1413"/>
                  </a:cubicBezTo>
                  <a:lnTo>
                    <a:pt x="81" y="1417"/>
                  </a:lnTo>
                  <a:cubicBezTo>
                    <a:pt x="82" y="1419"/>
                    <a:pt x="84" y="1420"/>
                    <a:pt x="85" y="1422"/>
                  </a:cubicBezTo>
                  <a:lnTo>
                    <a:pt x="88" y="1423"/>
                  </a:lnTo>
                  <a:lnTo>
                    <a:pt x="166" y="1472"/>
                  </a:lnTo>
                  <a:lnTo>
                    <a:pt x="161" y="1449"/>
                  </a:lnTo>
                  <a:cubicBezTo>
                    <a:pt x="163" y="1449"/>
                    <a:pt x="165" y="1450"/>
                    <a:pt x="168" y="1450"/>
                  </a:cubicBezTo>
                  <a:cubicBezTo>
                    <a:pt x="181" y="1453"/>
                    <a:pt x="195" y="1454"/>
                    <a:pt x="210" y="1454"/>
                  </a:cubicBezTo>
                  <a:cubicBezTo>
                    <a:pt x="287" y="1454"/>
                    <a:pt x="375" y="1425"/>
                    <a:pt x="459" y="1390"/>
                  </a:cubicBezTo>
                  <a:cubicBezTo>
                    <a:pt x="773" y="1267"/>
                    <a:pt x="1094" y="1072"/>
                    <a:pt x="1402" y="817"/>
                  </a:cubicBezTo>
                  <a:cubicBezTo>
                    <a:pt x="1602" y="653"/>
                    <a:pt x="1802" y="462"/>
                    <a:pt x="2004" y="353"/>
                  </a:cubicBezTo>
                  <a:lnTo>
                    <a:pt x="2004" y="163"/>
                  </a:lnTo>
                  <a:lnTo>
                    <a:pt x="2032" y="169"/>
                  </a:lnTo>
                  <a:lnTo>
                    <a:pt x="2077" y="48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38"/>
            <p:cNvSpPr/>
            <p:nvPr/>
          </p:nvSpPr>
          <p:spPr>
            <a:xfrm flipH="1">
              <a:off x="1881961" y="3458492"/>
              <a:ext cx="87900" cy="287427"/>
            </a:xfrm>
            <a:custGeom>
              <a:rect b="b" l="l" r="r" t="t"/>
              <a:pathLst>
                <a:path extrusionOk="0" h="1272" w="389">
                  <a:moveTo>
                    <a:pt x="234" y="1"/>
                  </a:moveTo>
                  <a:lnTo>
                    <a:pt x="209" y="78"/>
                  </a:lnTo>
                  <a:lnTo>
                    <a:pt x="209" y="78"/>
                  </a:lnTo>
                  <a:lnTo>
                    <a:pt x="266" y="54"/>
                  </a:lnTo>
                  <a:lnTo>
                    <a:pt x="268" y="60"/>
                  </a:lnTo>
                  <a:lnTo>
                    <a:pt x="227" y="92"/>
                  </a:lnTo>
                  <a:cubicBezTo>
                    <a:pt x="267" y="144"/>
                    <a:pt x="255" y="224"/>
                    <a:pt x="229" y="282"/>
                  </a:cubicBezTo>
                  <a:cubicBezTo>
                    <a:pt x="208" y="324"/>
                    <a:pt x="184" y="366"/>
                    <a:pt x="157" y="404"/>
                  </a:cubicBezTo>
                  <a:cubicBezTo>
                    <a:pt x="136" y="437"/>
                    <a:pt x="116" y="469"/>
                    <a:pt x="98" y="503"/>
                  </a:cubicBezTo>
                  <a:cubicBezTo>
                    <a:pt x="37" y="615"/>
                    <a:pt x="6" y="750"/>
                    <a:pt x="1" y="902"/>
                  </a:cubicBezTo>
                  <a:cubicBezTo>
                    <a:pt x="0" y="1015"/>
                    <a:pt x="14" y="1125"/>
                    <a:pt x="29" y="1236"/>
                  </a:cubicBezTo>
                  <a:cubicBezTo>
                    <a:pt x="32" y="1249"/>
                    <a:pt x="41" y="1260"/>
                    <a:pt x="54" y="1266"/>
                  </a:cubicBezTo>
                  <a:cubicBezTo>
                    <a:pt x="63" y="1270"/>
                    <a:pt x="73" y="1271"/>
                    <a:pt x="83" y="1271"/>
                  </a:cubicBezTo>
                  <a:cubicBezTo>
                    <a:pt x="85" y="1271"/>
                    <a:pt x="87" y="1272"/>
                    <a:pt x="89" y="1272"/>
                  </a:cubicBezTo>
                  <a:cubicBezTo>
                    <a:pt x="107" y="1272"/>
                    <a:pt x="124" y="1266"/>
                    <a:pt x="138" y="1256"/>
                  </a:cubicBezTo>
                  <a:cubicBezTo>
                    <a:pt x="146" y="1251"/>
                    <a:pt x="150" y="1241"/>
                    <a:pt x="150" y="1231"/>
                  </a:cubicBezTo>
                  <a:cubicBezTo>
                    <a:pt x="149" y="1216"/>
                    <a:pt x="145" y="1200"/>
                    <a:pt x="142" y="1185"/>
                  </a:cubicBezTo>
                  <a:cubicBezTo>
                    <a:pt x="138" y="1157"/>
                    <a:pt x="135" y="1130"/>
                    <a:pt x="131" y="1101"/>
                  </a:cubicBezTo>
                  <a:cubicBezTo>
                    <a:pt x="125" y="1044"/>
                    <a:pt x="121" y="986"/>
                    <a:pt x="121" y="930"/>
                  </a:cubicBezTo>
                  <a:lnTo>
                    <a:pt x="121" y="905"/>
                  </a:lnTo>
                  <a:cubicBezTo>
                    <a:pt x="124" y="772"/>
                    <a:pt x="151" y="655"/>
                    <a:pt x="202" y="560"/>
                  </a:cubicBezTo>
                  <a:cubicBezTo>
                    <a:pt x="219" y="528"/>
                    <a:pt x="238" y="499"/>
                    <a:pt x="257" y="469"/>
                  </a:cubicBezTo>
                  <a:cubicBezTo>
                    <a:pt x="288" y="425"/>
                    <a:pt x="315" y="378"/>
                    <a:pt x="337" y="328"/>
                  </a:cubicBezTo>
                  <a:cubicBezTo>
                    <a:pt x="388" y="214"/>
                    <a:pt x="383" y="98"/>
                    <a:pt x="322" y="19"/>
                  </a:cubicBezTo>
                  <a:lnTo>
                    <a:pt x="23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38"/>
            <p:cNvSpPr/>
            <p:nvPr/>
          </p:nvSpPr>
          <p:spPr>
            <a:xfrm flipH="1">
              <a:off x="1505730" y="3187335"/>
              <a:ext cx="452382" cy="328779"/>
            </a:xfrm>
            <a:custGeom>
              <a:rect b="b" l="l" r="r" t="t"/>
              <a:pathLst>
                <a:path extrusionOk="0" h="1455" w="2002">
                  <a:moveTo>
                    <a:pt x="2002" y="0"/>
                  </a:moveTo>
                  <a:cubicBezTo>
                    <a:pt x="1973" y="40"/>
                    <a:pt x="1941" y="79"/>
                    <a:pt x="1908" y="116"/>
                  </a:cubicBezTo>
                  <a:cubicBezTo>
                    <a:pt x="1903" y="121"/>
                    <a:pt x="1896" y="127"/>
                    <a:pt x="1890" y="134"/>
                  </a:cubicBezTo>
                  <a:cubicBezTo>
                    <a:pt x="1577" y="475"/>
                    <a:pt x="1232" y="756"/>
                    <a:pt x="888" y="950"/>
                  </a:cubicBezTo>
                  <a:cubicBezTo>
                    <a:pt x="745" y="1033"/>
                    <a:pt x="594" y="1102"/>
                    <a:pt x="437" y="1155"/>
                  </a:cubicBezTo>
                  <a:cubicBezTo>
                    <a:pt x="419" y="1161"/>
                    <a:pt x="400" y="1167"/>
                    <a:pt x="384" y="1167"/>
                  </a:cubicBezTo>
                  <a:cubicBezTo>
                    <a:pt x="370" y="1167"/>
                    <a:pt x="358" y="1163"/>
                    <a:pt x="350" y="1151"/>
                  </a:cubicBezTo>
                  <a:cubicBezTo>
                    <a:pt x="342" y="1135"/>
                    <a:pt x="338" y="1117"/>
                    <a:pt x="335" y="1097"/>
                  </a:cubicBezTo>
                  <a:cubicBezTo>
                    <a:pt x="324" y="1049"/>
                    <a:pt x="289" y="1022"/>
                    <a:pt x="246" y="1022"/>
                  </a:cubicBezTo>
                  <a:cubicBezTo>
                    <a:pt x="226" y="1022"/>
                    <a:pt x="204" y="1028"/>
                    <a:pt x="182" y="1040"/>
                  </a:cubicBezTo>
                  <a:cubicBezTo>
                    <a:pt x="93" y="1084"/>
                    <a:pt x="0" y="1224"/>
                    <a:pt x="15" y="1323"/>
                  </a:cubicBezTo>
                  <a:cubicBezTo>
                    <a:pt x="28" y="1404"/>
                    <a:pt x="104" y="1443"/>
                    <a:pt x="166" y="1451"/>
                  </a:cubicBezTo>
                  <a:cubicBezTo>
                    <a:pt x="179" y="1453"/>
                    <a:pt x="194" y="1454"/>
                    <a:pt x="208" y="1454"/>
                  </a:cubicBezTo>
                  <a:cubicBezTo>
                    <a:pt x="286" y="1454"/>
                    <a:pt x="373" y="1425"/>
                    <a:pt x="460" y="1391"/>
                  </a:cubicBezTo>
                  <a:cubicBezTo>
                    <a:pt x="771" y="1268"/>
                    <a:pt x="1093" y="1073"/>
                    <a:pt x="1403" y="819"/>
                  </a:cubicBezTo>
                  <a:cubicBezTo>
                    <a:pt x="1557" y="693"/>
                    <a:pt x="1710" y="550"/>
                    <a:pt x="1864" y="441"/>
                  </a:cubicBezTo>
                  <a:cubicBezTo>
                    <a:pt x="1892" y="420"/>
                    <a:pt x="1921" y="401"/>
                    <a:pt x="1951" y="384"/>
                  </a:cubicBezTo>
                  <a:lnTo>
                    <a:pt x="200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38"/>
            <p:cNvSpPr/>
            <p:nvPr/>
          </p:nvSpPr>
          <p:spPr>
            <a:xfrm flipH="1">
              <a:off x="2758926" y="3744788"/>
              <a:ext cx="157046" cy="549547"/>
            </a:xfrm>
            <a:custGeom>
              <a:rect b="b" l="l" r="r" t="t"/>
              <a:pathLst>
                <a:path extrusionOk="0" h="2432" w="695">
                  <a:moveTo>
                    <a:pt x="694" y="0"/>
                  </a:moveTo>
                  <a:lnTo>
                    <a:pt x="261" y="386"/>
                  </a:lnTo>
                  <a:lnTo>
                    <a:pt x="211" y="545"/>
                  </a:lnTo>
                  <a:cubicBezTo>
                    <a:pt x="47" y="1071"/>
                    <a:pt x="1" y="1629"/>
                    <a:pt x="76" y="2175"/>
                  </a:cubicBezTo>
                  <a:lnTo>
                    <a:pt x="101" y="2363"/>
                  </a:lnTo>
                  <a:cubicBezTo>
                    <a:pt x="107" y="2401"/>
                    <a:pt x="141" y="2431"/>
                    <a:pt x="181" y="2431"/>
                  </a:cubicBezTo>
                  <a:cubicBezTo>
                    <a:pt x="225" y="2431"/>
                    <a:pt x="261" y="2396"/>
                    <a:pt x="261" y="2352"/>
                  </a:cubicBezTo>
                  <a:lnTo>
                    <a:pt x="261" y="1955"/>
                  </a:lnTo>
                  <a:cubicBezTo>
                    <a:pt x="261" y="1572"/>
                    <a:pt x="319" y="1191"/>
                    <a:pt x="434" y="826"/>
                  </a:cubicBezTo>
                  <a:lnTo>
                    <a:pt x="69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38"/>
            <p:cNvSpPr/>
            <p:nvPr/>
          </p:nvSpPr>
          <p:spPr>
            <a:xfrm flipH="1">
              <a:off x="2758926" y="3744788"/>
              <a:ext cx="157046" cy="549321"/>
            </a:xfrm>
            <a:custGeom>
              <a:rect b="b" l="l" r="r" t="t"/>
              <a:pathLst>
                <a:path extrusionOk="0" h="2431" w="695">
                  <a:moveTo>
                    <a:pt x="694" y="0"/>
                  </a:moveTo>
                  <a:lnTo>
                    <a:pt x="261" y="386"/>
                  </a:lnTo>
                  <a:lnTo>
                    <a:pt x="211" y="545"/>
                  </a:lnTo>
                  <a:cubicBezTo>
                    <a:pt x="47" y="1071"/>
                    <a:pt x="1" y="1629"/>
                    <a:pt x="76" y="2175"/>
                  </a:cubicBezTo>
                  <a:lnTo>
                    <a:pt x="101" y="2363"/>
                  </a:lnTo>
                  <a:cubicBezTo>
                    <a:pt x="107" y="2405"/>
                    <a:pt x="144" y="2431"/>
                    <a:pt x="181" y="2431"/>
                  </a:cubicBezTo>
                  <a:cubicBezTo>
                    <a:pt x="202" y="2431"/>
                    <a:pt x="223" y="2422"/>
                    <a:pt x="239" y="2404"/>
                  </a:cubicBezTo>
                  <a:cubicBezTo>
                    <a:pt x="229" y="2393"/>
                    <a:pt x="222" y="2378"/>
                    <a:pt x="221" y="2363"/>
                  </a:cubicBezTo>
                  <a:lnTo>
                    <a:pt x="195" y="2175"/>
                  </a:lnTo>
                  <a:cubicBezTo>
                    <a:pt x="120" y="1629"/>
                    <a:pt x="166" y="1071"/>
                    <a:pt x="330" y="545"/>
                  </a:cubicBezTo>
                  <a:lnTo>
                    <a:pt x="379" y="386"/>
                  </a:lnTo>
                  <a:lnTo>
                    <a:pt x="648" y="148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38"/>
            <p:cNvSpPr/>
            <p:nvPr/>
          </p:nvSpPr>
          <p:spPr>
            <a:xfrm flipH="1">
              <a:off x="2758926" y="3744788"/>
              <a:ext cx="123829" cy="174671"/>
            </a:xfrm>
            <a:custGeom>
              <a:rect b="b" l="l" r="r" t="t"/>
              <a:pathLst>
                <a:path extrusionOk="0" h="773" w="548">
                  <a:moveTo>
                    <a:pt x="547" y="0"/>
                  </a:moveTo>
                  <a:lnTo>
                    <a:pt x="112" y="386"/>
                  </a:lnTo>
                  <a:lnTo>
                    <a:pt x="63" y="545"/>
                  </a:lnTo>
                  <a:cubicBezTo>
                    <a:pt x="39" y="620"/>
                    <a:pt x="19" y="697"/>
                    <a:pt x="1" y="773"/>
                  </a:cubicBezTo>
                  <a:cubicBezTo>
                    <a:pt x="26" y="760"/>
                    <a:pt x="51" y="746"/>
                    <a:pt x="75" y="733"/>
                  </a:cubicBezTo>
                  <a:cubicBezTo>
                    <a:pt x="188" y="668"/>
                    <a:pt x="293" y="591"/>
                    <a:pt x="388" y="503"/>
                  </a:cubicBezTo>
                  <a:lnTo>
                    <a:pt x="5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38"/>
            <p:cNvSpPr/>
            <p:nvPr/>
          </p:nvSpPr>
          <p:spPr>
            <a:xfrm flipH="1">
              <a:off x="3520650" y="3744788"/>
              <a:ext cx="156820" cy="549547"/>
            </a:xfrm>
            <a:custGeom>
              <a:rect b="b" l="l" r="r" t="t"/>
              <a:pathLst>
                <a:path extrusionOk="0" h="2432" w="694">
                  <a:moveTo>
                    <a:pt x="1" y="0"/>
                  </a:moveTo>
                  <a:lnTo>
                    <a:pt x="259" y="826"/>
                  </a:lnTo>
                  <a:cubicBezTo>
                    <a:pt x="375" y="1191"/>
                    <a:pt x="433" y="1572"/>
                    <a:pt x="433" y="1955"/>
                  </a:cubicBezTo>
                  <a:lnTo>
                    <a:pt x="433" y="2352"/>
                  </a:lnTo>
                  <a:cubicBezTo>
                    <a:pt x="433" y="2396"/>
                    <a:pt x="469" y="2431"/>
                    <a:pt x="513" y="2431"/>
                  </a:cubicBezTo>
                  <a:cubicBezTo>
                    <a:pt x="553" y="2431"/>
                    <a:pt x="587" y="2401"/>
                    <a:pt x="593" y="2363"/>
                  </a:cubicBezTo>
                  <a:lnTo>
                    <a:pt x="617" y="2175"/>
                  </a:lnTo>
                  <a:cubicBezTo>
                    <a:pt x="693" y="1629"/>
                    <a:pt x="648" y="1071"/>
                    <a:pt x="482" y="545"/>
                  </a:cubicBezTo>
                  <a:lnTo>
                    <a:pt x="433" y="38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38"/>
            <p:cNvSpPr/>
            <p:nvPr/>
          </p:nvSpPr>
          <p:spPr>
            <a:xfrm flipH="1">
              <a:off x="3550703" y="3744788"/>
              <a:ext cx="126766" cy="549547"/>
            </a:xfrm>
            <a:custGeom>
              <a:rect b="b" l="l" r="r" t="t"/>
              <a:pathLst>
                <a:path extrusionOk="0" h="2432" w="561">
                  <a:moveTo>
                    <a:pt x="1" y="0"/>
                  </a:moveTo>
                  <a:lnTo>
                    <a:pt x="259" y="826"/>
                  </a:lnTo>
                  <a:cubicBezTo>
                    <a:pt x="375" y="1191"/>
                    <a:pt x="433" y="1572"/>
                    <a:pt x="433" y="1955"/>
                  </a:cubicBezTo>
                  <a:lnTo>
                    <a:pt x="433" y="2352"/>
                  </a:lnTo>
                  <a:cubicBezTo>
                    <a:pt x="433" y="2396"/>
                    <a:pt x="469" y="2431"/>
                    <a:pt x="513" y="2431"/>
                  </a:cubicBezTo>
                  <a:cubicBezTo>
                    <a:pt x="531" y="2431"/>
                    <a:pt x="547" y="2426"/>
                    <a:pt x="561" y="2415"/>
                  </a:cubicBezTo>
                  <a:cubicBezTo>
                    <a:pt x="540" y="2400"/>
                    <a:pt x="529" y="2376"/>
                    <a:pt x="529" y="2352"/>
                  </a:cubicBezTo>
                  <a:lnTo>
                    <a:pt x="529" y="1955"/>
                  </a:lnTo>
                  <a:cubicBezTo>
                    <a:pt x="529" y="1572"/>
                    <a:pt x="470" y="1191"/>
                    <a:pt x="356" y="826"/>
                  </a:cubicBezTo>
                  <a:lnTo>
                    <a:pt x="133" y="1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38"/>
            <p:cNvSpPr/>
            <p:nvPr/>
          </p:nvSpPr>
          <p:spPr>
            <a:xfrm flipH="1">
              <a:off x="3554093" y="3744788"/>
              <a:ext cx="123377" cy="174671"/>
            </a:xfrm>
            <a:custGeom>
              <a:rect b="b" l="l" r="r" t="t"/>
              <a:pathLst>
                <a:path extrusionOk="0" h="773" w="546">
                  <a:moveTo>
                    <a:pt x="1" y="0"/>
                  </a:moveTo>
                  <a:lnTo>
                    <a:pt x="159" y="503"/>
                  </a:lnTo>
                  <a:cubicBezTo>
                    <a:pt x="254" y="591"/>
                    <a:pt x="359" y="668"/>
                    <a:pt x="473" y="733"/>
                  </a:cubicBezTo>
                  <a:cubicBezTo>
                    <a:pt x="496" y="746"/>
                    <a:pt x="521" y="760"/>
                    <a:pt x="546" y="773"/>
                  </a:cubicBezTo>
                  <a:cubicBezTo>
                    <a:pt x="528" y="697"/>
                    <a:pt x="507" y="620"/>
                    <a:pt x="484" y="545"/>
                  </a:cubicBezTo>
                  <a:lnTo>
                    <a:pt x="434" y="38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38"/>
            <p:cNvSpPr/>
            <p:nvPr/>
          </p:nvSpPr>
          <p:spPr>
            <a:xfrm flipH="1">
              <a:off x="2721863" y="3352063"/>
              <a:ext cx="991308" cy="648294"/>
            </a:xfrm>
            <a:custGeom>
              <a:rect b="b" l="l" r="r" t="t"/>
              <a:pathLst>
                <a:path extrusionOk="0" h="2869" w="4387">
                  <a:moveTo>
                    <a:pt x="4370" y="1245"/>
                  </a:moveTo>
                  <a:cubicBezTo>
                    <a:pt x="4313" y="973"/>
                    <a:pt x="4103" y="708"/>
                    <a:pt x="3741" y="499"/>
                  </a:cubicBezTo>
                  <a:cubicBezTo>
                    <a:pt x="2880" y="4"/>
                    <a:pt x="1493" y="1"/>
                    <a:pt x="639" y="494"/>
                  </a:cubicBezTo>
                  <a:cubicBezTo>
                    <a:pt x="299" y="691"/>
                    <a:pt x="95" y="936"/>
                    <a:pt x="28" y="1190"/>
                  </a:cubicBezTo>
                  <a:lnTo>
                    <a:pt x="0" y="1188"/>
                  </a:lnTo>
                  <a:lnTo>
                    <a:pt x="0" y="1479"/>
                  </a:lnTo>
                  <a:lnTo>
                    <a:pt x="0" y="1479"/>
                  </a:lnTo>
                  <a:cubicBezTo>
                    <a:pt x="6" y="1802"/>
                    <a:pt x="221" y="2124"/>
                    <a:pt x="647" y="2370"/>
                  </a:cubicBezTo>
                  <a:cubicBezTo>
                    <a:pt x="1506" y="2866"/>
                    <a:pt x="2895" y="2868"/>
                    <a:pt x="3749" y="2376"/>
                  </a:cubicBezTo>
                  <a:cubicBezTo>
                    <a:pt x="4161" y="2137"/>
                    <a:pt x="4373" y="1829"/>
                    <a:pt x="4386" y="1517"/>
                  </a:cubicBezTo>
                  <a:lnTo>
                    <a:pt x="4386" y="1517"/>
                  </a:lnTo>
                  <a:lnTo>
                    <a:pt x="4386" y="1500"/>
                  </a:lnTo>
                  <a:lnTo>
                    <a:pt x="4386" y="1470"/>
                  </a:lnTo>
                  <a:lnTo>
                    <a:pt x="4386" y="122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38"/>
            <p:cNvSpPr/>
            <p:nvPr/>
          </p:nvSpPr>
          <p:spPr>
            <a:xfrm flipH="1">
              <a:off x="2721638" y="3380308"/>
              <a:ext cx="991308" cy="553162"/>
            </a:xfrm>
            <a:custGeom>
              <a:rect b="b" l="l" r="r" t="t"/>
              <a:pathLst>
                <a:path extrusionOk="0" h="2448" w="4387">
                  <a:moveTo>
                    <a:pt x="2181" y="0"/>
                  </a:moveTo>
                  <a:cubicBezTo>
                    <a:pt x="1622" y="0"/>
                    <a:pt x="1063" y="123"/>
                    <a:pt x="638" y="369"/>
                  </a:cubicBezTo>
                  <a:cubicBezTo>
                    <a:pt x="299" y="564"/>
                    <a:pt x="96" y="809"/>
                    <a:pt x="27" y="1064"/>
                  </a:cubicBezTo>
                  <a:lnTo>
                    <a:pt x="1" y="1063"/>
                  </a:lnTo>
                  <a:lnTo>
                    <a:pt x="1" y="1353"/>
                  </a:lnTo>
                  <a:cubicBezTo>
                    <a:pt x="3" y="1463"/>
                    <a:pt x="28" y="1571"/>
                    <a:pt x="75" y="1670"/>
                  </a:cubicBezTo>
                  <a:cubicBezTo>
                    <a:pt x="188" y="1806"/>
                    <a:pt x="342" y="1934"/>
                    <a:pt x="538" y="2047"/>
                  </a:cubicBezTo>
                  <a:cubicBezTo>
                    <a:pt x="1000" y="2314"/>
                    <a:pt x="1605" y="2447"/>
                    <a:pt x="2209" y="2447"/>
                  </a:cubicBezTo>
                  <a:cubicBezTo>
                    <a:pt x="2808" y="2447"/>
                    <a:pt x="3405" y="2316"/>
                    <a:pt x="3861" y="2054"/>
                  </a:cubicBezTo>
                  <a:cubicBezTo>
                    <a:pt x="4051" y="1944"/>
                    <a:pt x="4202" y="1820"/>
                    <a:pt x="4312" y="1686"/>
                  </a:cubicBezTo>
                  <a:cubicBezTo>
                    <a:pt x="4356" y="1594"/>
                    <a:pt x="4381" y="1493"/>
                    <a:pt x="4385" y="1392"/>
                  </a:cubicBezTo>
                  <a:lnTo>
                    <a:pt x="4385" y="1374"/>
                  </a:lnTo>
                  <a:lnTo>
                    <a:pt x="4385" y="1345"/>
                  </a:lnTo>
                  <a:lnTo>
                    <a:pt x="4387" y="1096"/>
                  </a:lnTo>
                  <a:lnTo>
                    <a:pt x="4370" y="1120"/>
                  </a:lnTo>
                  <a:cubicBezTo>
                    <a:pt x="4314" y="848"/>
                    <a:pt x="4103" y="583"/>
                    <a:pt x="3740" y="374"/>
                  </a:cubicBezTo>
                  <a:cubicBezTo>
                    <a:pt x="3309" y="125"/>
                    <a:pt x="2744" y="0"/>
                    <a:pt x="218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38"/>
            <p:cNvSpPr/>
            <p:nvPr/>
          </p:nvSpPr>
          <p:spPr>
            <a:xfrm flipH="1">
              <a:off x="2720960" y="3333986"/>
              <a:ext cx="993116" cy="572369"/>
            </a:xfrm>
            <a:custGeom>
              <a:rect b="b" l="l" r="r" t="t"/>
              <a:pathLst>
                <a:path extrusionOk="0" h="2533" w="4395">
                  <a:moveTo>
                    <a:pt x="2182" y="1"/>
                  </a:moveTo>
                  <a:cubicBezTo>
                    <a:pt x="981" y="1"/>
                    <a:pt x="8" y="560"/>
                    <a:pt x="4" y="1255"/>
                  </a:cubicBezTo>
                  <a:cubicBezTo>
                    <a:pt x="0" y="1955"/>
                    <a:pt x="979" y="2526"/>
                    <a:pt x="2190" y="2533"/>
                  </a:cubicBezTo>
                  <a:cubicBezTo>
                    <a:pt x="2198" y="2533"/>
                    <a:pt x="2205" y="2533"/>
                    <a:pt x="2212" y="2533"/>
                  </a:cubicBezTo>
                  <a:cubicBezTo>
                    <a:pt x="3414" y="2533"/>
                    <a:pt x="4386" y="1974"/>
                    <a:pt x="4390" y="1279"/>
                  </a:cubicBezTo>
                  <a:cubicBezTo>
                    <a:pt x="4394" y="579"/>
                    <a:pt x="3416" y="7"/>
                    <a:pt x="2204" y="1"/>
                  </a:cubicBezTo>
                  <a:cubicBezTo>
                    <a:pt x="2197" y="1"/>
                    <a:pt x="2189" y="1"/>
                    <a:pt x="2182" y="1"/>
                  </a:cubicBezTo>
                  <a:close/>
                </a:path>
              </a:pathLst>
            </a:custGeom>
            <a:solidFill>
              <a:srgbClr val="E696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38"/>
            <p:cNvSpPr/>
            <p:nvPr/>
          </p:nvSpPr>
          <p:spPr>
            <a:xfrm flipH="1">
              <a:off x="2686839" y="3265067"/>
              <a:ext cx="1061584" cy="673376"/>
            </a:xfrm>
            <a:custGeom>
              <a:rect b="b" l="l" r="r" t="t"/>
              <a:pathLst>
                <a:path extrusionOk="0" h="2980" w="4698">
                  <a:moveTo>
                    <a:pt x="4681" y="1333"/>
                  </a:moveTo>
                  <a:cubicBezTo>
                    <a:pt x="4621" y="1040"/>
                    <a:pt x="4395" y="758"/>
                    <a:pt x="4007" y="533"/>
                  </a:cubicBezTo>
                  <a:cubicBezTo>
                    <a:pt x="3086" y="2"/>
                    <a:pt x="1598" y="0"/>
                    <a:pt x="684" y="528"/>
                  </a:cubicBezTo>
                  <a:cubicBezTo>
                    <a:pt x="320" y="737"/>
                    <a:pt x="101" y="1000"/>
                    <a:pt x="28" y="1272"/>
                  </a:cubicBezTo>
                  <a:lnTo>
                    <a:pt x="1" y="1270"/>
                  </a:lnTo>
                  <a:lnTo>
                    <a:pt x="1" y="1491"/>
                  </a:lnTo>
                  <a:cubicBezTo>
                    <a:pt x="5" y="1836"/>
                    <a:pt x="236" y="2181"/>
                    <a:pt x="693" y="2445"/>
                  </a:cubicBezTo>
                  <a:cubicBezTo>
                    <a:pt x="1614" y="2977"/>
                    <a:pt x="3102" y="2979"/>
                    <a:pt x="4016" y="2452"/>
                  </a:cubicBezTo>
                  <a:cubicBezTo>
                    <a:pt x="4457" y="2198"/>
                    <a:pt x="4684" y="1867"/>
                    <a:pt x="4698" y="1531"/>
                  </a:cubicBezTo>
                  <a:lnTo>
                    <a:pt x="4698" y="1531"/>
                  </a:lnTo>
                  <a:lnTo>
                    <a:pt x="4698" y="1513"/>
                  </a:lnTo>
                  <a:lnTo>
                    <a:pt x="4698" y="1480"/>
                  </a:lnTo>
                  <a:lnTo>
                    <a:pt x="4698" y="130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38"/>
            <p:cNvSpPr/>
            <p:nvPr/>
          </p:nvSpPr>
          <p:spPr>
            <a:xfrm flipH="1">
              <a:off x="2633963" y="3245408"/>
              <a:ext cx="1166883" cy="613269"/>
            </a:xfrm>
            <a:custGeom>
              <a:rect b="b" l="l" r="r" t="t"/>
              <a:pathLst>
                <a:path extrusionOk="0" h="2714" w="5164">
                  <a:moveTo>
                    <a:pt x="2566" y="1"/>
                  </a:moveTo>
                  <a:cubicBezTo>
                    <a:pt x="1968" y="1"/>
                    <a:pt x="1371" y="132"/>
                    <a:pt x="916" y="394"/>
                  </a:cubicBezTo>
                  <a:cubicBezTo>
                    <a:pt x="0" y="923"/>
                    <a:pt x="6" y="1782"/>
                    <a:pt x="925" y="2313"/>
                  </a:cubicBezTo>
                  <a:cubicBezTo>
                    <a:pt x="1387" y="2580"/>
                    <a:pt x="1993" y="2714"/>
                    <a:pt x="2596" y="2714"/>
                  </a:cubicBezTo>
                  <a:cubicBezTo>
                    <a:pt x="3195" y="2714"/>
                    <a:pt x="3793" y="2582"/>
                    <a:pt x="4248" y="2319"/>
                  </a:cubicBezTo>
                  <a:cubicBezTo>
                    <a:pt x="5164" y="1792"/>
                    <a:pt x="5160" y="933"/>
                    <a:pt x="4239" y="401"/>
                  </a:cubicBezTo>
                  <a:cubicBezTo>
                    <a:pt x="3776" y="134"/>
                    <a:pt x="3171" y="1"/>
                    <a:pt x="25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38"/>
            <p:cNvSpPr/>
            <p:nvPr/>
          </p:nvSpPr>
          <p:spPr>
            <a:xfrm flipH="1">
              <a:off x="2814285" y="3455102"/>
              <a:ext cx="649649" cy="374198"/>
            </a:xfrm>
            <a:custGeom>
              <a:rect b="b" l="l" r="r" t="t"/>
              <a:pathLst>
                <a:path extrusionOk="0" h="1656" w="2875">
                  <a:moveTo>
                    <a:pt x="1419" y="0"/>
                  </a:moveTo>
                  <a:cubicBezTo>
                    <a:pt x="640" y="0"/>
                    <a:pt x="10" y="362"/>
                    <a:pt x="4" y="813"/>
                  </a:cubicBezTo>
                  <a:cubicBezTo>
                    <a:pt x="0" y="1270"/>
                    <a:pt x="637" y="1647"/>
                    <a:pt x="1429" y="1655"/>
                  </a:cubicBezTo>
                  <a:cubicBezTo>
                    <a:pt x="1436" y="1655"/>
                    <a:pt x="1444" y="1655"/>
                    <a:pt x="1451" y="1655"/>
                  </a:cubicBezTo>
                  <a:cubicBezTo>
                    <a:pt x="2231" y="1655"/>
                    <a:pt x="2865" y="1294"/>
                    <a:pt x="2869" y="842"/>
                  </a:cubicBezTo>
                  <a:cubicBezTo>
                    <a:pt x="2874" y="385"/>
                    <a:pt x="2236" y="9"/>
                    <a:pt x="1445" y="1"/>
                  </a:cubicBezTo>
                  <a:cubicBezTo>
                    <a:pt x="1437" y="0"/>
                    <a:pt x="1428" y="0"/>
                    <a:pt x="14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38"/>
            <p:cNvSpPr/>
            <p:nvPr/>
          </p:nvSpPr>
          <p:spPr>
            <a:xfrm flipH="1">
              <a:off x="2888853" y="3346866"/>
              <a:ext cx="657106" cy="217604"/>
            </a:xfrm>
            <a:custGeom>
              <a:rect b="b" l="l" r="r" t="t"/>
              <a:pathLst>
                <a:path extrusionOk="0" h="963" w="2908">
                  <a:moveTo>
                    <a:pt x="439" y="420"/>
                  </a:moveTo>
                  <a:cubicBezTo>
                    <a:pt x="996" y="98"/>
                    <a:pt x="1902" y="100"/>
                    <a:pt x="2464" y="425"/>
                  </a:cubicBezTo>
                  <a:cubicBezTo>
                    <a:pt x="2724" y="573"/>
                    <a:pt x="2863" y="766"/>
                    <a:pt x="2884" y="963"/>
                  </a:cubicBezTo>
                  <a:cubicBezTo>
                    <a:pt x="2907" y="734"/>
                    <a:pt x="2767" y="500"/>
                    <a:pt x="2464" y="325"/>
                  </a:cubicBezTo>
                  <a:cubicBezTo>
                    <a:pt x="1902" y="2"/>
                    <a:pt x="996" y="0"/>
                    <a:pt x="439" y="323"/>
                  </a:cubicBezTo>
                  <a:cubicBezTo>
                    <a:pt x="139" y="495"/>
                    <a:pt x="1" y="726"/>
                    <a:pt x="26" y="953"/>
                  </a:cubicBezTo>
                  <a:cubicBezTo>
                    <a:pt x="45" y="759"/>
                    <a:pt x="181" y="568"/>
                    <a:pt x="439" y="42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38"/>
            <p:cNvSpPr/>
            <p:nvPr/>
          </p:nvSpPr>
          <p:spPr>
            <a:xfrm flipH="1">
              <a:off x="2717801" y="3581190"/>
              <a:ext cx="154334" cy="94227"/>
            </a:xfrm>
            <a:custGeom>
              <a:rect b="b" l="l" r="r" t="t"/>
              <a:pathLst>
                <a:path extrusionOk="0" h="417" w="683">
                  <a:moveTo>
                    <a:pt x="342" y="1"/>
                  </a:moveTo>
                  <a:cubicBezTo>
                    <a:pt x="308" y="1"/>
                    <a:pt x="279" y="7"/>
                    <a:pt x="258" y="19"/>
                  </a:cubicBezTo>
                  <a:cubicBezTo>
                    <a:pt x="254" y="22"/>
                    <a:pt x="250" y="25"/>
                    <a:pt x="246" y="29"/>
                  </a:cubicBezTo>
                  <a:lnTo>
                    <a:pt x="167" y="85"/>
                  </a:lnTo>
                  <a:cubicBezTo>
                    <a:pt x="141" y="105"/>
                    <a:pt x="116" y="123"/>
                    <a:pt x="90" y="142"/>
                  </a:cubicBezTo>
                  <a:cubicBezTo>
                    <a:pt x="64" y="161"/>
                    <a:pt x="34" y="176"/>
                    <a:pt x="17" y="204"/>
                  </a:cubicBezTo>
                  <a:cubicBezTo>
                    <a:pt x="13" y="209"/>
                    <a:pt x="10" y="216"/>
                    <a:pt x="9" y="222"/>
                  </a:cubicBezTo>
                  <a:cubicBezTo>
                    <a:pt x="1" y="249"/>
                    <a:pt x="13" y="278"/>
                    <a:pt x="26" y="303"/>
                  </a:cubicBezTo>
                  <a:cubicBezTo>
                    <a:pt x="45" y="365"/>
                    <a:pt x="100" y="408"/>
                    <a:pt x="165" y="409"/>
                  </a:cubicBezTo>
                  <a:cubicBezTo>
                    <a:pt x="183" y="414"/>
                    <a:pt x="203" y="416"/>
                    <a:pt x="222" y="416"/>
                  </a:cubicBezTo>
                  <a:cubicBezTo>
                    <a:pt x="236" y="416"/>
                    <a:pt x="251" y="415"/>
                    <a:pt x="265" y="412"/>
                  </a:cubicBezTo>
                  <a:cubicBezTo>
                    <a:pt x="290" y="403"/>
                    <a:pt x="315" y="392"/>
                    <a:pt x="338" y="380"/>
                  </a:cubicBezTo>
                  <a:lnTo>
                    <a:pt x="488" y="311"/>
                  </a:lnTo>
                  <a:lnTo>
                    <a:pt x="626" y="249"/>
                  </a:lnTo>
                  <a:cubicBezTo>
                    <a:pt x="631" y="247"/>
                    <a:pt x="637" y="244"/>
                    <a:pt x="641" y="241"/>
                  </a:cubicBezTo>
                  <a:cubicBezTo>
                    <a:pt x="671" y="227"/>
                    <a:pt x="682" y="190"/>
                    <a:pt x="664" y="161"/>
                  </a:cubicBezTo>
                  <a:cubicBezTo>
                    <a:pt x="649" y="128"/>
                    <a:pt x="613" y="94"/>
                    <a:pt x="561" y="65"/>
                  </a:cubicBezTo>
                  <a:cubicBezTo>
                    <a:pt x="510" y="35"/>
                    <a:pt x="455" y="15"/>
                    <a:pt x="396" y="6"/>
                  </a:cubicBezTo>
                  <a:cubicBezTo>
                    <a:pt x="377" y="2"/>
                    <a:pt x="359" y="1"/>
                    <a:pt x="3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38"/>
            <p:cNvSpPr/>
            <p:nvPr/>
          </p:nvSpPr>
          <p:spPr>
            <a:xfrm flipH="1">
              <a:off x="2784460" y="3537353"/>
              <a:ext cx="100328" cy="142810"/>
            </a:xfrm>
            <a:custGeom>
              <a:rect b="b" l="l" r="r" t="t"/>
              <a:pathLst>
                <a:path extrusionOk="0" h="632" w="444">
                  <a:moveTo>
                    <a:pt x="0" y="0"/>
                  </a:moveTo>
                  <a:lnTo>
                    <a:pt x="64" y="540"/>
                  </a:lnTo>
                  <a:cubicBezTo>
                    <a:pt x="64" y="563"/>
                    <a:pt x="79" y="586"/>
                    <a:pt x="110" y="603"/>
                  </a:cubicBezTo>
                  <a:cubicBezTo>
                    <a:pt x="146" y="622"/>
                    <a:pt x="186" y="631"/>
                    <a:pt x="225" y="631"/>
                  </a:cubicBezTo>
                  <a:cubicBezTo>
                    <a:pt x="249" y="631"/>
                    <a:pt x="274" y="628"/>
                    <a:pt x="298" y="621"/>
                  </a:cubicBezTo>
                  <a:cubicBezTo>
                    <a:pt x="310" y="617"/>
                    <a:pt x="322" y="611"/>
                    <a:pt x="335" y="604"/>
                  </a:cubicBezTo>
                  <a:cubicBezTo>
                    <a:pt x="365" y="586"/>
                    <a:pt x="380" y="563"/>
                    <a:pt x="380" y="541"/>
                  </a:cubicBezTo>
                  <a:lnTo>
                    <a:pt x="444" y="1"/>
                  </a:lnTo>
                  <a:lnTo>
                    <a:pt x="435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38"/>
            <p:cNvSpPr/>
            <p:nvPr/>
          </p:nvSpPr>
          <p:spPr>
            <a:xfrm flipH="1">
              <a:off x="2788528" y="3556108"/>
              <a:ext cx="91290" cy="103718"/>
            </a:xfrm>
            <a:custGeom>
              <a:rect b="b" l="l" r="r" t="t"/>
              <a:pathLst>
                <a:path extrusionOk="0" h="459" w="404">
                  <a:moveTo>
                    <a:pt x="0" y="1"/>
                  </a:moveTo>
                  <a:lnTo>
                    <a:pt x="61" y="455"/>
                  </a:lnTo>
                  <a:lnTo>
                    <a:pt x="343" y="458"/>
                  </a:lnTo>
                  <a:lnTo>
                    <a:pt x="404" y="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38"/>
            <p:cNvSpPr/>
            <p:nvPr/>
          </p:nvSpPr>
          <p:spPr>
            <a:xfrm flipH="1">
              <a:off x="2788528" y="3549103"/>
              <a:ext cx="91290" cy="34799"/>
            </a:xfrm>
            <a:custGeom>
              <a:rect b="b" l="l" r="r" t="t"/>
              <a:pathLst>
                <a:path extrusionOk="0" h="154" w="404">
                  <a:moveTo>
                    <a:pt x="395" y="0"/>
                  </a:moveTo>
                  <a:cubicBezTo>
                    <a:pt x="383" y="15"/>
                    <a:pt x="368" y="28"/>
                    <a:pt x="351" y="37"/>
                  </a:cubicBezTo>
                  <a:cubicBezTo>
                    <a:pt x="310" y="62"/>
                    <a:pt x="255" y="74"/>
                    <a:pt x="201" y="74"/>
                  </a:cubicBezTo>
                  <a:cubicBezTo>
                    <a:pt x="146" y="74"/>
                    <a:pt x="91" y="62"/>
                    <a:pt x="50" y="37"/>
                  </a:cubicBezTo>
                  <a:cubicBezTo>
                    <a:pt x="33" y="28"/>
                    <a:pt x="18" y="17"/>
                    <a:pt x="7" y="3"/>
                  </a:cubicBezTo>
                  <a:cubicBezTo>
                    <a:pt x="3" y="13"/>
                    <a:pt x="0" y="24"/>
                    <a:pt x="0" y="33"/>
                  </a:cubicBezTo>
                  <a:cubicBezTo>
                    <a:pt x="0" y="66"/>
                    <a:pt x="22" y="97"/>
                    <a:pt x="61" y="120"/>
                  </a:cubicBezTo>
                  <a:cubicBezTo>
                    <a:pt x="105" y="142"/>
                    <a:pt x="153" y="153"/>
                    <a:pt x="201" y="153"/>
                  </a:cubicBezTo>
                  <a:cubicBezTo>
                    <a:pt x="250" y="153"/>
                    <a:pt x="298" y="142"/>
                    <a:pt x="343" y="120"/>
                  </a:cubicBezTo>
                  <a:cubicBezTo>
                    <a:pt x="382" y="97"/>
                    <a:pt x="404" y="66"/>
                    <a:pt x="404" y="33"/>
                  </a:cubicBezTo>
                  <a:cubicBezTo>
                    <a:pt x="402" y="22"/>
                    <a:pt x="400" y="11"/>
                    <a:pt x="3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38"/>
            <p:cNvSpPr/>
            <p:nvPr/>
          </p:nvSpPr>
          <p:spPr>
            <a:xfrm flipH="1">
              <a:off x="2802086" y="3637681"/>
              <a:ext cx="64400" cy="38188"/>
            </a:xfrm>
            <a:custGeom>
              <a:rect b="b" l="l" r="r" t="t"/>
              <a:pathLst>
                <a:path extrusionOk="0" h="169" w="285">
                  <a:moveTo>
                    <a:pt x="135" y="1"/>
                  </a:moveTo>
                  <a:cubicBezTo>
                    <a:pt x="102" y="1"/>
                    <a:pt x="71" y="9"/>
                    <a:pt x="43" y="24"/>
                  </a:cubicBezTo>
                  <a:cubicBezTo>
                    <a:pt x="18" y="35"/>
                    <a:pt x="2" y="58"/>
                    <a:pt x="1" y="85"/>
                  </a:cubicBezTo>
                  <a:cubicBezTo>
                    <a:pt x="1" y="108"/>
                    <a:pt x="16" y="129"/>
                    <a:pt x="43" y="145"/>
                  </a:cubicBezTo>
                  <a:cubicBezTo>
                    <a:pt x="71" y="161"/>
                    <a:pt x="103" y="169"/>
                    <a:pt x="136" y="169"/>
                  </a:cubicBezTo>
                  <a:cubicBezTo>
                    <a:pt x="139" y="169"/>
                    <a:pt x="141" y="169"/>
                    <a:pt x="144" y="169"/>
                  </a:cubicBezTo>
                  <a:cubicBezTo>
                    <a:pt x="146" y="169"/>
                    <a:pt x="149" y="169"/>
                    <a:pt x="151" y="169"/>
                  </a:cubicBezTo>
                  <a:cubicBezTo>
                    <a:pt x="183" y="169"/>
                    <a:pt x="215" y="161"/>
                    <a:pt x="243" y="145"/>
                  </a:cubicBezTo>
                  <a:cubicBezTo>
                    <a:pt x="266" y="134"/>
                    <a:pt x="283" y="112"/>
                    <a:pt x="284" y="86"/>
                  </a:cubicBezTo>
                  <a:cubicBezTo>
                    <a:pt x="284" y="63"/>
                    <a:pt x="269" y="41"/>
                    <a:pt x="241" y="24"/>
                  </a:cubicBezTo>
                  <a:cubicBezTo>
                    <a:pt x="213" y="9"/>
                    <a:pt x="182" y="1"/>
                    <a:pt x="150" y="1"/>
                  </a:cubicBezTo>
                  <a:cubicBezTo>
                    <a:pt x="147" y="1"/>
                    <a:pt x="145" y="1"/>
                    <a:pt x="142" y="1"/>
                  </a:cubicBezTo>
                  <a:cubicBezTo>
                    <a:pt x="140" y="1"/>
                    <a:pt x="137" y="1"/>
                    <a:pt x="1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38"/>
            <p:cNvSpPr/>
            <p:nvPr/>
          </p:nvSpPr>
          <p:spPr>
            <a:xfrm flipH="1">
              <a:off x="2784461" y="3537579"/>
              <a:ext cx="33217" cy="140098"/>
            </a:xfrm>
            <a:custGeom>
              <a:rect b="b" l="l" r="r" t="t"/>
              <a:pathLst>
                <a:path extrusionOk="0" h="620" w="147">
                  <a:moveTo>
                    <a:pt x="138" y="0"/>
                  </a:moveTo>
                  <a:lnTo>
                    <a:pt x="58" y="82"/>
                  </a:lnTo>
                  <a:lnTo>
                    <a:pt x="1" y="620"/>
                  </a:lnTo>
                  <a:cubicBezTo>
                    <a:pt x="13" y="616"/>
                    <a:pt x="25" y="610"/>
                    <a:pt x="38" y="603"/>
                  </a:cubicBezTo>
                  <a:cubicBezTo>
                    <a:pt x="68" y="585"/>
                    <a:pt x="83" y="562"/>
                    <a:pt x="83" y="540"/>
                  </a:cubicBezTo>
                  <a:lnTo>
                    <a:pt x="1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38"/>
            <p:cNvSpPr/>
            <p:nvPr/>
          </p:nvSpPr>
          <p:spPr>
            <a:xfrm flipH="1">
              <a:off x="2784460" y="3507752"/>
              <a:ext cx="100328" cy="59655"/>
            </a:xfrm>
            <a:custGeom>
              <a:rect b="b" l="l" r="r" t="t"/>
              <a:pathLst>
                <a:path extrusionOk="0" h="264" w="444">
                  <a:moveTo>
                    <a:pt x="221" y="0"/>
                  </a:moveTo>
                  <a:cubicBezTo>
                    <a:pt x="168" y="0"/>
                    <a:pt x="115" y="13"/>
                    <a:pt x="66" y="37"/>
                  </a:cubicBezTo>
                  <a:cubicBezTo>
                    <a:pt x="24" y="62"/>
                    <a:pt x="0" y="95"/>
                    <a:pt x="0" y="131"/>
                  </a:cubicBezTo>
                  <a:cubicBezTo>
                    <a:pt x="0" y="167"/>
                    <a:pt x="24" y="201"/>
                    <a:pt x="68" y="226"/>
                  </a:cubicBezTo>
                  <a:cubicBezTo>
                    <a:pt x="112" y="251"/>
                    <a:pt x="163" y="263"/>
                    <a:pt x="215" y="263"/>
                  </a:cubicBezTo>
                  <a:cubicBezTo>
                    <a:pt x="218" y="263"/>
                    <a:pt x="221" y="263"/>
                    <a:pt x="223" y="263"/>
                  </a:cubicBezTo>
                  <a:cubicBezTo>
                    <a:pt x="226" y="263"/>
                    <a:pt x="228" y="263"/>
                    <a:pt x="231" y="263"/>
                  </a:cubicBezTo>
                  <a:cubicBezTo>
                    <a:pt x="282" y="263"/>
                    <a:pt x="332" y="250"/>
                    <a:pt x="378" y="226"/>
                  </a:cubicBezTo>
                  <a:cubicBezTo>
                    <a:pt x="420" y="201"/>
                    <a:pt x="444" y="168"/>
                    <a:pt x="444" y="132"/>
                  </a:cubicBezTo>
                  <a:cubicBezTo>
                    <a:pt x="444" y="95"/>
                    <a:pt x="419" y="62"/>
                    <a:pt x="376" y="37"/>
                  </a:cubicBezTo>
                  <a:cubicBezTo>
                    <a:pt x="327" y="13"/>
                    <a:pt x="274" y="0"/>
                    <a:pt x="2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38"/>
            <p:cNvSpPr/>
            <p:nvPr/>
          </p:nvSpPr>
          <p:spPr>
            <a:xfrm flipH="1">
              <a:off x="2782653" y="3509559"/>
              <a:ext cx="104396" cy="39996"/>
            </a:xfrm>
            <a:custGeom>
              <a:rect b="b" l="l" r="r" t="t"/>
              <a:pathLst>
                <a:path extrusionOk="0" h="177" w="462">
                  <a:moveTo>
                    <a:pt x="230" y="1"/>
                  </a:moveTo>
                  <a:cubicBezTo>
                    <a:pt x="175" y="1"/>
                    <a:pt x="122" y="12"/>
                    <a:pt x="81" y="36"/>
                  </a:cubicBezTo>
                  <a:cubicBezTo>
                    <a:pt x="14" y="75"/>
                    <a:pt x="1" y="131"/>
                    <a:pt x="39" y="177"/>
                  </a:cubicBezTo>
                  <a:cubicBezTo>
                    <a:pt x="50" y="153"/>
                    <a:pt x="70" y="134"/>
                    <a:pt x="93" y="123"/>
                  </a:cubicBezTo>
                  <a:cubicBezTo>
                    <a:pt x="133" y="101"/>
                    <a:pt x="179" y="88"/>
                    <a:pt x="225" y="88"/>
                  </a:cubicBezTo>
                  <a:cubicBezTo>
                    <a:pt x="227" y="88"/>
                    <a:pt x="230" y="89"/>
                    <a:pt x="232" y="89"/>
                  </a:cubicBezTo>
                  <a:cubicBezTo>
                    <a:pt x="282" y="89"/>
                    <a:pt x="331" y="100"/>
                    <a:pt x="374" y="123"/>
                  </a:cubicBezTo>
                  <a:cubicBezTo>
                    <a:pt x="396" y="135"/>
                    <a:pt x="415" y="153"/>
                    <a:pt x="427" y="175"/>
                  </a:cubicBezTo>
                  <a:cubicBezTo>
                    <a:pt x="462" y="130"/>
                    <a:pt x="447" y="75"/>
                    <a:pt x="382" y="36"/>
                  </a:cubicBezTo>
                  <a:cubicBezTo>
                    <a:pt x="340" y="13"/>
                    <a:pt x="285" y="1"/>
                    <a:pt x="2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38"/>
            <p:cNvSpPr/>
            <p:nvPr/>
          </p:nvSpPr>
          <p:spPr>
            <a:xfrm flipH="1">
              <a:off x="2790336" y="3529670"/>
              <a:ext cx="87900" cy="35928"/>
            </a:xfrm>
            <a:custGeom>
              <a:rect b="b" l="l" r="r" t="t"/>
              <a:pathLst>
                <a:path extrusionOk="0" h="159" w="389">
                  <a:moveTo>
                    <a:pt x="185" y="1"/>
                  </a:moveTo>
                  <a:cubicBezTo>
                    <a:pt x="139" y="1"/>
                    <a:pt x="94" y="12"/>
                    <a:pt x="54" y="34"/>
                  </a:cubicBezTo>
                  <a:cubicBezTo>
                    <a:pt x="31" y="46"/>
                    <a:pt x="11" y="64"/>
                    <a:pt x="0" y="88"/>
                  </a:cubicBezTo>
                  <a:cubicBezTo>
                    <a:pt x="11" y="101"/>
                    <a:pt x="26" y="114"/>
                    <a:pt x="43" y="122"/>
                  </a:cubicBezTo>
                  <a:cubicBezTo>
                    <a:pt x="84" y="146"/>
                    <a:pt x="139" y="158"/>
                    <a:pt x="194" y="158"/>
                  </a:cubicBezTo>
                  <a:cubicBezTo>
                    <a:pt x="248" y="158"/>
                    <a:pt x="303" y="146"/>
                    <a:pt x="344" y="122"/>
                  </a:cubicBezTo>
                  <a:cubicBezTo>
                    <a:pt x="361" y="114"/>
                    <a:pt x="376" y="101"/>
                    <a:pt x="388" y="86"/>
                  </a:cubicBezTo>
                  <a:cubicBezTo>
                    <a:pt x="376" y="64"/>
                    <a:pt x="357" y="46"/>
                    <a:pt x="335" y="35"/>
                  </a:cubicBezTo>
                  <a:cubicBezTo>
                    <a:pt x="294" y="13"/>
                    <a:pt x="247" y="1"/>
                    <a:pt x="200" y="1"/>
                  </a:cubicBezTo>
                  <a:cubicBezTo>
                    <a:pt x="198" y="1"/>
                    <a:pt x="195" y="1"/>
                    <a:pt x="193" y="1"/>
                  </a:cubicBezTo>
                  <a:cubicBezTo>
                    <a:pt x="190" y="1"/>
                    <a:pt x="188" y="1"/>
                    <a:pt x="1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38"/>
            <p:cNvSpPr/>
            <p:nvPr/>
          </p:nvSpPr>
          <p:spPr>
            <a:xfrm flipH="1">
              <a:off x="2856091" y="3566728"/>
              <a:ext cx="16947" cy="96713"/>
            </a:xfrm>
            <a:custGeom>
              <a:rect b="b" l="l" r="r" t="t"/>
              <a:pathLst>
                <a:path extrusionOk="0" h="428" w="75">
                  <a:moveTo>
                    <a:pt x="10" y="1"/>
                  </a:moveTo>
                  <a:cubicBezTo>
                    <a:pt x="5" y="2"/>
                    <a:pt x="1" y="8"/>
                    <a:pt x="2" y="13"/>
                  </a:cubicBezTo>
                  <a:lnTo>
                    <a:pt x="54" y="419"/>
                  </a:lnTo>
                  <a:cubicBezTo>
                    <a:pt x="54" y="424"/>
                    <a:pt x="58" y="428"/>
                    <a:pt x="63" y="428"/>
                  </a:cubicBezTo>
                  <a:cubicBezTo>
                    <a:pt x="64" y="428"/>
                    <a:pt x="65" y="428"/>
                    <a:pt x="65" y="428"/>
                  </a:cubicBezTo>
                  <a:cubicBezTo>
                    <a:pt x="71" y="428"/>
                    <a:pt x="75" y="422"/>
                    <a:pt x="75" y="417"/>
                  </a:cubicBezTo>
                  <a:lnTo>
                    <a:pt x="21" y="10"/>
                  </a:lnTo>
                  <a:cubicBezTo>
                    <a:pt x="21" y="5"/>
                    <a:pt x="16" y="1"/>
                    <a:pt x="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38"/>
            <p:cNvSpPr/>
            <p:nvPr/>
          </p:nvSpPr>
          <p:spPr>
            <a:xfrm flipH="1">
              <a:off x="3419418" y="3321784"/>
              <a:ext cx="153882" cy="93775"/>
            </a:xfrm>
            <a:custGeom>
              <a:rect b="b" l="l" r="r" t="t"/>
              <a:pathLst>
                <a:path extrusionOk="0" h="415" w="681">
                  <a:moveTo>
                    <a:pt x="342" y="0"/>
                  </a:moveTo>
                  <a:cubicBezTo>
                    <a:pt x="308" y="0"/>
                    <a:pt x="279" y="6"/>
                    <a:pt x="258" y="18"/>
                  </a:cubicBezTo>
                  <a:cubicBezTo>
                    <a:pt x="254" y="21"/>
                    <a:pt x="250" y="23"/>
                    <a:pt x="246" y="28"/>
                  </a:cubicBezTo>
                  <a:lnTo>
                    <a:pt x="167" y="84"/>
                  </a:lnTo>
                  <a:lnTo>
                    <a:pt x="90" y="140"/>
                  </a:lnTo>
                  <a:cubicBezTo>
                    <a:pt x="64" y="160"/>
                    <a:pt x="34" y="175"/>
                    <a:pt x="17" y="202"/>
                  </a:cubicBezTo>
                  <a:cubicBezTo>
                    <a:pt x="13" y="208"/>
                    <a:pt x="10" y="215"/>
                    <a:pt x="9" y="222"/>
                  </a:cubicBezTo>
                  <a:cubicBezTo>
                    <a:pt x="1" y="248"/>
                    <a:pt x="13" y="277"/>
                    <a:pt x="24" y="303"/>
                  </a:cubicBezTo>
                  <a:cubicBezTo>
                    <a:pt x="45" y="363"/>
                    <a:pt x="100" y="406"/>
                    <a:pt x="165" y="409"/>
                  </a:cubicBezTo>
                  <a:cubicBezTo>
                    <a:pt x="184" y="413"/>
                    <a:pt x="203" y="415"/>
                    <a:pt x="223" y="415"/>
                  </a:cubicBezTo>
                  <a:cubicBezTo>
                    <a:pt x="237" y="415"/>
                    <a:pt x="251" y="414"/>
                    <a:pt x="265" y="412"/>
                  </a:cubicBezTo>
                  <a:cubicBezTo>
                    <a:pt x="290" y="402"/>
                    <a:pt x="315" y="392"/>
                    <a:pt x="338" y="379"/>
                  </a:cubicBezTo>
                  <a:lnTo>
                    <a:pt x="488" y="310"/>
                  </a:lnTo>
                  <a:lnTo>
                    <a:pt x="626" y="248"/>
                  </a:lnTo>
                  <a:cubicBezTo>
                    <a:pt x="631" y="245"/>
                    <a:pt x="637" y="244"/>
                    <a:pt x="641" y="241"/>
                  </a:cubicBezTo>
                  <a:cubicBezTo>
                    <a:pt x="673" y="223"/>
                    <a:pt x="681" y="194"/>
                    <a:pt x="664" y="160"/>
                  </a:cubicBezTo>
                  <a:cubicBezTo>
                    <a:pt x="649" y="125"/>
                    <a:pt x="613" y="92"/>
                    <a:pt x="561" y="63"/>
                  </a:cubicBezTo>
                  <a:cubicBezTo>
                    <a:pt x="510" y="34"/>
                    <a:pt x="454" y="14"/>
                    <a:pt x="396" y="4"/>
                  </a:cubicBezTo>
                  <a:cubicBezTo>
                    <a:pt x="377" y="1"/>
                    <a:pt x="359" y="0"/>
                    <a:pt x="3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38"/>
            <p:cNvSpPr/>
            <p:nvPr/>
          </p:nvSpPr>
          <p:spPr>
            <a:xfrm flipH="1">
              <a:off x="3485626" y="3277721"/>
              <a:ext cx="100328" cy="142810"/>
            </a:xfrm>
            <a:custGeom>
              <a:rect b="b" l="l" r="r" t="t"/>
              <a:pathLst>
                <a:path extrusionOk="0" h="632" w="444">
                  <a:moveTo>
                    <a:pt x="0" y="1"/>
                  </a:moveTo>
                  <a:lnTo>
                    <a:pt x="62" y="541"/>
                  </a:lnTo>
                  <a:cubicBezTo>
                    <a:pt x="64" y="564"/>
                    <a:pt x="79" y="587"/>
                    <a:pt x="109" y="604"/>
                  </a:cubicBezTo>
                  <a:cubicBezTo>
                    <a:pt x="145" y="622"/>
                    <a:pt x="184" y="632"/>
                    <a:pt x="223" y="632"/>
                  </a:cubicBezTo>
                  <a:cubicBezTo>
                    <a:pt x="248" y="632"/>
                    <a:pt x="272" y="628"/>
                    <a:pt x="296" y="620"/>
                  </a:cubicBezTo>
                  <a:cubicBezTo>
                    <a:pt x="310" y="618"/>
                    <a:pt x="323" y="612"/>
                    <a:pt x="335" y="605"/>
                  </a:cubicBezTo>
                  <a:cubicBezTo>
                    <a:pt x="365" y="587"/>
                    <a:pt x="380" y="564"/>
                    <a:pt x="380" y="541"/>
                  </a:cubicBezTo>
                  <a:lnTo>
                    <a:pt x="444" y="2"/>
                  </a:lnTo>
                  <a:lnTo>
                    <a:pt x="435" y="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38"/>
            <p:cNvSpPr/>
            <p:nvPr/>
          </p:nvSpPr>
          <p:spPr>
            <a:xfrm flipH="1">
              <a:off x="3489919" y="3296702"/>
              <a:ext cx="91064" cy="103266"/>
            </a:xfrm>
            <a:custGeom>
              <a:rect b="b" l="l" r="r" t="t"/>
              <a:pathLst>
                <a:path extrusionOk="0" h="457" w="403">
                  <a:moveTo>
                    <a:pt x="0" y="1"/>
                  </a:moveTo>
                  <a:lnTo>
                    <a:pt x="61" y="455"/>
                  </a:lnTo>
                  <a:lnTo>
                    <a:pt x="343" y="457"/>
                  </a:lnTo>
                  <a:lnTo>
                    <a:pt x="402" y="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38"/>
            <p:cNvSpPr/>
            <p:nvPr/>
          </p:nvSpPr>
          <p:spPr>
            <a:xfrm flipH="1">
              <a:off x="3489919" y="3289245"/>
              <a:ext cx="91064" cy="34799"/>
            </a:xfrm>
            <a:custGeom>
              <a:rect b="b" l="l" r="r" t="t"/>
              <a:pathLst>
                <a:path extrusionOk="0" h="154" w="403">
                  <a:moveTo>
                    <a:pt x="395" y="1"/>
                  </a:moveTo>
                  <a:cubicBezTo>
                    <a:pt x="383" y="16"/>
                    <a:pt x="368" y="28"/>
                    <a:pt x="351" y="38"/>
                  </a:cubicBezTo>
                  <a:cubicBezTo>
                    <a:pt x="310" y="62"/>
                    <a:pt x="255" y="74"/>
                    <a:pt x="201" y="74"/>
                  </a:cubicBezTo>
                  <a:cubicBezTo>
                    <a:pt x="146" y="74"/>
                    <a:pt x="91" y="62"/>
                    <a:pt x="49" y="38"/>
                  </a:cubicBezTo>
                  <a:cubicBezTo>
                    <a:pt x="33" y="28"/>
                    <a:pt x="18" y="17"/>
                    <a:pt x="7" y="4"/>
                  </a:cubicBezTo>
                  <a:cubicBezTo>
                    <a:pt x="2" y="13"/>
                    <a:pt x="0" y="23"/>
                    <a:pt x="0" y="34"/>
                  </a:cubicBezTo>
                  <a:cubicBezTo>
                    <a:pt x="0" y="67"/>
                    <a:pt x="22" y="97"/>
                    <a:pt x="61" y="121"/>
                  </a:cubicBezTo>
                  <a:cubicBezTo>
                    <a:pt x="105" y="143"/>
                    <a:pt x="153" y="154"/>
                    <a:pt x="202" y="154"/>
                  </a:cubicBezTo>
                  <a:cubicBezTo>
                    <a:pt x="250" y="154"/>
                    <a:pt x="298" y="143"/>
                    <a:pt x="343" y="121"/>
                  </a:cubicBezTo>
                  <a:cubicBezTo>
                    <a:pt x="382" y="97"/>
                    <a:pt x="402" y="67"/>
                    <a:pt x="402" y="35"/>
                  </a:cubicBezTo>
                  <a:cubicBezTo>
                    <a:pt x="402" y="23"/>
                    <a:pt x="400" y="12"/>
                    <a:pt x="3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38"/>
            <p:cNvSpPr/>
            <p:nvPr/>
          </p:nvSpPr>
          <p:spPr>
            <a:xfrm flipH="1">
              <a:off x="3503251" y="3377823"/>
              <a:ext cx="64400" cy="38640"/>
            </a:xfrm>
            <a:custGeom>
              <a:rect b="b" l="l" r="r" t="t"/>
              <a:pathLst>
                <a:path extrusionOk="0" h="171" w="285">
                  <a:moveTo>
                    <a:pt x="142" y="1"/>
                  </a:moveTo>
                  <a:cubicBezTo>
                    <a:pt x="108" y="1"/>
                    <a:pt x="74" y="9"/>
                    <a:pt x="43" y="25"/>
                  </a:cubicBezTo>
                  <a:cubicBezTo>
                    <a:pt x="18" y="36"/>
                    <a:pt x="2" y="59"/>
                    <a:pt x="1" y="85"/>
                  </a:cubicBezTo>
                  <a:cubicBezTo>
                    <a:pt x="2" y="111"/>
                    <a:pt x="18" y="135"/>
                    <a:pt x="43" y="146"/>
                  </a:cubicBezTo>
                  <a:cubicBezTo>
                    <a:pt x="74" y="162"/>
                    <a:pt x="108" y="170"/>
                    <a:pt x="144" y="170"/>
                  </a:cubicBezTo>
                  <a:cubicBezTo>
                    <a:pt x="178" y="170"/>
                    <a:pt x="211" y="162"/>
                    <a:pt x="243" y="146"/>
                  </a:cubicBezTo>
                  <a:cubicBezTo>
                    <a:pt x="266" y="135"/>
                    <a:pt x="283" y="113"/>
                    <a:pt x="284" y="87"/>
                  </a:cubicBezTo>
                  <a:cubicBezTo>
                    <a:pt x="284" y="63"/>
                    <a:pt x="269" y="41"/>
                    <a:pt x="242" y="25"/>
                  </a:cubicBezTo>
                  <a:cubicBezTo>
                    <a:pt x="211" y="9"/>
                    <a:pt x="176" y="1"/>
                    <a:pt x="1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38"/>
            <p:cNvSpPr/>
            <p:nvPr/>
          </p:nvSpPr>
          <p:spPr>
            <a:xfrm flipH="1">
              <a:off x="3485626" y="3278173"/>
              <a:ext cx="33443" cy="139872"/>
            </a:xfrm>
            <a:custGeom>
              <a:rect b="b" l="l" r="r" t="t"/>
              <a:pathLst>
                <a:path extrusionOk="0" h="619" w="148">
                  <a:moveTo>
                    <a:pt x="139" y="0"/>
                  </a:moveTo>
                  <a:lnTo>
                    <a:pt x="60" y="81"/>
                  </a:lnTo>
                  <a:lnTo>
                    <a:pt x="0" y="618"/>
                  </a:lnTo>
                  <a:cubicBezTo>
                    <a:pt x="14" y="616"/>
                    <a:pt x="27" y="610"/>
                    <a:pt x="39" y="603"/>
                  </a:cubicBezTo>
                  <a:cubicBezTo>
                    <a:pt x="69" y="585"/>
                    <a:pt x="84" y="562"/>
                    <a:pt x="84" y="539"/>
                  </a:cubicBezTo>
                  <a:lnTo>
                    <a:pt x="1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38"/>
            <p:cNvSpPr/>
            <p:nvPr/>
          </p:nvSpPr>
          <p:spPr>
            <a:xfrm flipH="1">
              <a:off x="3485626" y="3248120"/>
              <a:ext cx="100780" cy="59881"/>
            </a:xfrm>
            <a:custGeom>
              <a:rect b="b" l="l" r="r" t="t"/>
              <a:pathLst>
                <a:path extrusionOk="0" h="265" w="446">
                  <a:moveTo>
                    <a:pt x="215" y="1"/>
                  </a:moveTo>
                  <a:cubicBezTo>
                    <a:pt x="164" y="1"/>
                    <a:pt x="113" y="13"/>
                    <a:pt x="67" y="37"/>
                  </a:cubicBezTo>
                  <a:cubicBezTo>
                    <a:pt x="24" y="63"/>
                    <a:pt x="1" y="95"/>
                    <a:pt x="1" y="132"/>
                  </a:cubicBezTo>
                  <a:cubicBezTo>
                    <a:pt x="1" y="168"/>
                    <a:pt x="26" y="201"/>
                    <a:pt x="68" y="225"/>
                  </a:cubicBezTo>
                  <a:cubicBezTo>
                    <a:pt x="117" y="252"/>
                    <a:pt x="170" y="264"/>
                    <a:pt x="224" y="264"/>
                  </a:cubicBezTo>
                  <a:cubicBezTo>
                    <a:pt x="279" y="264"/>
                    <a:pt x="331" y="252"/>
                    <a:pt x="380" y="227"/>
                  </a:cubicBezTo>
                  <a:cubicBezTo>
                    <a:pt x="422" y="202"/>
                    <a:pt x="446" y="169"/>
                    <a:pt x="446" y="133"/>
                  </a:cubicBezTo>
                  <a:cubicBezTo>
                    <a:pt x="446" y="96"/>
                    <a:pt x="422" y="63"/>
                    <a:pt x="378" y="38"/>
                  </a:cubicBezTo>
                  <a:cubicBezTo>
                    <a:pt x="332" y="13"/>
                    <a:pt x="282" y="1"/>
                    <a:pt x="231" y="1"/>
                  </a:cubicBezTo>
                  <a:cubicBezTo>
                    <a:pt x="228" y="1"/>
                    <a:pt x="225" y="1"/>
                    <a:pt x="223" y="1"/>
                  </a:cubicBezTo>
                  <a:cubicBezTo>
                    <a:pt x="220" y="1"/>
                    <a:pt x="217" y="1"/>
                    <a:pt x="2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38"/>
            <p:cNvSpPr/>
            <p:nvPr/>
          </p:nvSpPr>
          <p:spPr>
            <a:xfrm flipH="1">
              <a:off x="3483818" y="3250153"/>
              <a:ext cx="104396" cy="39996"/>
            </a:xfrm>
            <a:custGeom>
              <a:rect b="b" l="l" r="r" t="t"/>
              <a:pathLst>
                <a:path extrusionOk="0" h="177" w="462">
                  <a:moveTo>
                    <a:pt x="230" y="1"/>
                  </a:moveTo>
                  <a:cubicBezTo>
                    <a:pt x="175" y="1"/>
                    <a:pt x="122" y="12"/>
                    <a:pt x="81" y="36"/>
                  </a:cubicBezTo>
                  <a:cubicBezTo>
                    <a:pt x="14" y="75"/>
                    <a:pt x="1" y="131"/>
                    <a:pt x="39" y="177"/>
                  </a:cubicBezTo>
                  <a:cubicBezTo>
                    <a:pt x="50" y="153"/>
                    <a:pt x="70" y="134"/>
                    <a:pt x="92" y="123"/>
                  </a:cubicBezTo>
                  <a:cubicBezTo>
                    <a:pt x="136" y="100"/>
                    <a:pt x="185" y="89"/>
                    <a:pt x="233" y="89"/>
                  </a:cubicBezTo>
                  <a:cubicBezTo>
                    <a:pt x="282" y="89"/>
                    <a:pt x="330" y="100"/>
                    <a:pt x="374" y="123"/>
                  </a:cubicBezTo>
                  <a:cubicBezTo>
                    <a:pt x="396" y="134"/>
                    <a:pt x="415" y="152"/>
                    <a:pt x="427" y="174"/>
                  </a:cubicBezTo>
                  <a:cubicBezTo>
                    <a:pt x="462" y="128"/>
                    <a:pt x="447" y="73"/>
                    <a:pt x="382" y="36"/>
                  </a:cubicBezTo>
                  <a:cubicBezTo>
                    <a:pt x="340" y="13"/>
                    <a:pt x="285" y="1"/>
                    <a:pt x="2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38"/>
            <p:cNvSpPr/>
            <p:nvPr/>
          </p:nvSpPr>
          <p:spPr>
            <a:xfrm flipH="1">
              <a:off x="3491501" y="3269812"/>
              <a:ext cx="87900" cy="36154"/>
            </a:xfrm>
            <a:custGeom>
              <a:rect b="b" l="l" r="r" t="t"/>
              <a:pathLst>
                <a:path extrusionOk="0" h="160" w="389">
                  <a:moveTo>
                    <a:pt x="194" y="0"/>
                  </a:moveTo>
                  <a:cubicBezTo>
                    <a:pt x="146" y="0"/>
                    <a:pt x="97" y="12"/>
                    <a:pt x="53" y="35"/>
                  </a:cubicBezTo>
                  <a:cubicBezTo>
                    <a:pt x="31" y="47"/>
                    <a:pt x="11" y="66"/>
                    <a:pt x="0" y="90"/>
                  </a:cubicBezTo>
                  <a:cubicBezTo>
                    <a:pt x="11" y="103"/>
                    <a:pt x="26" y="114"/>
                    <a:pt x="42" y="124"/>
                  </a:cubicBezTo>
                  <a:cubicBezTo>
                    <a:pt x="84" y="148"/>
                    <a:pt x="139" y="160"/>
                    <a:pt x="195" y="160"/>
                  </a:cubicBezTo>
                  <a:cubicBezTo>
                    <a:pt x="249" y="160"/>
                    <a:pt x="303" y="148"/>
                    <a:pt x="344" y="124"/>
                  </a:cubicBezTo>
                  <a:cubicBezTo>
                    <a:pt x="361" y="114"/>
                    <a:pt x="376" y="102"/>
                    <a:pt x="388" y="87"/>
                  </a:cubicBezTo>
                  <a:cubicBezTo>
                    <a:pt x="376" y="65"/>
                    <a:pt x="357" y="47"/>
                    <a:pt x="335" y="35"/>
                  </a:cubicBezTo>
                  <a:cubicBezTo>
                    <a:pt x="291" y="12"/>
                    <a:pt x="243" y="0"/>
                    <a:pt x="1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38"/>
            <p:cNvSpPr/>
            <p:nvPr/>
          </p:nvSpPr>
          <p:spPr>
            <a:xfrm flipH="1">
              <a:off x="3557031" y="3307322"/>
              <a:ext cx="17173" cy="96713"/>
            </a:xfrm>
            <a:custGeom>
              <a:rect b="b" l="l" r="r" t="t"/>
              <a:pathLst>
                <a:path extrusionOk="0" h="428" w="76">
                  <a:moveTo>
                    <a:pt x="12" y="0"/>
                  </a:moveTo>
                  <a:cubicBezTo>
                    <a:pt x="12" y="0"/>
                    <a:pt x="11" y="0"/>
                    <a:pt x="10" y="1"/>
                  </a:cubicBezTo>
                  <a:cubicBezTo>
                    <a:pt x="5" y="1"/>
                    <a:pt x="1" y="6"/>
                    <a:pt x="1" y="12"/>
                  </a:cubicBezTo>
                  <a:lnTo>
                    <a:pt x="54" y="418"/>
                  </a:lnTo>
                  <a:cubicBezTo>
                    <a:pt x="54" y="423"/>
                    <a:pt x="60" y="427"/>
                    <a:pt x="65" y="427"/>
                  </a:cubicBezTo>
                  <a:cubicBezTo>
                    <a:pt x="71" y="426"/>
                    <a:pt x="75" y="421"/>
                    <a:pt x="74" y="415"/>
                  </a:cubicBezTo>
                  <a:lnTo>
                    <a:pt x="21" y="9"/>
                  </a:lnTo>
                  <a:cubicBezTo>
                    <a:pt x="21" y="4"/>
                    <a:pt x="17" y="0"/>
                    <a:pt x="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6"/>
          <p:cNvSpPr/>
          <p:nvPr/>
        </p:nvSpPr>
        <p:spPr>
          <a:xfrm>
            <a:off x="4557725" y="3429000"/>
            <a:ext cx="3800400" cy="834900"/>
          </a:xfrm>
          <a:prstGeom prst="rect">
            <a:avLst/>
          </a:prstGeom>
          <a:solidFill>
            <a:srgbClr val="ECEAE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26"/>
          <p:cNvSpPr txBox="1"/>
          <p:nvPr>
            <p:ph type="ctrTitle"/>
          </p:nvPr>
        </p:nvSpPr>
        <p:spPr>
          <a:xfrm>
            <a:off x="3357550" y="2423363"/>
            <a:ext cx="5486400" cy="93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¿Cómo ha cambiado el discurso de los/as constituyentes de derecha en el segundo proceso constitucional?</a:t>
            </a:r>
            <a:endParaRPr sz="3500"/>
          </a:p>
        </p:txBody>
      </p:sp>
      <p:grpSp>
        <p:nvGrpSpPr>
          <p:cNvPr id="368" name="Google Shape;368;p26"/>
          <p:cNvGrpSpPr/>
          <p:nvPr/>
        </p:nvGrpSpPr>
        <p:grpSpPr>
          <a:xfrm>
            <a:off x="432200" y="1362000"/>
            <a:ext cx="2508427" cy="2901826"/>
            <a:chOff x="1422800" y="1490575"/>
            <a:chExt cx="2508427" cy="2901826"/>
          </a:xfrm>
        </p:grpSpPr>
        <p:sp>
          <p:nvSpPr>
            <p:cNvPr id="369" name="Google Shape;369;p26"/>
            <p:cNvSpPr/>
            <p:nvPr/>
          </p:nvSpPr>
          <p:spPr>
            <a:xfrm flipH="1">
              <a:off x="3256047" y="3160220"/>
              <a:ext cx="83833" cy="446281"/>
            </a:xfrm>
            <a:custGeom>
              <a:rect b="b" l="l" r="r" t="t"/>
              <a:pathLst>
                <a:path extrusionOk="0" h="1975" w="371">
                  <a:moveTo>
                    <a:pt x="292" y="1907"/>
                  </a:moveTo>
                  <a:lnTo>
                    <a:pt x="371" y="1"/>
                  </a:lnTo>
                  <a:lnTo>
                    <a:pt x="0" y="10"/>
                  </a:lnTo>
                  <a:lnTo>
                    <a:pt x="79" y="1907"/>
                  </a:lnTo>
                  <a:lnTo>
                    <a:pt x="79" y="1907"/>
                  </a:lnTo>
                  <a:cubicBezTo>
                    <a:pt x="80" y="1926"/>
                    <a:pt x="93" y="1943"/>
                    <a:pt x="110" y="1951"/>
                  </a:cubicBezTo>
                  <a:cubicBezTo>
                    <a:pt x="157" y="1975"/>
                    <a:pt x="214" y="1975"/>
                    <a:pt x="260" y="1951"/>
                  </a:cubicBezTo>
                  <a:cubicBezTo>
                    <a:pt x="278" y="1943"/>
                    <a:pt x="291" y="1926"/>
                    <a:pt x="292" y="190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6"/>
            <p:cNvSpPr/>
            <p:nvPr/>
          </p:nvSpPr>
          <p:spPr>
            <a:xfrm flipH="1">
              <a:off x="3249494" y="3102147"/>
              <a:ext cx="96939" cy="84963"/>
            </a:xfrm>
            <a:custGeom>
              <a:rect b="b" l="l" r="r" t="t"/>
              <a:pathLst>
                <a:path extrusionOk="0" h="376" w="429">
                  <a:moveTo>
                    <a:pt x="427" y="123"/>
                  </a:moveTo>
                  <a:cubicBezTo>
                    <a:pt x="418" y="91"/>
                    <a:pt x="395" y="63"/>
                    <a:pt x="365" y="50"/>
                  </a:cubicBezTo>
                  <a:cubicBezTo>
                    <a:pt x="281" y="1"/>
                    <a:pt x="146" y="0"/>
                    <a:pt x="62" y="50"/>
                  </a:cubicBezTo>
                  <a:cubicBezTo>
                    <a:pt x="33" y="63"/>
                    <a:pt x="13" y="88"/>
                    <a:pt x="2" y="118"/>
                  </a:cubicBezTo>
                  <a:lnTo>
                    <a:pt x="0" y="118"/>
                  </a:lnTo>
                  <a:lnTo>
                    <a:pt x="0" y="240"/>
                  </a:lnTo>
                  <a:lnTo>
                    <a:pt x="0" y="240"/>
                  </a:lnTo>
                  <a:cubicBezTo>
                    <a:pt x="0" y="271"/>
                    <a:pt x="21" y="303"/>
                    <a:pt x="64" y="326"/>
                  </a:cubicBezTo>
                  <a:cubicBezTo>
                    <a:pt x="148" y="376"/>
                    <a:pt x="283" y="376"/>
                    <a:pt x="367" y="326"/>
                  </a:cubicBezTo>
                  <a:cubicBezTo>
                    <a:pt x="406" y="303"/>
                    <a:pt x="427" y="273"/>
                    <a:pt x="429" y="242"/>
                  </a:cubicBezTo>
                  <a:lnTo>
                    <a:pt x="429" y="242"/>
                  </a:lnTo>
                  <a:lnTo>
                    <a:pt x="429" y="12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6"/>
            <p:cNvSpPr/>
            <p:nvPr/>
          </p:nvSpPr>
          <p:spPr>
            <a:xfrm flipH="1">
              <a:off x="3244523" y="3100339"/>
              <a:ext cx="106655" cy="56039"/>
            </a:xfrm>
            <a:custGeom>
              <a:rect b="b" l="l" r="r" t="t"/>
              <a:pathLst>
                <a:path extrusionOk="0" h="248" w="472">
                  <a:moveTo>
                    <a:pt x="235" y="1"/>
                  </a:moveTo>
                  <a:cubicBezTo>
                    <a:pt x="180" y="1"/>
                    <a:pt x="125" y="13"/>
                    <a:pt x="83" y="37"/>
                  </a:cubicBezTo>
                  <a:cubicBezTo>
                    <a:pt x="1" y="85"/>
                    <a:pt x="1" y="165"/>
                    <a:pt x="85" y="212"/>
                  </a:cubicBezTo>
                  <a:cubicBezTo>
                    <a:pt x="127" y="236"/>
                    <a:pt x="182" y="248"/>
                    <a:pt x="237" y="248"/>
                  </a:cubicBezTo>
                  <a:cubicBezTo>
                    <a:pt x="292" y="248"/>
                    <a:pt x="346" y="236"/>
                    <a:pt x="388" y="212"/>
                  </a:cubicBezTo>
                  <a:cubicBezTo>
                    <a:pt x="472" y="164"/>
                    <a:pt x="472" y="85"/>
                    <a:pt x="388" y="37"/>
                  </a:cubicBezTo>
                  <a:cubicBezTo>
                    <a:pt x="346" y="13"/>
                    <a:pt x="291" y="1"/>
                    <a:pt x="2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6"/>
            <p:cNvSpPr/>
            <p:nvPr/>
          </p:nvSpPr>
          <p:spPr>
            <a:xfrm flipH="1">
              <a:off x="3256047" y="3050402"/>
              <a:ext cx="83833" cy="101684"/>
            </a:xfrm>
            <a:custGeom>
              <a:rect b="b" l="l" r="r" t="t"/>
              <a:pathLst>
                <a:path extrusionOk="0" h="450" w="371">
                  <a:moveTo>
                    <a:pt x="369" y="105"/>
                  </a:moveTo>
                  <a:cubicBezTo>
                    <a:pt x="361" y="78"/>
                    <a:pt x="342" y="54"/>
                    <a:pt x="316" y="42"/>
                  </a:cubicBezTo>
                  <a:cubicBezTo>
                    <a:pt x="233" y="1"/>
                    <a:pt x="137" y="1"/>
                    <a:pt x="54" y="42"/>
                  </a:cubicBezTo>
                  <a:cubicBezTo>
                    <a:pt x="29" y="54"/>
                    <a:pt x="11" y="75"/>
                    <a:pt x="3" y="101"/>
                  </a:cubicBezTo>
                  <a:lnTo>
                    <a:pt x="0" y="101"/>
                  </a:lnTo>
                  <a:lnTo>
                    <a:pt x="0" y="332"/>
                  </a:lnTo>
                  <a:lnTo>
                    <a:pt x="0" y="332"/>
                  </a:lnTo>
                  <a:cubicBezTo>
                    <a:pt x="0" y="360"/>
                    <a:pt x="18" y="387"/>
                    <a:pt x="55" y="408"/>
                  </a:cubicBezTo>
                  <a:cubicBezTo>
                    <a:pt x="137" y="449"/>
                    <a:pt x="234" y="449"/>
                    <a:pt x="317" y="408"/>
                  </a:cubicBezTo>
                  <a:cubicBezTo>
                    <a:pt x="351" y="387"/>
                    <a:pt x="369" y="361"/>
                    <a:pt x="371" y="335"/>
                  </a:cubicBezTo>
                  <a:lnTo>
                    <a:pt x="371" y="335"/>
                  </a:lnTo>
                  <a:lnTo>
                    <a:pt x="371" y="334"/>
                  </a:lnTo>
                  <a:cubicBezTo>
                    <a:pt x="371" y="332"/>
                    <a:pt x="371" y="332"/>
                    <a:pt x="371" y="331"/>
                  </a:cubicBezTo>
                  <a:lnTo>
                    <a:pt x="371" y="10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6"/>
            <p:cNvSpPr/>
            <p:nvPr/>
          </p:nvSpPr>
          <p:spPr>
            <a:xfrm flipH="1">
              <a:off x="3251979" y="3048594"/>
              <a:ext cx="91968" cy="48582"/>
            </a:xfrm>
            <a:custGeom>
              <a:rect b="b" l="l" r="r" t="t"/>
              <a:pathLst>
                <a:path extrusionOk="0" h="215" w="407">
                  <a:moveTo>
                    <a:pt x="203" y="1"/>
                  </a:moveTo>
                  <a:cubicBezTo>
                    <a:pt x="158" y="1"/>
                    <a:pt x="113" y="11"/>
                    <a:pt x="72" y="32"/>
                  </a:cubicBezTo>
                  <a:cubicBezTo>
                    <a:pt x="0" y="75"/>
                    <a:pt x="0" y="142"/>
                    <a:pt x="73" y="183"/>
                  </a:cubicBezTo>
                  <a:cubicBezTo>
                    <a:pt x="114" y="204"/>
                    <a:pt x="159" y="214"/>
                    <a:pt x="204" y="214"/>
                  </a:cubicBezTo>
                  <a:cubicBezTo>
                    <a:pt x="249" y="214"/>
                    <a:pt x="294" y="204"/>
                    <a:pt x="335" y="183"/>
                  </a:cubicBezTo>
                  <a:cubicBezTo>
                    <a:pt x="407" y="142"/>
                    <a:pt x="407" y="75"/>
                    <a:pt x="334" y="32"/>
                  </a:cubicBezTo>
                  <a:cubicBezTo>
                    <a:pt x="292" y="11"/>
                    <a:pt x="247" y="1"/>
                    <a:pt x="203" y="1"/>
                  </a:cubicBezTo>
                  <a:close/>
                </a:path>
              </a:pathLst>
            </a:custGeom>
            <a:solidFill>
              <a:srgbClr val="E696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6"/>
            <p:cNvSpPr/>
            <p:nvPr/>
          </p:nvSpPr>
          <p:spPr>
            <a:xfrm flipH="1">
              <a:off x="2827168" y="2910078"/>
              <a:ext cx="83833" cy="451930"/>
            </a:xfrm>
            <a:custGeom>
              <a:rect b="b" l="l" r="r" t="t"/>
              <a:pathLst>
                <a:path extrusionOk="0" h="2000" w="371">
                  <a:moveTo>
                    <a:pt x="293" y="1932"/>
                  </a:moveTo>
                  <a:lnTo>
                    <a:pt x="371" y="1"/>
                  </a:lnTo>
                  <a:lnTo>
                    <a:pt x="1" y="10"/>
                  </a:lnTo>
                  <a:lnTo>
                    <a:pt x="79" y="1932"/>
                  </a:lnTo>
                  <a:lnTo>
                    <a:pt x="79" y="1932"/>
                  </a:lnTo>
                  <a:cubicBezTo>
                    <a:pt x="81" y="1951"/>
                    <a:pt x="93" y="1968"/>
                    <a:pt x="111" y="1976"/>
                  </a:cubicBezTo>
                  <a:cubicBezTo>
                    <a:pt x="158" y="2000"/>
                    <a:pt x="214" y="2000"/>
                    <a:pt x="261" y="1976"/>
                  </a:cubicBezTo>
                  <a:cubicBezTo>
                    <a:pt x="279" y="1968"/>
                    <a:pt x="291" y="1951"/>
                    <a:pt x="293" y="19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6"/>
            <p:cNvSpPr/>
            <p:nvPr/>
          </p:nvSpPr>
          <p:spPr>
            <a:xfrm flipH="1">
              <a:off x="2820615" y="2852005"/>
              <a:ext cx="96939" cy="84737"/>
            </a:xfrm>
            <a:custGeom>
              <a:rect b="b" l="l" r="r" t="t"/>
              <a:pathLst>
                <a:path extrusionOk="0" h="375" w="429">
                  <a:moveTo>
                    <a:pt x="428" y="123"/>
                  </a:moveTo>
                  <a:cubicBezTo>
                    <a:pt x="418" y="90"/>
                    <a:pt x="396" y="64"/>
                    <a:pt x="366" y="50"/>
                  </a:cubicBezTo>
                  <a:cubicBezTo>
                    <a:pt x="282" y="2"/>
                    <a:pt x="145" y="0"/>
                    <a:pt x="63" y="50"/>
                  </a:cubicBezTo>
                  <a:cubicBezTo>
                    <a:pt x="34" y="64"/>
                    <a:pt x="13" y="88"/>
                    <a:pt x="2" y="117"/>
                  </a:cubicBezTo>
                  <a:lnTo>
                    <a:pt x="1" y="117"/>
                  </a:lnTo>
                  <a:lnTo>
                    <a:pt x="1" y="240"/>
                  </a:lnTo>
                  <a:lnTo>
                    <a:pt x="1" y="240"/>
                  </a:lnTo>
                  <a:cubicBezTo>
                    <a:pt x="1" y="270"/>
                    <a:pt x="23" y="302"/>
                    <a:pt x="64" y="327"/>
                  </a:cubicBezTo>
                  <a:cubicBezTo>
                    <a:pt x="148" y="375"/>
                    <a:pt x="284" y="375"/>
                    <a:pt x="367" y="327"/>
                  </a:cubicBezTo>
                  <a:cubicBezTo>
                    <a:pt x="407" y="303"/>
                    <a:pt x="428" y="273"/>
                    <a:pt x="429" y="243"/>
                  </a:cubicBezTo>
                  <a:lnTo>
                    <a:pt x="429" y="243"/>
                  </a:lnTo>
                  <a:lnTo>
                    <a:pt x="429" y="12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6"/>
            <p:cNvSpPr/>
            <p:nvPr/>
          </p:nvSpPr>
          <p:spPr>
            <a:xfrm flipH="1">
              <a:off x="2815869" y="2850424"/>
              <a:ext cx="106655" cy="56039"/>
            </a:xfrm>
            <a:custGeom>
              <a:rect b="b" l="l" r="r" t="t"/>
              <a:pathLst>
                <a:path extrusionOk="0" h="248" w="472">
                  <a:moveTo>
                    <a:pt x="236" y="0"/>
                  </a:moveTo>
                  <a:cubicBezTo>
                    <a:pt x="181" y="0"/>
                    <a:pt x="126" y="12"/>
                    <a:pt x="85" y="36"/>
                  </a:cubicBezTo>
                  <a:cubicBezTo>
                    <a:pt x="1" y="84"/>
                    <a:pt x="1" y="164"/>
                    <a:pt x="85" y="211"/>
                  </a:cubicBezTo>
                  <a:cubicBezTo>
                    <a:pt x="127" y="235"/>
                    <a:pt x="182" y="247"/>
                    <a:pt x="237" y="247"/>
                  </a:cubicBezTo>
                  <a:cubicBezTo>
                    <a:pt x="292" y="247"/>
                    <a:pt x="347" y="235"/>
                    <a:pt x="389" y="211"/>
                  </a:cubicBezTo>
                  <a:cubicBezTo>
                    <a:pt x="472" y="163"/>
                    <a:pt x="472" y="84"/>
                    <a:pt x="388" y="36"/>
                  </a:cubicBezTo>
                  <a:cubicBezTo>
                    <a:pt x="346" y="12"/>
                    <a:pt x="291" y="0"/>
                    <a:pt x="2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6"/>
            <p:cNvSpPr/>
            <p:nvPr/>
          </p:nvSpPr>
          <p:spPr>
            <a:xfrm flipH="1">
              <a:off x="2827168" y="2800034"/>
              <a:ext cx="83833" cy="102136"/>
            </a:xfrm>
            <a:custGeom>
              <a:rect b="b" l="l" r="r" t="t"/>
              <a:pathLst>
                <a:path extrusionOk="0" h="452" w="371">
                  <a:moveTo>
                    <a:pt x="370" y="106"/>
                  </a:moveTo>
                  <a:cubicBezTo>
                    <a:pt x="361" y="79"/>
                    <a:pt x="342" y="55"/>
                    <a:pt x="316" y="43"/>
                  </a:cubicBezTo>
                  <a:cubicBezTo>
                    <a:pt x="243" y="2"/>
                    <a:pt x="127" y="0"/>
                    <a:pt x="54" y="43"/>
                  </a:cubicBezTo>
                  <a:cubicBezTo>
                    <a:pt x="30" y="55"/>
                    <a:pt x="12" y="76"/>
                    <a:pt x="2" y="102"/>
                  </a:cubicBezTo>
                  <a:lnTo>
                    <a:pt x="1" y="102"/>
                  </a:lnTo>
                  <a:lnTo>
                    <a:pt x="1" y="335"/>
                  </a:lnTo>
                  <a:lnTo>
                    <a:pt x="1" y="335"/>
                  </a:lnTo>
                  <a:cubicBezTo>
                    <a:pt x="1" y="362"/>
                    <a:pt x="19" y="390"/>
                    <a:pt x="56" y="411"/>
                  </a:cubicBezTo>
                  <a:cubicBezTo>
                    <a:pt x="137" y="452"/>
                    <a:pt x="235" y="452"/>
                    <a:pt x="317" y="411"/>
                  </a:cubicBezTo>
                  <a:cubicBezTo>
                    <a:pt x="352" y="390"/>
                    <a:pt x="368" y="364"/>
                    <a:pt x="371" y="338"/>
                  </a:cubicBezTo>
                  <a:lnTo>
                    <a:pt x="371" y="338"/>
                  </a:lnTo>
                  <a:lnTo>
                    <a:pt x="371" y="10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6"/>
            <p:cNvSpPr/>
            <p:nvPr/>
          </p:nvSpPr>
          <p:spPr>
            <a:xfrm flipH="1">
              <a:off x="2823100" y="2798678"/>
              <a:ext cx="91968" cy="48357"/>
            </a:xfrm>
            <a:custGeom>
              <a:rect b="b" l="l" r="r" t="t"/>
              <a:pathLst>
                <a:path extrusionOk="0" h="214" w="407">
                  <a:moveTo>
                    <a:pt x="203" y="0"/>
                  </a:moveTo>
                  <a:cubicBezTo>
                    <a:pt x="158" y="0"/>
                    <a:pt x="114" y="10"/>
                    <a:pt x="72" y="31"/>
                  </a:cubicBezTo>
                  <a:cubicBezTo>
                    <a:pt x="1" y="74"/>
                    <a:pt x="1" y="141"/>
                    <a:pt x="74" y="183"/>
                  </a:cubicBezTo>
                  <a:cubicBezTo>
                    <a:pt x="110" y="203"/>
                    <a:pt x="157" y="214"/>
                    <a:pt x="204" y="214"/>
                  </a:cubicBezTo>
                  <a:cubicBezTo>
                    <a:pt x="251" y="214"/>
                    <a:pt x="299" y="203"/>
                    <a:pt x="335" y="183"/>
                  </a:cubicBezTo>
                  <a:cubicBezTo>
                    <a:pt x="407" y="141"/>
                    <a:pt x="407" y="74"/>
                    <a:pt x="334" y="31"/>
                  </a:cubicBezTo>
                  <a:cubicBezTo>
                    <a:pt x="293" y="10"/>
                    <a:pt x="248" y="0"/>
                    <a:pt x="203" y="0"/>
                  </a:cubicBezTo>
                  <a:close/>
                </a:path>
              </a:pathLst>
            </a:custGeom>
            <a:solidFill>
              <a:srgbClr val="E696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6"/>
            <p:cNvSpPr/>
            <p:nvPr/>
          </p:nvSpPr>
          <p:spPr>
            <a:xfrm flipH="1">
              <a:off x="3747292" y="2867823"/>
              <a:ext cx="83833" cy="451930"/>
            </a:xfrm>
            <a:custGeom>
              <a:rect b="b" l="l" r="r" t="t"/>
              <a:pathLst>
                <a:path extrusionOk="0" h="2000" w="371">
                  <a:moveTo>
                    <a:pt x="292" y="1932"/>
                  </a:moveTo>
                  <a:lnTo>
                    <a:pt x="371" y="0"/>
                  </a:lnTo>
                  <a:lnTo>
                    <a:pt x="1" y="10"/>
                  </a:lnTo>
                  <a:lnTo>
                    <a:pt x="79" y="1932"/>
                  </a:lnTo>
                  <a:lnTo>
                    <a:pt x="79" y="1932"/>
                  </a:lnTo>
                  <a:cubicBezTo>
                    <a:pt x="80" y="1951"/>
                    <a:pt x="93" y="1968"/>
                    <a:pt x="111" y="1976"/>
                  </a:cubicBezTo>
                  <a:cubicBezTo>
                    <a:pt x="158" y="1999"/>
                    <a:pt x="214" y="1999"/>
                    <a:pt x="261" y="1976"/>
                  </a:cubicBezTo>
                  <a:cubicBezTo>
                    <a:pt x="279" y="1968"/>
                    <a:pt x="291" y="1951"/>
                    <a:pt x="292" y="19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6"/>
            <p:cNvSpPr/>
            <p:nvPr/>
          </p:nvSpPr>
          <p:spPr>
            <a:xfrm flipH="1">
              <a:off x="3740287" y="2809750"/>
              <a:ext cx="97391" cy="84737"/>
            </a:xfrm>
            <a:custGeom>
              <a:rect b="b" l="l" r="r" t="t"/>
              <a:pathLst>
                <a:path extrusionOk="0" h="375" w="431">
                  <a:moveTo>
                    <a:pt x="429" y="121"/>
                  </a:moveTo>
                  <a:cubicBezTo>
                    <a:pt x="419" y="90"/>
                    <a:pt x="396" y="63"/>
                    <a:pt x="367" y="48"/>
                  </a:cubicBezTo>
                  <a:cubicBezTo>
                    <a:pt x="283" y="0"/>
                    <a:pt x="147" y="0"/>
                    <a:pt x="63" y="48"/>
                  </a:cubicBezTo>
                  <a:cubicBezTo>
                    <a:pt x="35" y="62"/>
                    <a:pt x="13" y="87"/>
                    <a:pt x="3" y="117"/>
                  </a:cubicBezTo>
                  <a:lnTo>
                    <a:pt x="1" y="117"/>
                  </a:lnTo>
                  <a:lnTo>
                    <a:pt x="1" y="240"/>
                  </a:lnTo>
                  <a:lnTo>
                    <a:pt x="1" y="240"/>
                  </a:lnTo>
                  <a:cubicBezTo>
                    <a:pt x="1" y="270"/>
                    <a:pt x="23" y="302"/>
                    <a:pt x="64" y="326"/>
                  </a:cubicBezTo>
                  <a:cubicBezTo>
                    <a:pt x="148" y="374"/>
                    <a:pt x="284" y="374"/>
                    <a:pt x="367" y="326"/>
                  </a:cubicBezTo>
                  <a:cubicBezTo>
                    <a:pt x="408" y="303"/>
                    <a:pt x="429" y="273"/>
                    <a:pt x="430" y="242"/>
                  </a:cubicBezTo>
                  <a:lnTo>
                    <a:pt x="430" y="242"/>
                  </a:lnTo>
                  <a:lnTo>
                    <a:pt x="430" y="120"/>
                  </a:lnTo>
                  <a:close/>
                </a:path>
              </a:pathLst>
            </a:custGeom>
            <a:solidFill>
              <a:srgbClr val="794E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6"/>
            <p:cNvSpPr/>
            <p:nvPr/>
          </p:nvSpPr>
          <p:spPr>
            <a:xfrm flipH="1">
              <a:off x="3735768" y="2807943"/>
              <a:ext cx="106430" cy="56039"/>
            </a:xfrm>
            <a:custGeom>
              <a:rect b="b" l="l" r="r" t="t"/>
              <a:pathLst>
                <a:path extrusionOk="0" h="248" w="471">
                  <a:moveTo>
                    <a:pt x="235" y="1"/>
                  </a:moveTo>
                  <a:cubicBezTo>
                    <a:pt x="180" y="1"/>
                    <a:pt x="125" y="13"/>
                    <a:pt x="83" y="37"/>
                  </a:cubicBezTo>
                  <a:cubicBezTo>
                    <a:pt x="0" y="85"/>
                    <a:pt x="0" y="164"/>
                    <a:pt x="84" y="212"/>
                  </a:cubicBezTo>
                  <a:cubicBezTo>
                    <a:pt x="126" y="236"/>
                    <a:pt x="181" y="248"/>
                    <a:pt x="236" y="248"/>
                  </a:cubicBezTo>
                  <a:cubicBezTo>
                    <a:pt x="291" y="248"/>
                    <a:pt x="346" y="236"/>
                    <a:pt x="387" y="212"/>
                  </a:cubicBezTo>
                  <a:cubicBezTo>
                    <a:pt x="471" y="164"/>
                    <a:pt x="471" y="85"/>
                    <a:pt x="387" y="37"/>
                  </a:cubicBezTo>
                  <a:cubicBezTo>
                    <a:pt x="345" y="13"/>
                    <a:pt x="290" y="1"/>
                    <a:pt x="235" y="1"/>
                  </a:cubicBezTo>
                  <a:close/>
                </a:path>
              </a:pathLst>
            </a:custGeom>
            <a:solidFill>
              <a:srgbClr val="E696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6"/>
            <p:cNvSpPr/>
            <p:nvPr/>
          </p:nvSpPr>
          <p:spPr>
            <a:xfrm flipH="1">
              <a:off x="3747292" y="2757779"/>
              <a:ext cx="83833" cy="101910"/>
            </a:xfrm>
            <a:custGeom>
              <a:rect b="b" l="l" r="r" t="t"/>
              <a:pathLst>
                <a:path extrusionOk="0" h="451" w="371">
                  <a:moveTo>
                    <a:pt x="370" y="105"/>
                  </a:moveTo>
                  <a:cubicBezTo>
                    <a:pt x="361" y="77"/>
                    <a:pt x="342" y="54"/>
                    <a:pt x="317" y="41"/>
                  </a:cubicBezTo>
                  <a:cubicBezTo>
                    <a:pt x="235" y="0"/>
                    <a:pt x="137" y="0"/>
                    <a:pt x="56" y="41"/>
                  </a:cubicBezTo>
                  <a:cubicBezTo>
                    <a:pt x="31" y="54"/>
                    <a:pt x="12" y="74"/>
                    <a:pt x="3" y="101"/>
                  </a:cubicBezTo>
                  <a:lnTo>
                    <a:pt x="1" y="101"/>
                  </a:lnTo>
                  <a:lnTo>
                    <a:pt x="1" y="333"/>
                  </a:lnTo>
                  <a:lnTo>
                    <a:pt x="1" y="333"/>
                  </a:lnTo>
                  <a:cubicBezTo>
                    <a:pt x="1" y="361"/>
                    <a:pt x="20" y="388"/>
                    <a:pt x="56" y="409"/>
                  </a:cubicBezTo>
                  <a:cubicBezTo>
                    <a:pt x="138" y="450"/>
                    <a:pt x="236" y="450"/>
                    <a:pt x="317" y="409"/>
                  </a:cubicBezTo>
                  <a:cubicBezTo>
                    <a:pt x="352" y="388"/>
                    <a:pt x="370" y="362"/>
                    <a:pt x="371" y="336"/>
                  </a:cubicBezTo>
                  <a:lnTo>
                    <a:pt x="371" y="336"/>
                  </a:lnTo>
                  <a:lnTo>
                    <a:pt x="371" y="103"/>
                  </a:lnTo>
                  <a:close/>
                </a:path>
              </a:pathLst>
            </a:custGeom>
            <a:solidFill>
              <a:srgbClr val="794E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6"/>
            <p:cNvSpPr/>
            <p:nvPr/>
          </p:nvSpPr>
          <p:spPr>
            <a:xfrm flipH="1">
              <a:off x="3742773" y="2755971"/>
              <a:ext cx="92420" cy="48808"/>
            </a:xfrm>
            <a:custGeom>
              <a:rect b="b" l="l" r="r" t="t"/>
              <a:pathLst>
                <a:path extrusionOk="0" h="216" w="409">
                  <a:moveTo>
                    <a:pt x="204" y="1"/>
                  </a:moveTo>
                  <a:cubicBezTo>
                    <a:pt x="159" y="1"/>
                    <a:pt x="114" y="12"/>
                    <a:pt x="74" y="33"/>
                  </a:cubicBezTo>
                  <a:cubicBezTo>
                    <a:pt x="1" y="74"/>
                    <a:pt x="1" y="142"/>
                    <a:pt x="74" y="184"/>
                  </a:cubicBezTo>
                  <a:cubicBezTo>
                    <a:pt x="115" y="205"/>
                    <a:pt x="160" y="215"/>
                    <a:pt x="204" y="215"/>
                  </a:cubicBezTo>
                  <a:cubicBezTo>
                    <a:pt x="249" y="215"/>
                    <a:pt x="294" y="205"/>
                    <a:pt x="335" y="184"/>
                  </a:cubicBezTo>
                  <a:cubicBezTo>
                    <a:pt x="408" y="142"/>
                    <a:pt x="407" y="74"/>
                    <a:pt x="335" y="33"/>
                  </a:cubicBezTo>
                  <a:cubicBezTo>
                    <a:pt x="294" y="12"/>
                    <a:pt x="249" y="1"/>
                    <a:pt x="204" y="1"/>
                  </a:cubicBezTo>
                  <a:close/>
                </a:path>
              </a:pathLst>
            </a:custGeom>
            <a:solidFill>
              <a:srgbClr val="E696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6"/>
            <p:cNvSpPr/>
            <p:nvPr/>
          </p:nvSpPr>
          <p:spPr>
            <a:xfrm flipH="1">
              <a:off x="3400662" y="2528426"/>
              <a:ext cx="428204" cy="247206"/>
            </a:xfrm>
            <a:custGeom>
              <a:rect b="b" l="l" r="r" t="t"/>
              <a:pathLst>
                <a:path extrusionOk="0" h="1094" w="1895">
                  <a:moveTo>
                    <a:pt x="1777" y="1"/>
                  </a:moveTo>
                  <a:lnTo>
                    <a:pt x="0" y="1026"/>
                  </a:lnTo>
                  <a:lnTo>
                    <a:pt x="117" y="1094"/>
                  </a:lnTo>
                  <a:lnTo>
                    <a:pt x="1894" y="68"/>
                  </a:lnTo>
                  <a:lnTo>
                    <a:pt x="1777" y="1"/>
                  </a:lnTo>
                  <a:close/>
                </a:path>
              </a:pathLst>
            </a:custGeom>
            <a:solidFill>
              <a:srgbClr val="DEC8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6"/>
            <p:cNvSpPr/>
            <p:nvPr/>
          </p:nvSpPr>
          <p:spPr>
            <a:xfrm flipH="1">
              <a:off x="2867387" y="2842289"/>
              <a:ext cx="427752" cy="247206"/>
            </a:xfrm>
            <a:custGeom>
              <a:rect b="b" l="l" r="r" t="t"/>
              <a:pathLst>
                <a:path extrusionOk="0" h="1094" w="1893">
                  <a:moveTo>
                    <a:pt x="1778" y="1"/>
                  </a:moveTo>
                  <a:lnTo>
                    <a:pt x="1" y="1026"/>
                  </a:lnTo>
                  <a:lnTo>
                    <a:pt x="118" y="1094"/>
                  </a:lnTo>
                  <a:lnTo>
                    <a:pt x="1892" y="61"/>
                  </a:lnTo>
                  <a:lnTo>
                    <a:pt x="1778" y="1"/>
                  </a:lnTo>
                  <a:close/>
                </a:path>
              </a:pathLst>
            </a:custGeom>
            <a:solidFill>
              <a:srgbClr val="DEC8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6"/>
            <p:cNvSpPr/>
            <p:nvPr/>
          </p:nvSpPr>
          <p:spPr>
            <a:xfrm flipH="1">
              <a:off x="2770674" y="1793140"/>
              <a:ext cx="610557" cy="1050285"/>
            </a:xfrm>
            <a:custGeom>
              <a:rect b="b" l="l" r="r" t="t"/>
              <a:pathLst>
                <a:path extrusionOk="0" h="4648" w="2702">
                  <a:moveTo>
                    <a:pt x="200" y="0"/>
                  </a:moveTo>
                  <a:lnTo>
                    <a:pt x="0" y="3245"/>
                  </a:lnTo>
                  <a:lnTo>
                    <a:pt x="2379" y="4648"/>
                  </a:lnTo>
                  <a:lnTo>
                    <a:pt x="2502" y="4579"/>
                  </a:lnTo>
                  <a:lnTo>
                    <a:pt x="2701" y="1336"/>
                  </a:lnTo>
                  <a:lnTo>
                    <a:pt x="457" y="87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rgbClr val="BF7D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6"/>
            <p:cNvSpPr/>
            <p:nvPr/>
          </p:nvSpPr>
          <p:spPr>
            <a:xfrm flipH="1">
              <a:off x="2770674" y="1779356"/>
              <a:ext cx="565590" cy="331265"/>
            </a:xfrm>
            <a:custGeom>
              <a:rect b="b" l="l" r="r" t="t"/>
              <a:pathLst>
                <a:path extrusionOk="0" h="1466" w="2503">
                  <a:moveTo>
                    <a:pt x="110" y="1"/>
                  </a:moveTo>
                  <a:lnTo>
                    <a:pt x="1" y="61"/>
                  </a:lnTo>
                  <a:lnTo>
                    <a:pt x="2380" y="1465"/>
                  </a:lnTo>
                  <a:lnTo>
                    <a:pt x="2502" y="1397"/>
                  </a:lnTo>
                  <a:lnTo>
                    <a:pt x="11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6"/>
            <p:cNvSpPr/>
            <p:nvPr/>
          </p:nvSpPr>
          <p:spPr>
            <a:xfrm flipH="1">
              <a:off x="2770677" y="2094802"/>
              <a:ext cx="72987" cy="748622"/>
            </a:xfrm>
            <a:custGeom>
              <a:rect b="b" l="l" r="r" t="t"/>
              <a:pathLst>
                <a:path extrusionOk="0" h="3313" w="323">
                  <a:moveTo>
                    <a:pt x="322" y="1"/>
                  </a:moveTo>
                  <a:lnTo>
                    <a:pt x="200" y="69"/>
                  </a:lnTo>
                  <a:lnTo>
                    <a:pt x="0" y="3313"/>
                  </a:lnTo>
                  <a:lnTo>
                    <a:pt x="123" y="3244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6"/>
            <p:cNvSpPr/>
            <p:nvPr/>
          </p:nvSpPr>
          <p:spPr>
            <a:xfrm flipH="1">
              <a:off x="2840946" y="2549892"/>
              <a:ext cx="994472" cy="558360"/>
            </a:xfrm>
            <a:custGeom>
              <a:rect b="b" l="l" r="r" t="t"/>
              <a:pathLst>
                <a:path extrusionOk="0" h="2471" w="4401">
                  <a:moveTo>
                    <a:pt x="2010" y="1"/>
                  </a:moveTo>
                  <a:lnTo>
                    <a:pt x="0" y="946"/>
                  </a:lnTo>
                  <a:lnTo>
                    <a:pt x="0" y="1062"/>
                  </a:lnTo>
                  <a:lnTo>
                    <a:pt x="2378" y="2470"/>
                  </a:lnTo>
                  <a:lnTo>
                    <a:pt x="4389" y="1297"/>
                  </a:lnTo>
                  <a:lnTo>
                    <a:pt x="4400" y="1178"/>
                  </a:lnTo>
                  <a:lnTo>
                    <a:pt x="201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6"/>
            <p:cNvSpPr/>
            <p:nvPr/>
          </p:nvSpPr>
          <p:spPr>
            <a:xfrm flipH="1">
              <a:off x="2840946" y="2497695"/>
              <a:ext cx="994472" cy="584345"/>
            </a:xfrm>
            <a:custGeom>
              <a:rect b="b" l="l" r="r" t="t"/>
              <a:pathLst>
                <a:path extrusionOk="0" h="2586" w="4401">
                  <a:moveTo>
                    <a:pt x="2021" y="0"/>
                  </a:moveTo>
                  <a:lnTo>
                    <a:pt x="0" y="1177"/>
                  </a:lnTo>
                  <a:lnTo>
                    <a:pt x="2378" y="2586"/>
                  </a:lnTo>
                  <a:lnTo>
                    <a:pt x="4400" y="1409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6"/>
            <p:cNvSpPr/>
            <p:nvPr/>
          </p:nvSpPr>
          <p:spPr>
            <a:xfrm flipH="1">
              <a:off x="3290165" y="2730889"/>
              <a:ext cx="530114" cy="338722"/>
            </a:xfrm>
            <a:custGeom>
              <a:rect b="b" l="l" r="r" t="t"/>
              <a:pathLst>
                <a:path extrusionOk="0" h="1499" w="2346">
                  <a:moveTo>
                    <a:pt x="1" y="1"/>
                  </a:moveTo>
                  <a:lnTo>
                    <a:pt x="1" y="145"/>
                  </a:lnTo>
                  <a:lnTo>
                    <a:pt x="2345" y="1499"/>
                  </a:lnTo>
                  <a:lnTo>
                    <a:pt x="2345" y="135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6"/>
            <p:cNvSpPr/>
            <p:nvPr/>
          </p:nvSpPr>
          <p:spPr>
            <a:xfrm flipH="1">
              <a:off x="3318864" y="1802631"/>
              <a:ext cx="192748" cy="792233"/>
            </a:xfrm>
            <a:custGeom>
              <a:rect b="b" l="l" r="r" t="t"/>
              <a:pathLst>
                <a:path extrusionOk="0" h="3506" w="853">
                  <a:moveTo>
                    <a:pt x="853" y="1"/>
                  </a:moveTo>
                  <a:lnTo>
                    <a:pt x="466" y="2857"/>
                  </a:lnTo>
                  <a:lnTo>
                    <a:pt x="0" y="3506"/>
                  </a:lnTo>
                  <a:lnTo>
                    <a:pt x="664" y="3120"/>
                  </a:lnTo>
                  <a:lnTo>
                    <a:pt x="8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6"/>
            <p:cNvSpPr/>
            <p:nvPr/>
          </p:nvSpPr>
          <p:spPr>
            <a:xfrm flipH="1">
              <a:off x="3406313" y="2438492"/>
              <a:ext cx="122021" cy="156368"/>
            </a:xfrm>
            <a:custGeom>
              <a:rect b="b" l="l" r="r" t="t"/>
              <a:pathLst>
                <a:path extrusionOk="0" h="692" w="540">
                  <a:moveTo>
                    <a:pt x="465" y="1"/>
                  </a:moveTo>
                  <a:lnTo>
                    <a:pt x="0" y="649"/>
                  </a:lnTo>
                  <a:lnTo>
                    <a:pt x="74" y="692"/>
                  </a:lnTo>
                  <a:lnTo>
                    <a:pt x="540" y="43"/>
                  </a:lnTo>
                  <a:lnTo>
                    <a:pt x="465" y="1"/>
                  </a:lnTo>
                  <a:close/>
                </a:path>
              </a:pathLst>
            </a:custGeom>
            <a:solidFill>
              <a:srgbClr val="E696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6"/>
            <p:cNvSpPr/>
            <p:nvPr/>
          </p:nvSpPr>
          <p:spPr>
            <a:xfrm flipH="1">
              <a:off x="3318865" y="1793366"/>
              <a:ext cx="104396" cy="655073"/>
            </a:xfrm>
            <a:custGeom>
              <a:rect b="b" l="l" r="r" t="t"/>
              <a:pathLst>
                <a:path extrusionOk="0" h="2899" w="462">
                  <a:moveTo>
                    <a:pt x="386" y="1"/>
                  </a:moveTo>
                  <a:lnTo>
                    <a:pt x="0" y="2856"/>
                  </a:lnTo>
                  <a:lnTo>
                    <a:pt x="75" y="2898"/>
                  </a:lnTo>
                  <a:lnTo>
                    <a:pt x="462" y="42"/>
                  </a:lnTo>
                  <a:lnTo>
                    <a:pt x="3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6"/>
            <p:cNvSpPr/>
            <p:nvPr/>
          </p:nvSpPr>
          <p:spPr>
            <a:xfrm flipH="1">
              <a:off x="2955739" y="2812462"/>
              <a:ext cx="372164" cy="257148"/>
            </a:xfrm>
            <a:custGeom>
              <a:rect b="b" l="l" r="r" t="t"/>
              <a:pathLst>
                <a:path extrusionOk="0" h="1138" w="1647">
                  <a:moveTo>
                    <a:pt x="1416" y="0"/>
                  </a:moveTo>
                  <a:lnTo>
                    <a:pt x="837" y="200"/>
                  </a:lnTo>
                  <a:lnTo>
                    <a:pt x="1" y="584"/>
                  </a:lnTo>
                  <a:lnTo>
                    <a:pt x="166" y="994"/>
                  </a:lnTo>
                  <a:lnTo>
                    <a:pt x="166" y="1138"/>
                  </a:lnTo>
                  <a:lnTo>
                    <a:pt x="1453" y="379"/>
                  </a:lnTo>
                  <a:lnTo>
                    <a:pt x="1416" y="358"/>
                  </a:lnTo>
                  <a:lnTo>
                    <a:pt x="1646" y="38"/>
                  </a:lnTo>
                  <a:lnTo>
                    <a:pt x="14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6"/>
            <p:cNvSpPr/>
            <p:nvPr/>
          </p:nvSpPr>
          <p:spPr>
            <a:xfrm flipH="1">
              <a:off x="2843432" y="2480521"/>
              <a:ext cx="976847" cy="556778"/>
            </a:xfrm>
            <a:custGeom>
              <a:rect b="b" l="l" r="r" t="t"/>
              <a:pathLst>
                <a:path extrusionOk="0" h="2464" w="4323">
                  <a:moveTo>
                    <a:pt x="1978" y="1"/>
                  </a:moveTo>
                  <a:cubicBezTo>
                    <a:pt x="1978" y="1"/>
                    <a:pt x="467" y="363"/>
                    <a:pt x="1" y="1109"/>
                  </a:cubicBezTo>
                  <a:lnTo>
                    <a:pt x="2345" y="2463"/>
                  </a:lnTo>
                  <a:cubicBezTo>
                    <a:pt x="2812" y="1717"/>
                    <a:pt x="4322" y="1355"/>
                    <a:pt x="4322" y="1355"/>
                  </a:cubicBezTo>
                  <a:lnTo>
                    <a:pt x="197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6"/>
            <p:cNvSpPr/>
            <p:nvPr/>
          </p:nvSpPr>
          <p:spPr>
            <a:xfrm flipH="1">
              <a:off x="3451731" y="3407876"/>
              <a:ext cx="248787" cy="344823"/>
            </a:xfrm>
            <a:custGeom>
              <a:rect b="b" l="l" r="r" t="t"/>
              <a:pathLst>
                <a:path extrusionOk="0" h="1526" w="1101">
                  <a:moveTo>
                    <a:pt x="743" y="1"/>
                  </a:moveTo>
                  <a:cubicBezTo>
                    <a:pt x="726" y="1"/>
                    <a:pt x="710" y="2"/>
                    <a:pt x="693" y="4"/>
                  </a:cubicBezTo>
                  <a:cubicBezTo>
                    <a:pt x="623" y="14"/>
                    <a:pt x="556" y="49"/>
                    <a:pt x="521" y="109"/>
                  </a:cubicBezTo>
                  <a:cubicBezTo>
                    <a:pt x="518" y="112"/>
                    <a:pt x="516" y="115"/>
                    <a:pt x="514" y="117"/>
                  </a:cubicBezTo>
                  <a:cubicBezTo>
                    <a:pt x="476" y="196"/>
                    <a:pt x="455" y="285"/>
                    <a:pt x="425" y="367"/>
                  </a:cubicBezTo>
                  <a:cubicBezTo>
                    <a:pt x="423" y="371"/>
                    <a:pt x="421" y="375"/>
                    <a:pt x="419" y="379"/>
                  </a:cubicBezTo>
                  <a:cubicBezTo>
                    <a:pt x="385" y="467"/>
                    <a:pt x="348" y="555"/>
                    <a:pt x="308" y="640"/>
                  </a:cubicBezTo>
                  <a:cubicBezTo>
                    <a:pt x="260" y="738"/>
                    <a:pt x="211" y="836"/>
                    <a:pt x="156" y="930"/>
                  </a:cubicBezTo>
                  <a:cubicBezTo>
                    <a:pt x="103" y="1023"/>
                    <a:pt x="43" y="1118"/>
                    <a:pt x="17" y="1226"/>
                  </a:cubicBezTo>
                  <a:cubicBezTo>
                    <a:pt x="2" y="1274"/>
                    <a:pt x="1" y="1325"/>
                    <a:pt x="15" y="1374"/>
                  </a:cubicBezTo>
                  <a:cubicBezTo>
                    <a:pt x="26" y="1418"/>
                    <a:pt x="54" y="1458"/>
                    <a:pt x="96" y="1482"/>
                  </a:cubicBezTo>
                  <a:cubicBezTo>
                    <a:pt x="152" y="1511"/>
                    <a:pt x="216" y="1526"/>
                    <a:pt x="279" y="1526"/>
                  </a:cubicBezTo>
                  <a:cubicBezTo>
                    <a:pt x="282" y="1526"/>
                    <a:pt x="284" y="1526"/>
                    <a:pt x="287" y="1526"/>
                  </a:cubicBezTo>
                  <a:cubicBezTo>
                    <a:pt x="386" y="1522"/>
                    <a:pt x="481" y="1495"/>
                    <a:pt x="567" y="1447"/>
                  </a:cubicBezTo>
                  <a:cubicBezTo>
                    <a:pt x="747" y="1348"/>
                    <a:pt x="887" y="1173"/>
                    <a:pt x="934" y="972"/>
                  </a:cubicBezTo>
                  <a:cubicBezTo>
                    <a:pt x="955" y="879"/>
                    <a:pt x="956" y="778"/>
                    <a:pt x="995" y="690"/>
                  </a:cubicBezTo>
                  <a:cubicBezTo>
                    <a:pt x="1021" y="629"/>
                    <a:pt x="1065" y="577"/>
                    <a:pt x="1083" y="514"/>
                  </a:cubicBezTo>
                  <a:cubicBezTo>
                    <a:pt x="1101" y="453"/>
                    <a:pt x="1095" y="387"/>
                    <a:pt x="1081" y="325"/>
                  </a:cubicBezTo>
                  <a:cubicBezTo>
                    <a:pt x="1053" y="204"/>
                    <a:pt x="985" y="87"/>
                    <a:pt x="875" y="31"/>
                  </a:cubicBezTo>
                  <a:cubicBezTo>
                    <a:pt x="834" y="10"/>
                    <a:pt x="788" y="1"/>
                    <a:pt x="7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6"/>
            <p:cNvSpPr/>
            <p:nvPr/>
          </p:nvSpPr>
          <p:spPr>
            <a:xfrm flipH="1">
              <a:off x="3451731" y="3407876"/>
              <a:ext cx="183936" cy="344823"/>
            </a:xfrm>
            <a:custGeom>
              <a:rect b="b" l="l" r="r" t="t"/>
              <a:pathLst>
                <a:path extrusionOk="0" h="1526" w="814">
                  <a:moveTo>
                    <a:pt x="456" y="1"/>
                  </a:moveTo>
                  <a:cubicBezTo>
                    <a:pt x="439" y="1"/>
                    <a:pt x="423" y="2"/>
                    <a:pt x="406" y="4"/>
                  </a:cubicBezTo>
                  <a:cubicBezTo>
                    <a:pt x="343" y="28"/>
                    <a:pt x="284" y="62"/>
                    <a:pt x="234" y="109"/>
                  </a:cubicBezTo>
                  <a:cubicBezTo>
                    <a:pt x="231" y="112"/>
                    <a:pt x="229" y="115"/>
                    <a:pt x="227" y="119"/>
                  </a:cubicBezTo>
                  <a:cubicBezTo>
                    <a:pt x="189" y="196"/>
                    <a:pt x="168" y="285"/>
                    <a:pt x="138" y="367"/>
                  </a:cubicBezTo>
                  <a:cubicBezTo>
                    <a:pt x="172" y="437"/>
                    <a:pt x="233" y="466"/>
                    <a:pt x="310" y="478"/>
                  </a:cubicBezTo>
                  <a:cubicBezTo>
                    <a:pt x="362" y="486"/>
                    <a:pt x="417" y="490"/>
                    <a:pt x="471" y="490"/>
                  </a:cubicBezTo>
                  <a:cubicBezTo>
                    <a:pt x="487" y="490"/>
                    <a:pt x="503" y="493"/>
                    <a:pt x="518" y="500"/>
                  </a:cubicBezTo>
                  <a:cubicBezTo>
                    <a:pt x="544" y="517"/>
                    <a:pt x="544" y="554"/>
                    <a:pt x="541" y="585"/>
                  </a:cubicBezTo>
                  <a:cubicBezTo>
                    <a:pt x="520" y="819"/>
                    <a:pt x="454" y="1053"/>
                    <a:pt x="318" y="1243"/>
                  </a:cubicBezTo>
                  <a:cubicBezTo>
                    <a:pt x="237" y="1362"/>
                    <a:pt x="128" y="1458"/>
                    <a:pt x="0" y="1526"/>
                  </a:cubicBezTo>
                  <a:cubicBezTo>
                    <a:pt x="99" y="1522"/>
                    <a:pt x="194" y="1495"/>
                    <a:pt x="280" y="1447"/>
                  </a:cubicBezTo>
                  <a:cubicBezTo>
                    <a:pt x="460" y="1348"/>
                    <a:pt x="600" y="1173"/>
                    <a:pt x="647" y="972"/>
                  </a:cubicBezTo>
                  <a:cubicBezTo>
                    <a:pt x="668" y="879"/>
                    <a:pt x="669" y="778"/>
                    <a:pt x="708" y="690"/>
                  </a:cubicBezTo>
                  <a:cubicBezTo>
                    <a:pt x="734" y="629"/>
                    <a:pt x="778" y="577"/>
                    <a:pt x="796" y="514"/>
                  </a:cubicBezTo>
                  <a:cubicBezTo>
                    <a:pt x="814" y="453"/>
                    <a:pt x="808" y="387"/>
                    <a:pt x="794" y="325"/>
                  </a:cubicBezTo>
                  <a:cubicBezTo>
                    <a:pt x="766" y="205"/>
                    <a:pt x="698" y="87"/>
                    <a:pt x="588" y="31"/>
                  </a:cubicBezTo>
                  <a:cubicBezTo>
                    <a:pt x="547" y="10"/>
                    <a:pt x="501" y="1"/>
                    <a:pt x="456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6"/>
            <p:cNvSpPr/>
            <p:nvPr/>
          </p:nvSpPr>
          <p:spPr>
            <a:xfrm flipH="1">
              <a:off x="3589794" y="3347318"/>
              <a:ext cx="270254" cy="323808"/>
            </a:xfrm>
            <a:custGeom>
              <a:rect b="b" l="l" r="r" t="t"/>
              <a:pathLst>
                <a:path extrusionOk="0" h="1433" w="1196">
                  <a:moveTo>
                    <a:pt x="889" y="1"/>
                  </a:moveTo>
                  <a:cubicBezTo>
                    <a:pt x="783" y="1"/>
                    <a:pt x="687" y="61"/>
                    <a:pt x="619" y="146"/>
                  </a:cubicBezTo>
                  <a:cubicBezTo>
                    <a:pt x="570" y="206"/>
                    <a:pt x="539" y="286"/>
                    <a:pt x="496" y="351"/>
                  </a:cubicBezTo>
                  <a:cubicBezTo>
                    <a:pt x="493" y="354"/>
                    <a:pt x="492" y="358"/>
                    <a:pt x="489" y="359"/>
                  </a:cubicBezTo>
                  <a:cubicBezTo>
                    <a:pt x="448" y="427"/>
                    <a:pt x="401" y="490"/>
                    <a:pt x="352" y="551"/>
                  </a:cubicBezTo>
                  <a:cubicBezTo>
                    <a:pt x="302" y="612"/>
                    <a:pt x="250" y="672"/>
                    <a:pt x="195" y="729"/>
                  </a:cubicBezTo>
                  <a:cubicBezTo>
                    <a:pt x="145" y="780"/>
                    <a:pt x="90" y="833"/>
                    <a:pt x="58" y="899"/>
                  </a:cubicBezTo>
                  <a:cubicBezTo>
                    <a:pt x="13" y="990"/>
                    <a:pt x="1" y="1093"/>
                    <a:pt x="20" y="1192"/>
                  </a:cubicBezTo>
                  <a:cubicBezTo>
                    <a:pt x="36" y="1265"/>
                    <a:pt x="65" y="1349"/>
                    <a:pt x="127" y="1397"/>
                  </a:cubicBezTo>
                  <a:cubicBezTo>
                    <a:pt x="152" y="1415"/>
                    <a:pt x="181" y="1426"/>
                    <a:pt x="210" y="1430"/>
                  </a:cubicBezTo>
                  <a:cubicBezTo>
                    <a:pt x="223" y="1432"/>
                    <a:pt x="236" y="1432"/>
                    <a:pt x="249" y="1432"/>
                  </a:cubicBezTo>
                  <a:cubicBezTo>
                    <a:pt x="262" y="1432"/>
                    <a:pt x="275" y="1432"/>
                    <a:pt x="288" y="1430"/>
                  </a:cubicBezTo>
                  <a:cubicBezTo>
                    <a:pt x="433" y="1410"/>
                    <a:pt x="546" y="1294"/>
                    <a:pt x="620" y="1167"/>
                  </a:cubicBezTo>
                  <a:cubicBezTo>
                    <a:pt x="694" y="1041"/>
                    <a:pt x="744" y="902"/>
                    <a:pt x="831" y="783"/>
                  </a:cubicBezTo>
                  <a:cubicBezTo>
                    <a:pt x="844" y="760"/>
                    <a:pt x="862" y="739"/>
                    <a:pt x="884" y="723"/>
                  </a:cubicBezTo>
                  <a:cubicBezTo>
                    <a:pt x="920" y="691"/>
                    <a:pt x="964" y="674"/>
                    <a:pt x="1007" y="651"/>
                  </a:cubicBezTo>
                  <a:cubicBezTo>
                    <a:pt x="1124" y="582"/>
                    <a:pt x="1195" y="457"/>
                    <a:pt x="1195" y="321"/>
                  </a:cubicBezTo>
                  <a:cubicBezTo>
                    <a:pt x="1191" y="187"/>
                    <a:pt x="1102" y="58"/>
                    <a:pt x="977" y="15"/>
                  </a:cubicBezTo>
                  <a:cubicBezTo>
                    <a:pt x="947" y="5"/>
                    <a:pt x="917" y="1"/>
                    <a:pt x="8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6"/>
            <p:cNvSpPr/>
            <p:nvPr/>
          </p:nvSpPr>
          <p:spPr>
            <a:xfrm flipH="1">
              <a:off x="3589795" y="3347318"/>
              <a:ext cx="223027" cy="323808"/>
            </a:xfrm>
            <a:custGeom>
              <a:rect b="b" l="l" r="r" t="t"/>
              <a:pathLst>
                <a:path extrusionOk="0" h="1433" w="987">
                  <a:moveTo>
                    <a:pt x="679" y="1"/>
                  </a:moveTo>
                  <a:cubicBezTo>
                    <a:pt x="574" y="1"/>
                    <a:pt x="478" y="61"/>
                    <a:pt x="410" y="146"/>
                  </a:cubicBezTo>
                  <a:cubicBezTo>
                    <a:pt x="361" y="206"/>
                    <a:pt x="328" y="286"/>
                    <a:pt x="286" y="351"/>
                  </a:cubicBezTo>
                  <a:cubicBezTo>
                    <a:pt x="284" y="354"/>
                    <a:pt x="283" y="356"/>
                    <a:pt x="280" y="359"/>
                  </a:cubicBezTo>
                  <a:cubicBezTo>
                    <a:pt x="320" y="398"/>
                    <a:pt x="377" y="412"/>
                    <a:pt x="432" y="412"/>
                  </a:cubicBezTo>
                  <a:cubicBezTo>
                    <a:pt x="439" y="412"/>
                    <a:pt x="447" y="412"/>
                    <a:pt x="454" y="411"/>
                  </a:cubicBezTo>
                  <a:cubicBezTo>
                    <a:pt x="505" y="403"/>
                    <a:pt x="554" y="392"/>
                    <a:pt x="604" y="376"/>
                  </a:cubicBezTo>
                  <a:cubicBezTo>
                    <a:pt x="628" y="368"/>
                    <a:pt x="647" y="362"/>
                    <a:pt x="663" y="362"/>
                  </a:cubicBezTo>
                  <a:cubicBezTo>
                    <a:pt x="683" y="362"/>
                    <a:pt x="699" y="371"/>
                    <a:pt x="718" y="399"/>
                  </a:cubicBezTo>
                  <a:cubicBezTo>
                    <a:pt x="740" y="432"/>
                    <a:pt x="708" y="454"/>
                    <a:pt x="689" y="478"/>
                  </a:cubicBezTo>
                  <a:cubicBezTo>
                    <a:pt x="666" y="506"/>
                    <a:pt x="644" y="535"/>
                    <a:pt x="622" y="566"/>
                  </a:cubicBezTo>
                  <a:cubicBezTo>
                    <a:pt x="579" y="626"/>
                    <a:pt x="540" y="691"/>
                    <a:pt x="506" y="758"/>
                  </a:cubicBezTo>
                  <a:cubicBezTo>
                    <a:pt x="430" y="908"/>
                    <a:pt x="379" y="1074"/>
                    <a:pt x="276" y="1206"/>
                  </a:cubicBezTo>
                  <a:cubicBezTo>
                    <a:pt x="203" y="1301"/>
                    <a:pt x="108" y="1377"/>
                    <a:pt x="1" y="1430"/>
                  </a:cubicBezTo>
                  <a:cubicBezTo>
                    <a:pt x="14" y="1432"/>
                    <a:pt x="27" y="1432"/>
                    <a:pt x="40" y="1432"/>
                  </a:cubicBezTo>
                  <a:cubicBezTo>
                    <a:pt x="53" y="1432"/>
                    <a:pt x="66" y="1432"/>
                    <a:pt x="79" y="1430"/>
                  </a:cubicBezTo>
                  <a:cubicBezTo>
                    <a:pt x="224" y="1410"/>
                    <a:pt x="337" y="1294"/>
                    <a:pt x="411" y="1167"/>
                  </a:cubicBezTo>
                  <a:cubicBezTo>
                    <a:pt x="485" y="1041"/>
                    <a:pt x="535" y="902"/>
                    <a:pt x="622" y="783"/>
                  </a:cubicBezTo>
                  <a:cubicBezTo>
                    <a:pt x="635" y="760"/>
                    <a:pt x="653" y="739"/>
                    <a:pt x="675" y="723"/>
                  </a:cubicBezTo>
                  <a:cubicBezTo>
                    <a:pt x="711" y="691"/>
                    <a:pt x="755" y="674"/>
                    <a:pt x="798" y="651"/>
                  </a:cubicBezTo>
                  <a:cubicBezTo>
                    <a:pt x="915" y="582"/>
                    <a:pt x="986" y="457"/>
                    <a:pt x="986" y="321"/>
                  </a:cubicBezTo>
                  <a:cubicBezTo>
                    <a:pt x="982" y="187"/>
                    <a:pt x="893" y="58"/>
                    <a:pt x="768" y="15"/>
                  </a:cubicBezTo>
                  <a:cubicBezTo>
                    <a:pt x="738" y="5"/>
                    <a:pt x="708" y="1"/>
                    <a:pt x="6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6"/>
            <p:cNvSpPr/>
            <p:nvPr/>
          </p:nvSpPr>
          <p:spPr>
            <a:xfrm flipH="1">
              <a:off x="3375128" y="2204846"/>
              <a:ext cx="469555" cy="333072"/>
            </a:xfrm>
            <a:custGeom>
              <a:rect b="b" l="l" r="r" t="t"/>
              <a:pathLst>
                <a:path extrusionOk="0" h="1474" w="2078">
                  <a:moveTo>
                    <a:pt x="2006" y="1"/>
                  </a:moveTo>
                  <a:cubicBezTo>
                    <a:pt x="1971" y="48"/>
                    <a:pt x="1934" y="92"/>
                    <a:pt x="1894" y="133"/>
                  </a:cubicBezTo>
                  <a:cubicBezTo>
                    <a:pt x="1580" y="476"/>
                    <a:pt x="1235" y="757"/>
                    <a:pt x="892" y="951"/>
                  </a:cubicBezTo>
                  <a:cubicBezTo>
                    <a:pt x="748" y="1032"/>
                    <a:pt x="596" y="1101"/>
                    <a:pt x="439" y="1156"/>
                  </a:cubicBezTo>
                  <a:cubicBezTo>
                    <a:pt x="421" y="1162"/>
                    <a:pt x="402" y="1167"/>
                    <a:pt x="386" y="1167"/>
                  </a:cubicBezTo>
                  <a:cubicBezTo>
                    <a:pt x="372" y="1167"/>
                    <a:pt x="360" y="1163"/>
                    <a:pt x="352" y="1152"/>
                  </a:cubicBezTo>
                  <a:cubicBezTo>
                    <a:pt x="344" y="1135"/>
                    <a:pt x="339" y="1117"/>
                    <a:pt x="337" y="1098"/>
                  </a:cubicBezTo>
                  <a:lnTo>
                    <a:pt x="366" y="1082"/>
                  </a:lnTo>
                  <a:lnTo>
                    <a:pt x="297" y="1040"/>
                  </a:lnTo>
                  <a:cubicBezTo>
                    <a:pt x="282" y="1029"/>
                    <a:pt x="264" y="1023"/>
                    <a:pt x="243" y="1023"/>
                  </a:cubicBezTo>
                  <a:cubicBezTo>
                    <a:pt x="224" y="1023"/>
                    <a:pt x="204" y="1028"/>
                    <a:pt x="183" y="1039"/>
                  </a:cubicBezTo>
                  <a:cubicBezTo>
                    <a:pt x="94" y="1084"/>
                    <a:pt x="0" y="1225"/>
                    <a:pt x="17" y="1322"/>
                  </a:cubicBezTo>
                  <a:cubicBezTo>
                    <a:pt x="23" y="1360"/>
                    <a:pt x="44" y="1393"/>
                    <a:pt x="74" y="1415"/>
                  </a:cubicBezTo>
                  <a:lnTo>
                    <a:pt x="81" y="1419"/>
                  </a:lnTo>
                  <a:cubicBezTo>
                    <a:pt x="83" y="1420"/>
                    <a:pt x="84" y="1422"/>
                    <a:pt x="85" y="1422"/>
                  </a:cubicBezTo>
                  <a:cubicBezTo>
                    <a:pt x="87" y="1423"/>
                    <a:pt x="87" y="1423"/>
                    <a:pt x="88" y="1423"/>
                  </a:cubicBezTo>
                  <a:lnTo>
                    <a:pt x="167" y="1474"/>
                  </a:lnTo>
                  <a:lnTo>
                    <a:pt x="162" y="1450"/>
                  </a:lnTo>
                  <a:lnTo>
                    <a:pt x="162" y="1450"/>
                  </a:lnTo>
                  <a:cubicBezTo>
                    <a:pt x="164" y="1450"/>
                    <a:pt x="167" y="1452"/>
                    <a:pt x="168" y="1452"/>
                  </a:cubicBezTo>
                  <a:cubicBezTo>
                    <a:pt x="181" y="1454"/>
                    <a:pt x="195" y="1455"/>
                    <a:pt x="209" y="1455"/>
                  </a:cubicBezTo>
                  <a:cubicBezTo>
                    <a:pt x="288" y="1455"/>
                    <a:pt x="375" y="1425"/>
                    <a:pt x="461" y="1391"/>
                  </a:cubicBezTo>
                  <a:cubicBezTo>
                    <a:pt x="774" y="1267"/>
                    <a:pt x="1094" y="1072"/>
                    <a:pt x="1404" y="819"/>
                  </a:cubicBezTo>
                  <a:cubicBezTo>
                    <a:pt x="1604" y="655"/>
                    <a:pt x="1802" y="463"/>
                    <a:pt x="2004" y="353"/>
                  </a:cubicBezTo>
                  <a:lnTo>
                    <a:pt x="2004" y="165"/>
                  </a:lnTo>
                  <a:lnTo>
                    <a:pt x="2032" y="169"/>
                  </a:lnTo>
                  <a:lnTo>
                    <a:pt x="2077" y="49"/>
                  </a:lnTo>
                  <a:lnTo>
                    <a:pt x="20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6"/>
            <p:cNvSpPr/>
            <p:nvPr/>
          </p:nvSpPr>
          <p:spPr>
            <a:xfrm flipH="1">
              <a:off x="3374902" y="2215466"/>
              <a:ext cx="452834" cy="328779"/>
            </a:xfrm>
            <a:custGeom>
              <a:rect b="b" l="l" r="r" t="t"/>
              <a:pathLst>
                <a:path extrusionOk="0" h="1455" w="2004">
                  <a:moveTo>
                    <a:pt x="2004" y="1"/>
                  </a:moveTo>
                  <a:cubicBezTo>
                    <a:pt x="1973" y="41"/>
                    <a:pt x="1943" y="79"/>
                    <a:pt x="1909" y="116"/>
                  </a:cubicBezTo>
                  <a:cubicBezTo>
                    <a:pt x="1903" y="122"/>
                    <a:pt x="1898" y="127"/>
                    <a:pt x="1892" y="134"/>
                  </a:cubicBezTo>
                  <a:cubicBezTo>
                    <a:pt x="1578" y="476"/>
                    <a:pt x="1233" y="756"/>
                    <a:pt x="890" y="951"/>
                  </a:cubicBezTo>
                  <a:cubicBezTo>
                    <a:pt x="745" y="1033"/>
                    <a:pt x="594" y="1102"/>
                    <a:pt x="437" y="1156"/>
                  </a:cubicBezTo>
                  <a:cubicBezTo>
                    <a:pt x="419" y="1162"/>
                    <a:pt x="400" y="1168"/>
                    <a:pt x="384" y="1168"/>
                  </a:cubicBezTo>
                  <a:cubicBezTo>
                    <a:pt x="370" y="1168"/>
                    <a:pt x="359" y="1163"/>
                    <a:pt x="350" y="1152"/>
                  </a:cubicBezTo>
                  <a:cubicBezTo>
                    <a:pt x="344" y="1135"/>
                    <a:pt x="338" y="1117"/>
                    <a:pt x="335" y="1098"/>
                  </a:cubicBezTo>
                  <a:cubicBezTo>
                    <a:pt x="325" y="1050"/>
                    <a:pt x="290" y="1023"/>
                    <a:pt x="247" y="1023"/>
                  </a:cubicBezTo>
                  <a:cubicBezTo>
                    <a:pt x="227" y="1023"/>
                    <a:pt x="205" y="1028"/>
                    <a:pt x="182" y="1040"/>
                  </a:cubicBezTo>
                  <a:cubicBezTo>
                    <a:pt x="93" y="1084"/>
                    <a:pt x="1" y="1224"/>
                    <a:pt x="16" y="1324"/>
                  </a:cubicBezTo>
                  <a:cubicBezTo>
                    <a:pt x="30" y="1405"/>
                    <a:pt x="104" y="1443"/>
                    <a:pt x="167" y="1452"/>
                  </a:cubicBezTo>
                  <a:cubicBezTo>
                    <a:pt x="181" y="1454"/>
                    <a:pt x="195" y="1455"/>
                    <a:pt x="209" y="1455"/>
                  </a:cubicBezTo>
                  <a:cubicBezTo>
                    <a:pt x="287" y="1455"/>
                    <a:pt x="375" y="1426"/>
                    <a:pt x="461" y="1391"/>
                  </a:cubicBezTo>
                  <a:cubicBezTo>
                    <a:pt x="773" y="1269"/>
                    <a:pt x="1095" y="1073"/>
                    <a:pt x="1404" y="820"/>
                  </a:cubicBezTo>
                  <a:cubicBezTo>
                    <a:pt x="1558" y="693"/>
                    <a:pt x="1711" y="550"/>
                    <a:pt x="1866" y="441"/>
                  </a:cubicBezTo>
                  <a:cubicBezTo>
                    <a:pt x="1894" y="421"/>
                    <a:pt x="1921" y="401"/>
                    <a:pt x="1951" y="385"/>
                  </a:cubicBezTo>
                  <a:lnTo>
                    <a:pt x="200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6"/>
            <p:cNvSpPr/>
            <p:nvPr/>
          </p:nvSpPr>
          <p:spPr>
            <a:xfrm flipH="1">
              <a:off x="2815191" y="2091638"/>
              <a:ext cx="166988" cy="667953"/>
            </a:xfrm>
            <a:custGeom>
              <a:rect b="b" l="l" r="r" t="t"/>
              <a:pathLst>
                <a:path extrusionOk="0" h="2956" w="739">
                  <a:moveTo>
                    <a:pt x="489" y="1"/>
                  </a:moveTo>
                  <a:lnTo>
                    <a:pt x="0" y="708"/>
                  </a:lnTo>
                  <a:lnTo>
                    <a:pt x="61" y="1837"/>
                  </a:lnTo>
                  <a:lnTo>
                    <a:pt x="302" y="2943"/>
                  </a:lnTo>
                  <a:lnTo>
                    <a:pt x="312" y="2955"/>
                  </a:lnTo>
                  <a:lnTo>
                    <a:pt x="351" y="2900"/>
                  </a:lnTo>
                  <a:lnTo>
                    <a:pt x="738" y="39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6"/>
            <p:cNvSpPr/>
            <p:nvPr/>
          </p:nvSpPr>
          <p:spPr>
            <a:xfrm flipH="1">
              <a:off x="2871454" y="1833136"/>
              <a:ext cx="554066" cy="923293"/>
            </a:xfrm>
            <a:custGeom>
              <a:rect b="b" l="l" r="r" t="t"/>
              <a:pathLst>
                <a:path extrusionOk="0" h="4086" w="2452">
                  <a:moveTo>
                    <a:pt x="514" y="1"/>
                  </a:moveTo>
                  <a:cubicBezTo>
                    <a:pt x="514" y="1"/>
                    <a:pt x="1" y="1105"/>
                    <a:pt x="231" y="2866"/>
                  </a:cubicBezTo>
                  <a:lnTo>
                    <a:pt x="2264" y="4085"/>
                  </a:lnTo>
                  <a:cubicBezTo>
                    <a:pt x="2033" y="2325"/>
                    <a:pt x="2451" y="1145"/>
                    <a:pt x="2451" y="1145"/>
                  </a:cubicBezTo>
                  <a:lnTo>
                    <a:pt x="51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6"/>
            <p:cNvSpPr/>
            <p:nvPr/>
          </p:nvSpPr>
          <p:spPr>
            <a:xfrm flipH="1">
              <a:off x="2815189" y="1802631"/>
              <a:ext cx="503902" cy="298048"/>
            </a:xfrm>
            <a:custGeom>
              <a:rect b="b" l="l" r="r" t="t"/>
              <a:pathLst>
                <a:path extrusionOk="0" h="1319" w="2230">
                  <a:moveTo>
                    <a:pt x="1" y="1"/>
                  </a:moveTo>
                  <a:lnTo>
                    <a:pt x="43" y="136"/>
                  </a:lnTo>
                  <a:lnTo>
                    <a:pt x="1980" y="1280"/>
                  </a:lnTo>
                  <a:lnTo>
                    <a:pt x="2229" y="131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6"/>
            <p:cNvSpPr/>
            <p:nvPr/>
          </p:nvSpPr>
          <p:spPr>
            <a:xfrm flipH="1">
              <a:off x="3754297" y="2480521"/>
              <a:ext cx="87900" cy="287427"/>
            </a:xfrm>
            <a:custGeom>
              <a:rect b="b" l="l" r="r" t="t"/>
              <a:pathLst>
                <a:path extrusionOk="0" h="1272" w="389">
                  <a:moveTo>
                    <a:pt x="235" y="1"/>
                  </a:moveTo>
                  <a:lnTo>
                    <a:pt x="209" y="78"/>
                  </a:lnTo>
                  <a:lnTo>
                    <a:pt x="209" y="78"/>
                  </a:lnTo>
                  <a:lnTo>
                    <a:pt x="266" y="54"/>
                  </a:lnTo>
                  <a:lnTo>
                    <a:pt x="270" y="60"/>
                  </a:lnTo>
                  <a:lnTo>
                    <a:pt x="227" y="91"/>
                  </a:lnTo>
                  <a:cubicBezTo>
                    <a:pt x="267" y="144"/>
                    <a:pt x="255" y="224"/>
                    <a:pt x="230" y="281"/>
                  </a:cubicBezTo>
                  <a:cubicBezTo>
                    <a:pt x="209" y="324"/>
                    <a:pt x="186" y="365"/>
                    <a:pt x="158" y="405"/>
                  </a:cubicBezTo>
                  <a:cubicBezTo>
                    <a:pt x="138" y="437"/>
                    <a:pt x="116" y="469"/>
                    <a:pt x="98" y="503"/>
                  </a:cubicBezTo>
                  <a:cubicBezTo>
                    <a:pt x="39" y="616"/>
                    <a:pt x="7" y="751"/>
                    <a:pt x="3" y="904"/>
                  </a:cubicBezTo>
                  <a:cubicBezTo>
                    <a:pt x="0" y="1015"/>
                    <a:pt x="15" y="1125"/>
                    <a:pt x="29" y="1237"/>
                  </a:cubicBezTo>
                  <a:cubicBezTo>
                    <a:pt x="32" y="1251"/>
                    <a:pt x="41" y="1262"/>
                    <a:pt x="55" y="1266"/>
                  </a:cubicBezTo>
                  <a:cubicBezTo>
                    <a:pt x="63" y="1270"/>
                    <a:pt x="74" y="1271"/>
                    <a:pt x="84" y="1271"/>
                  </a:cubicBezTo>
                  <a:cubicBezTo>
                    <a:pt x="86" y="1271"/>
                    <a:pt x="88" y="1271"/>
                    <a:pt x="90" y="1271"/>
                  </a:cubicBezTo>
                  <a:cubicBezTo>
                    <a:pt x="107" y="1271"/>
                    <a:pt x="124" y="1266"/>
                    <a:pt x="139" y="1255"/>
                  </a:cubicBezTo>
                  <a:cubicBezTo>
                    <a:pt x="146" y="1249"/>
                    <a:pt x="150" y="1241"/>
                    <a:pt x="150" y="1231"/>
                  </a:cubicBezTo>
                  <a:cubicBezTo>
                    <a:pt x="149" y="1215"/>
                    <a:pt x="145" y="1200"/>
                    <a:pt x="142" y="1183"/>
                  </a:cubicBezTo>
                  <a:cubicBezTo>
                    <a:pt x="138" y="1156"/>
                    <a:pt x="135" y="1128"/>
                    <a:pt x="131" y="1099"/>
                  </a:cubicBezTo>
                  <a:cubicBezTo>
                    <a:pt x="125" y="1043"/>
                    <a:pt x="121" y="986"/>
                    <a:pt x="121" y="928"/>
                  </a:cubicBezTo>
                  <a:lnTo>
                    <a:pt x="121" y="905"/>
                  </a:lnTo>
                  <a:cubicBezTo>
                    <a:pt x="125" y="770"/>
                    <a:pt x="151" y="653"/>
                    <a:pt x="202" y="558"/>
                  </a:cubicBezTo>
                  <a:cubicBezTo>
                    <a:pt x="219" y="528"/>
                    <a:pt x="238" y="498"/>
                    <a:pt x="257" y="469"/>
                  </a:cubicBezTo>
                  <a:cubicBezTo>
                    <a:pt x="289" y="423"/>
                    <a:pt x="315" y="376"/>
                    <a:pt x="339" y="328"/>
                  </a:cubicBezTo>
                  <a:cubicBezTo>
                    <a:pt x="388" y="214"/>
                    <a:pt x="383" y="98"/>
                    <a:pt x="322" y="18"/>
                  </a:cubicBezTo>
                  <a:lnTo>
                    <a:pt x="23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6"/>
            <p:cNvSpPr/>
            <p:nvPr/>
          </p:nvSpPr>
          <p:spPr>
            <a:xfrm flipH="1">
              <a:off x="3398853" y="2434199"/>
              <a:ext cx="532374" cy="992212"/>
            </a:xfrm>
            <a:custGeom>
              <a:rect b="b" l="l" r="r" t="t"/>
              <a:pathLst>
                <a:path extrusionOk="0" h="4391" w="2356">
                  <a:moveTo>
                    <a:pt x="1908" y="0"/>
                  </a:moveTo>
                  <a:cubicBezTo>
                    <a:pt x="1877" y="0"/>
                    <a:pt x="1845" y="4"/>
                    <a:pt x="1813" y="11"/>
                  </a:cubicBezTo>
                  <a:cubicBezTo>
                    <a:pt x="1747" y="24"/>
                    <a:pt x="1673" y="69"/>
                    <a:pt x="1611" y="97"/>
                  </a:cubicBezTo>
                  <a:cubicBezTo>
                    <a:pt x="1484" y="159"/>
                    <a:pt x="1366" y="237"/>
                    <a:pt x="1283" y="356"/>
                  </a:cubicBezTo>
                  <a:cubicBezTo>
                    <a:pt x="1230" y="433"/>
                    <a:pt x="1177" y="513"/>
                    <a:pt x="1125" y="591"/>
                  </a:cubicBezTo>
                  <a:cubicBezTo>
                    <a:pt x="1048" y="705"/>
                    <a:pt x="974" y="818"/>
                    <a:pt x="898" y="931"/>
                  </a:cubicBezTo>
                  <a:cubicBezTo>
                    <a:pt x="822" y="1044"/>
                    <a:pt x="749" y="1153"/>
                    <a:pt x="676" y="1263"/>
                  </a:cubicBezTo>
                  <a:cubicBezTo>
                    <a:pt x="526" y="1487"/>
                    <a:pt x="376" y="1710"/>
                    <a:pt x="241" y="1944"/>
                  </a:cubicBezTo>
                  <a:cubicBezTo>
                    <a:pt x="115" y="2160"/>
                    <a:pt x="0" y="2367"/>
                    <a:pt x="36" y="2623"/>
                  </a:cubicBezTo>
                  <a:cubicBezTo>
                    <a:pt x="55" y="2754"/>
                    <a:pt x="91" y="2880"/>
                    <a:pt x="141" y="3003"/>
                  </a:cubicBezTo>
                  <a:cubicBezTo>
                    <a:pt x="175" y="3091"/>
                    <a:pt x="218" y="3176"/>
                    <a:pt x="258" y="3260"/>
                  </a:cubicBezTo>
                  <a:cubicBezTo>
                    <a:pt x="340" y="3432"/>
                    <a:pt x="424" y="3604"/>
                    <a:pt x="507" y="3775"/>
                  </a:cubicBezTo>
                  <a:cubicBezTo>
                    <a:pt x="567" y="3898"/>
                    <a:pt x="628" y="4020"/>
                    <a:pt x="693" y="4141"/>
                  </a:cubicBezTo>
                  <a:cubicBezTo>
                    <a:pt x="724" y="4201"/>
                    <a:pt x="757" y="4260"/>
                    <a:pt x="792" y="4319"/>
                  </a:cubicBezTo>
                  <a:cubicBezTo>
                    <a:pt x="813" y="4355"/>
                    <a:pt x="819" y="4369"/>
                    <a:pt x="858" y="4378"/>
                  </a:cubicBezTo>
                  <a:cubicBezTo>
                    <a:pt x="888" y="4386"/>
                    <a:pt x="918" y="4391"/>
                    <a:pt x="948" y="4391"/>
                  </a:cubicBezTo>
                  <a:cubicBezTo>
                    <a:pt x="988" y="4391"/>
                    <a:pt x="1027" y="4383"/>
                    <a:pt x="1064" y="4369"/>
                  </a:cubicBezTo>
                  <a:cubicBezTo>
                    <a:pt x="1126" y="4345"/>
                    <a:pt x="1183" y="4309"/>
                    <a:pt x="1231" y="4265"/>
                  </a:cubicBezTo>
                  <a:cubicBezTo>
                    <a:pt x="1235" y="4261"/>
                    <a:pt x="1238" y="4258"/>
                    <a:pt x="1242" y="4256"/>
                  </a:cubicBezTo>
                  <a:cubicBezTo>
                    <a:pt x="1275" y="4227"/>
                    <a:pt x="1301" y="4190"/>
                    <a:pt x="1319" y="4150"/>
                  </a:cubicBezTo>
                  <a:cubicBezTo>
                    <a:pt x="1325" y="4137"/>
                    <a:pt x="1327" y="4123"/>
                    <a:pt x="1327" y="4110"/>
                  </a:cubicBezTo>
                  <a:cubicBezTo>
                    <a:pt x="1326" y="4097"/>
                    <a:pt x="1323" y="4084"/>
                    <a:pt x="1318" y="4073"/>
                  </a:cubicBezTo>
                  <a:cubicBezTo>
                    <a:pt x="1282" y="3961"/>
                    <a:pt x="1151" y="3509"/>
                    <a:pt x="1122" y="3394"/>
                  </a:cubicBezTo>
                  <a:cubicBezTo>
                    <a:pt x="1085" y="3252"/>
                    <a:pt x="1044" y="3109"/>
                    <a:pt x="1000" y="2968"/>
                  </a:cubicBezTo>
                  <a:cubicBezTo>
                    <a:pt x="971" y="2875"/>
                    <a:pt x="942" y="2776"/>
                    <a:pt x="910" y="2685"/>
                  </a:cubicBezTo>
                  <a:cubicBezTo>
                    <a:pt x="866" y="2560"/>
                    <a:pt x="956" y="2511"/>
                    <a:pt x="1042" y="2438"/>
                  </a:cubicBezTo>
                  <a:cubicBezTo>
                    <a:pt x="1158" y="2341"/>
                    <a:pt x="1271" y="2243"/>
                    <a:pt x="1384" y="2144"/>
                  </a:cubicBezTo>
                  <a:cubicBezTo>
                    <a:pt x="1611" y="1946"/>
                    <a:pt x="1827" y="1736"/>
                    <a:pt x="2029" y="1513"/>
                  </a:cubicBezTo>
                  <a:cubicBezTo>
                    <a:pt x="2085" y="1451"/>
                    <a:pt x="2149" y="1394"/>
                    <a:pt x="2189" y="1322"/>
                  </a:cubicBezTo>
                  <a:cubicBezTo>
                    <a:pt x="2232" y="1239"/>
                    <a:pt x="2266" y="1153"/>
                    <a:pt x="2290" y="1062"/>
                  </a:cubicBezTo>
                  <a:cubicBezTo>
                    <a:pt x="2320" y="960"/>
                    <a:pt x="2350" y="857"/>
                    <a:pt x="2352" y="751"/>
                  </a:cubicBezTo>
                  <a:cubicBezTo>
                    <a:pt x="2356" y="580"/>
                    <a:pt x="2288" y="418"/>
                    <a:pt x="2224" y="261"/>
                  </a:cubicBezTo>
                  <a:cubicBezTo>
                    <a:pt x="2196" y="195"/>
                    <a:pt x="2167" y="126"/>
                    <a:pt x="2118" y="73"/>
                  </a:cubicBezTo>
                  <a:cubicBezTo>
                    <a:pt x="2068" y="21"/>
                    <a:pt x="1995" y="2"/>
                    <a:pt x="1922" y="0"/>
                  </a:cubicBezTo>
                  <a:cubicBezTo>
                    <a:pt x="1918" y="0"/>
                    <a:pt x="1913" y="0"/>
                    <a:pt x="19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6"/>
            <p:cNvSpPr/>
            <p:nvPr/>
          </p:nvSpPr>
          <p:spPr>
            <a:xfrm flipH="1">
              <a:off x="3398854" y="2434199"/>
              <a:ext cx="374424" cy="963515"/>
            </a:xfrm>
            <a:custGeom>
              <a:rect b="b" l="l" r="r" t="t"/>
              <a:pathLst>
                <a:path extrusionOk="0" h="4264" w="1657">
                  <a:moveTo>
                    <a:pt x="1209" y="0"/>
                  </a:moveTo>
                  <a:cubicBezTo>
                    <a:pt x="1178" y="0"/>
                    <a:pt x="1146" y="4"/>
                    <a:pt x="1114" y="11"/>
                  </a:cubicBezTo>
                  <a:cubicBezTo>
                    <a:pt x="1048" y="24"/>
                    <a:pt x="974" y="69"/>
                    <a:pt x="912" y="97"/>
                  </a:cubicBezTo>
                  <a:cubicBezTo>
                    <a:pt x="785" y="159"/>
                    <a:pt x="667" y="237"/>
                    <a:pt x="584" y="356"/>
                  </a:cubicBezTo>
                  <a:cubicBezTo>
                    <a:pt x="531" y="433"/>
                    <a:pt x="477" y="513"/>
                    <a:pt x="426" y="591"/>
                  </a:cubicBezTo>
                  <a:cubicBezTo>
                    <a:pt x="466" y="718"/>
                    <a:pt x="584" y="833"/>
                    <a:pt x="678" y="913"/>
                  </a:cubicBezTo>
                  <a:cubicBezTo>
                    <a:pt x="773" y="993"/>
                    <a:pt x="887" y="1073"/>
                    <a:pt x="900" y="1193"/>
                  </a:cubicBezTo>
                  <a:cubicBezTo>
                    <a:pt x="905" y="1257"/>
                    <a:pt x="879" y="1319"/>
                    <a:pt x="850" y="1376"/>
                  </a:cubicBezTo>
                  <a:cubicBezTo>
                    <a:pt x="726" y="1603"/>
                    <a:pt x="527" y="1776"/>
                    <a:pt x="353" y="1968"/>
                  </a:cubicBezTo>
                  <a:cubicBezTo>
                    <a:pt x="180" y="2159"/>
                    <a:pt x="20" y="2385"/>
                    <a:pt x="8" y="2644"/>
                  </a:cubicBezTo>
                  <a:cubicBezTo>
                    <a:pt x="1" y="2805"/>
                    <a:pt x="52" y="2962"/>
                    <a:pt x="101" y="3114"/>
                  </a:cubicBezTo>
                  <a:cubicBezTo>
                    <a:pt x="228" y="3503"/>
                    <a:pt x="357" y="3895"/>
                    <a:pt x="532" y="4264"/>
                  </a:cubicBezTo>
                  <a:cubicBezTo>
                    <a:pt x="536" y="4261"/>
                    <a:pt x="539" y="4258"/>
                    <a:pt x="543" y="4254"/>
                  </a:cubicBezTo>
                  <a:cubicBezTo>
                    <a:pt x="576" y="4225"/>
                    <a:pt x="602" y="4190"/>
                    <a:pt x="620" y="4150"/>
                  </a:cubicBezTo>
                  <a:cubicBezTo>
                    <a:pt x="626" y="4137"/>
                    <a:pt x="628" y="4123"/>
                    <a:pt x="628" y="4110"/>
                  </a:cubicBezTo>
                  <a:cubicBezTo>
                    <a:pt x="627" y="4097"/>
                    <a:pt x="624" y="4084"/>
                    <a:pt x="619" y="4071"/>
                  </a:cubicBezTo>
                  <a:cubicBezTo>
                    <a:pt x="583" y="3961"/>
                    <a:pt x="454" y="3509"/>
                    <a:pt x="423" y="3394"/>
                  </a:cubicBezTo>
                  <a:cubicBezTo>
                    <a:pt x="387" y="3251"/>
                    <a:pt x="345" y="3109"/>
                    <a:pt x="301" y="2968"/>
                  </a:cubicBezTo>
                  <a:cubicBezTo>
                    <a:pt x="272" y="2873"/>
                    <a:pt x="244" y="2776"/>
                    <a:pt x="211" y="2685"/>
                  </a:cubicBezTo>
                  <a:cubicBezTo>
                    <a:pt x="167" y="2560"/>
                    <a:pt x="258" y="2511"/>
                    <a:pt x="343" y="2437"/>
                  </a:cubicBezTo>
                  <a:cubicBezTo>
                    <a:pt x="459" y="2341"/>
                    <a:pt x="573" y="2243"/>
                    <a:pt x="686" y="2142"/>
                  </a:cubicBezTo>
                  <a:cubicBezTo>
                    <a:pt x="913" y="1946"/>
                    <a:pt x="1128" y="1736"/>
                    <a:pt x="1330" y="1513"/>
                  </a:cubicBezTo>
                  <a:cubicBezTo>
                    <a:pt x="1386" y="1451"/>
                    <a:pt x="1452" y="1394"/>
                    <a:pt x="1492" y="1322"/>
                  </a:cubicBezTo>
                  <a:cubicBezTo>
                    <a:pt x="1533" y="1239"/>
                    <a:pt x="1567" y="1153"/>
                    <a:pt x="1591" y="1062"/>
                  </a:cubicBezTo>
                  <a:cubicBezTo>
                    <a:pt x="1621" y="960"/>
                    <a:pt x="1651" y="857"/>
                    <a:pt x="1653" y="749"/>
                  </a:cubicBezTo>
                  <a:cubicBezTo>
                    <a:pt x="1657" y="580"/>
                    <a:pt x="1589" y="418"/>
                    <a:pt x="1525" y="261"/>
                  </a:cubicBezTo>
                  <a:cubicBezTo>
                    <a:pt x="1497" y="195"/>
                    <a:pt x="1468" y="124"/>
                    <a:pt x="1419" y="73"/>
                  </a:cubicBezTo>
                  <a:cubicBezTo>
                    <a:pt x="1369" y="22"/>
                    <a:pt x="1296" y="2"/>
                    <a:pt x="1223" y="0"/>
                  </a:cubicBezTo>
                  <a:cubicBezTo>
                    <a:pt x="1219" y="0"/>
                    <a:pt x="1214" y="0"/>
                    <a:pt x="12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6"/>
            <p:cNvSpPr/>
            <p:nvPr/>
          </p:nvSpPr>
          <p:spPr>
            <a:xfrm flipH="1">
              <a:off x="3089961" y="2462670"/>
              <a:ext cx="518138" cy="1044636"/>
            </a:xfrm>
            <a:custGeom>
              <a:rect b="b" l="l" r="r" t="t"/>
              <a:pathLst>
                <a:path extrusionOk="0" h="4623" w="2293">
                  <a:moveTo>
                    <a:pt x="1748" y="0"/>
                  </a:moveTo>
                  <a:cubicBezTo>
                    <a:pt x="1552" y="0"/>
                    <a:pt x="1355" y="37"/>
                    <a:pt x="1183" y="130"/>
                  </a:cubicBezTo>
                  <a:cubicBezTo>
                    <a:pt x="1072" y="195"/>
                    <a:pt x="981" y="292"/>
                    <a:pt x="924" y="406"/>
                  </a:cubicBezTo>
                  <a:cubicBezTo>
                    <a:pt x="865" y="520"/>
                    <a:pt x="784" y="625"/>
                    <a:pt x="723" y="740"/>
                  </a:cubicBezTo>
                  <a:cubicBezTo>
                    <a:pt x="700" y="782"/>
                    <a:pt x="670" y="841"/>
                    <a:pt x="634" y="912"/>
                  </a:cubicBezTo>
                  <a:cubicBezTo>
                    <a:pt x="459" y="1255"/>
                    <a:pt x="162" y="1866"/>
                    <a:pt x="97" y="2023"/>
                  </a:cubicBezTo>
                  <a:cubicBezTo>
                    <a:pt x="16" y="2215"/>
                    <a:pt x="1" y="2405"/>
                    <a:pt x="5" y="2611"/>
                  </a:cubicBezTo>
                  <a:cubicBezTo>
                    <a:pt x="8" y="2827"/>
                    <a:pt x="8" y="3045"/>
                    <a:pt x="12" y="3262"/>
                  </a:cubicBezTo>
                  <a:cubicBezTo>
                    <a:pt x="17" y="3583"/>
                    <a:pt x="28" y="3902"/>
                    <a:pt x="28" y="4223"/>
                  </a:cubicBezTo>
                  <a:lnTo>
                    <a:pt x="28" y="4482"/>
                  </a:lnTo>
                  <a:cubicBezTo>
                    <a:pt x="28" y="4534"/>
                    <a:pt x="53" y="4562"/>
                    <a:pt x="101" y="4585"/>
                  </a:cubicBezTo>
                  <a:cubicBezTo>
                    <a:pt x="158" y="4610"/>
                    <a:pt x="219" y="4623"/>
                    <a:pt x="280" y="4623"/>
                  </a:cubicBezTo>
                  <a:cubicBezTo>
                    <a:pt x="353" y="4623"/>
                    <a:pt x="425" y="4605"/>
                    <a:pt x="491" y="4569"/>
                  </a:cubicBezTo>
                  <a:cubicBezTo>
                    <a:pt x="554" y="4538"/>
                    <a:pt x="606" y="4489"/>
                    <a:pt x="639" y="4427"/>
                  </a:cubicBezTo>
                  <a:cubicBezTo>
                    <a:pt x="660" y="4383"/>
                    <a:pt x="660" y="4342"/>
                    <a:pt x="668" y="4298"/>
                  </a:cubicBezTo>
                  <a:cubicBezTo>
                    <a:pt x="681" y="4236"/>
                    <a:pt x="772" y="3874"/>
                    <a:pt x="796" y="3754"/>
                  </a:cubicBezTo>
                  <a:cubicBezTo>
                    <a:pt x="839" y="3556"/>
                    <a:pt x="868" y="3355"/>
                    <a:pt x="882" y="3152"/>
                  </a:cubicBezTo>
                  <a:cubicBezTo>
                    <a:pt x="893" y="2970"/>
                    <a:pt x="847" y="2796"/>
                    <a:pt x="919" y="2622"/>
                  </a:cubicBezTo>
                  <a:cubicBezTo>
                    <a:pt x="964" y="2515"/>
                    <a:pt x="1036" y="2420"/>
                    <a:pt x="1112" y="2330"/>
                  </a:cubicBezTo>
                  <a:cubicBezTo>
                    <a:pt x="1260" y="2158"/>
                    <a:pt x="1435" y="2008"/>
                    <a:pt x="1588" y="1839"/>
                  </a:cubicBezTo>
                  <a:cubicBezTo>
                    <a:pt x="1811" y="1592"/>
                    <a:pt x="1988" y="1310"/>
                    <a:pt x="2114" y="1003"/>
                  </a:cubicBezTo>
                  <a:cubicBezTo>
                    <a:pt x="2185" y="828"/>
                    <a:pt x="2293" y="466"/>
                    <a:pt x="2221" y="231"/>
                  </a:cubicBezTo>
                  <a:cubicBezTo>
                    <a:pt x="2187" y="117"/>
                    <a:pt x="2110" y="31"/>
                    <a:pt x="1968" y="15"/>
                  </a:cubicBezTo>
                  <a:cubicBezTo>
                    <a:pt x="1895" y="5"/>
                    <a:pt x="1822" y="0"/>
                    <a:pt x="17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6"/>
            <p:cNvSpPr/>
            <p:nvPr/>
          </p:nvSpPr>
          <p:spPr>
            <a:xfrm flipH="1">
              <a:off x="3089962" y="2462670"/>
              <a:ext cx="407415" cy="1032434"/>
            </a:xfrm>
            <a:custGeom>
              <a:rect b="b" l="l" r="r" t="t"/>
              <a:pathLst>
                <a:path extrusionOk="0" h="4569" w="1803">
                  <a:moveTo>
                    <a:pt x="1262" y="1"/>
                  </a:moveTo>
                  <a:cubicBezTo>
                    <a:pt x="1065" y="1"/>
                    <a:pt x="868" y="38"/>
                    <a:pt x="695" y="132"/>
                  </a:cubicBezTo>
                  <a:cubicBezTo>
                    <a:pt x="583" y="195"/>
                    <a:pt x="492" y="292"/>
                    <a:pt x="434" y="407"/>
                  </a:cubicBezTo>
                  <a:cubicBezTo>
                    <a:pt x="377" y="520"/>
                    <a:pt x="294" y="625"/>
                    <a:pt x="233" y="740"/>
                  </a:cubicBezTo>
                  <a:cubicBezTo>
                    <a:pt x="211" y="782"/>
                    <a:pt x="180" y="841"/>
                    <a:pt x="144" y="912"/>
                  </a:cubicBezTo>
                  <a:cubicBezTo>
                    <a:pt x="203" y="947"/>
                    <a:pt x="265" y="976"/>
                    <a:pt x="328" y="996"/>
                  </a:cubicBezTo>
                  <a:cubicBezTo>
                    <a:pt x="399" y="1021"/>
                    <a:pt x="470" y="1042"/>
                    <a:pt x="543" y="1057"/>
                  </a:cubicBezTo>
                  <a:cubicBezTo>
                    <a:pt x="576" y="1065"/>
                    <a:pt x="611" y="1073"/>
                    <a:pt x="645" y="1079"/>
                  </a:cubicBezTo>
                  <a:cubicBezTo>
                    <a:pt x="661" y="1080"/>
                    <a:pt x="679" y="1084"/>
                    <a:pt x="696" y="1090"/>
                  </a:cubicBezTo>
                  <a:cubicBezTo>
                    <a:pt x="715" y="1098"/>
                    <a:pt x="721" y="1113"/>
                    <a:pt x="733" y="1133"/>
                  </a:cubicBezTo>
                  <a:cubicBezTo>
                    <a:pt x="763" y="1186"/>
                    <a:pt x="679" y="1246"/>
                    <a:pt x="644" y="1273"/>
                  </a:cubicBezTo>
                  <a:cubicBezTo>
                    <a:pt x="593" y="1314"/>
                    <a:pt x="539" y="1350"/>
                    <a:pt x="481" y="1383"/>
                  </a:cubicBezTo>
                  <a:cubicBezTo>
                    <a:pt x="371" y="1448"/>
                    <a:pt x="253" y="1507"/>
                    <a:pt x="158" y="1598"/>
                  </a:cubicBezTo>
                  <a:cubicBezTo>
                    <a:pt x="122" y="1635"/>
                    <a:pt x="94" y="1681"/>
                    <a:pt x="78" y="1730"/>
                  </a:cubicBezTo>
                  <a:cubicBezTo>
                    <a:pt x="76" y="1733"/>
                    <a:pt x="75" y="1736"/>
                    <a:pt x="76" y="1740"/>
                  </a:cubicBezTo>
                  <a:cubicBezTo>
                    <a:pt x="78" y="1740"/>
                    <a:pt x="81" y="1741"/>
                    <a:pt x="81" y="1743"/>
                  </a:cubicBezTo>
                  <a:cubicBezTo>
                    <a:pt x="95" y="1748"/>
                    <a:pt x="110" y="1751"/>
                    <a:pt x="125" y="1751"/>
                  </a:cubicBezTo>
                  <a:cubicBezTo>
                    <a:pt x="134" y="1751"/>
                    <a:pt x="143" y="1750"/>
                    <a:pt x="152" y="1748"/>
                  </a:cubicBezTo>
                  <a:cubicBezTo>
                    <a:pt x="218" y="1736"/>
                    <a:pt x="280" y="1714"/>
                    <a:pt x="348" y="1712"/>
                  </a:cubicBezTo>
                  <a:cubicBezTo>
                    <a:pt x="350" y="1712"/>
                    <a:pt x="353" y="1712"/>
                    <a:pt x="355" y="1712"/>
                  </a:cubicBezTo>
                  <a:cubicBezTo>
                    <a:pt x="368" y="1712"/>
                    <a:pt x="380" y="1715"/>
                    <a:pt x="392" y="1721"/>
                  </a:cubicBezTo>
                  <a:cubicBezTo>
                    <a:pt x="393" y="1721"/>
                    <a:pt x="396" y="1723"/>
                    <a:pt x="397" y="1725"/>
                  </a:cubicBezTo>
                  <a:lnTo>
                    <a:pt x="397" y="1732"/>
                  </a:lnTo>
                  <a:cubicBezTo>
                    <a:pt x="396" y="1773"/>
                    <a:pt x="385" y="1813"/>
                    <a:pt x="367" y="1850"/>
                  </a:cubicBezTo>
                  <a:cubicBezTo>
                    <a:pt x="359" y="1868"/>
                    <a:pt x="349" y="1886"/>
                    <a:pt x="339" y="1904"/>
                  </a:cubicBezTo>
                  <a:cubicBezTo>
                    <a:pt x="328" y="1920"/>
                    <a:pt x="323" y="1934"/>
                    <a:pt x="346" y="1942"/>
                  </a:cubicBezTo>
                  <a:cubicBezTo>
                    <a:pt x="352" y="1944"/>
                    <a:pt x="358" y="1945"/>
                    <a:pt x="364" y="1945"/>
                  </a:cubicBezTo>
                  <a:cubicBezTo>
                    <a:pt x="382" y="1945"/>
                    <a:pt x="401" y="1938"/>
                    <a:pt x="418" y="1933"/>
                  </a:cubicBezTo>
                  <a:cubicBezTo>
                    <a:pt x="441" y="1924"/>
                    <a:pt x="465" y="1915"/>
                    <a:pt x="487" y="1902"/>
                  </a:cubicBezTo>
                  <a:cubicBezTo>
                    <a:pt x="510" y="1891"/>
                    <a:pt x="532" y="1880"/>
                    <a:pt x="555" y="1869"/>
                  </a:cubicBezTo>
                  <a:cubicBezTo>
                    <a:pt x="562" y="1866"/>
                    <a:pt x="627" y="1850"/>
                    <a:pt x="627" y="1850"/>
                  </a:cubicBezTo>
                  <a:lnTo>
                    <a:pt x="627" y="1850"/>
                  </a:lnTo>
                  <a:cubicBezTo>
                    <a:pt x="620" y="1879"/>
                    <a:pt x="608" y="1905"/>
                    <a:pt x="590" y="1930"/>
                  </a:cubicBezTo>
                  <a:cubicBezTo>
                    <a:pt x="576" y="1953"/>
                    <a:pt x="554" y="1982"/>
                    <a:pt x="555" y="2011"/>
                  </a:cubicBezTo>
                  <a:cubicBezTo>
                    <a:pt x="555" y="2022"/>
                    <a:pt x="562" y="2030"/>
                    <a:pt x="572" y="2034"/>
                  </a:cubicBezTo>
                  <a:cubicBezTo>
                    <a:pt x="575" y="2037"/>
                    <a:pt x="579" y="2037"/>
                    <a:pt x="583" y="2037"/>
                  </a:cubicBezTo>
                  <a:cubicBezTo>
                    <a:pt x="616" y="2037"/>
                    <a:pt x="646" y="2019"/>
                    <a:pt x="678" y="2015"/>
                  </a:cubicBezTo>
                  <a:cubicBezTo>
                    <a:pt x="681" y="2015"/>
                    <a:pt x="684" y="2015"/>
                    <a:pt x="686" y="2016"/>
                  </a:cubicBezTo>
                  <a:cubicBezTo>
                    <a:pt x="689" y="2018"/>
                    <a:pt x="690" y="2019"/>
                    <a:pt x="692" y="2022"/>
                  </a:cubicBezTo>
                  <a:cubicBezTo>
                    <a:pt x="697" y="2037"/>
                    <a:pt x="682" y="2047"/>
                    <a:pt x="673" y="2056"/>
                  </a:cubicBezTo>
                  <a:cubicBezTo>
                    <a:pt x="659" y="2069"/>
                    <a:pt x="644" y="2080"/>
                    <a:pt x="631" y="2092"/>
                  </a:cubicBezTo>
                  <a:cubicBezTo>
                    <a:pt x="590" y="2125"/>
                    <a:pt x="549" y="2156"/>
                    <a:pt x="507" y="2189"/>
                  </a:cubicBezTo>
                  <a:cubicBezTo>
                    <a:pt x="425" y="2251"/>
                    <a:pt x="341" y="2315"/>
                    <a:pt x="272" y="2395"/>
                  </a:cubicBezTo>
                  <a:cubicBezTo>
                    <a:pt x="34" y="2669"/>
                    <a:pt x="19" y="3063"/>
                    <a:pt x="14" y="3426"/>
                  </a:cubicBezTo>
                  <a:cubicBezTo>
                    <a:pt x="10" y="3807"/>
                    <a:pt x="6" y="4189"/>
                    <a:pt x="1" y="4569"/>
                  </a:cubicBezTo>
                  <a:cubicBezTo>
                    <a:pt x="64" y="4538"/>
                    <a:pt x="116" y="4489"/>
                    <a:pt x="149" y="4427"/>
                  </a:cubicBezTo>
                  <a:cubicBezTo>
                    <a:pt x="170" y="4383"/>
                    <a:pt x="170" y="4342"/>
                    <a:pt x="178" y="4298"/>
                  </a:cubicBezTo>
                  <a:cubicBezTo>
                    <a:pt x="191" y="4236"/>
                    <a:pt x="282" y="3874"/>
                    <a:pt x="306" y="3754"/>
                  </a:cubicBezTo>
                  <a:cubicBezTo>
                    <a:pt x="349" y="3556"/>
                    <a:pt x="378" y="3355"/>
                    <a:pt x="392" y="3152"/>
                  </a:cubicBezTo>
                  <a:cubicBezTo>
                    <a:pt x="403" y="2970"/>
                    <a:pt x="357" y="2796"/>
                    <a:pt x="429" y="2622"/>
                  </a:cubicBezTo>
                  <a:cubicBezTo>
                    <a:pt x="474" y="2515"/>
                    <a:pt x="546" y="2420"/>
                    <a:pt x="622" y="2330"/>
                  </a:cubicBezTo>
                  <a:cubicBezTo>
                    <a:pt x="770" y="2158"/>
                    <a:pt x="945" y="2008"/>
                    <a:pt x="1098" y="1839"/>
                  </a:cubicBezTo>
                  <a:cubicBezTo>
                    <a:pt x="1321" y="1592"/>
                    <a:pt x="1498" y="1310"/>
                    <a:pt x="1624" y="1003"/>
                  </a:cubicBezTo>
                  <a:cubicBezTo>
                    <a:pt x="1695" y="828"/>
                    <a:pt x="1803" y="466"/>
                    <a:pt x="1731" y="231"/>
                  </a:cubicBezTo>
                  <a:cubicBezTo>
                    <a:pt x="1697" y="117"/>
                    <a:pt x="1621" y="33"/>
                    <a:pt x="1478" y="15"/>
                  </a:cubicBezTo>
                  <a:cubicBezTo>
                    <a:pt x="1407" y="6"/>
                    <a:pt x="1334" y="1"/>
                    <a:pt x="12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6"/>
            <p:cNvSpPr/>
            <p:nvPr/>
          </p:nvSpPr>
          <p:spPr>
            <a:xfrm flipH="1">
              <a:off x="3030761" y="1859799"/>
              <a:ext cx="155464" cy="507065"/>
            </a:xfrm>
            <a:custGeom>
              <a:rect b="b" l="l" r="r" t="t"/>
              <a:pathLst>
                <a:path extrusionOk="0" h="2244" w="688">
                  <a:moveTo>
                    <a:pt x="26" y="1"/>
                  </a:moveTo>
                  <a:cubicBezTo>
                    <a:pt x="18" y="1"/>
                    <a:pt x="11" y="5"/>
                    <a:pt x="6" y="15"/>
                  </a:cubicBezTo>
                  <a:cubicBezTo>
                    <a:pt x="0" y="29"/>
                    <a:pt x="0" y="44"/>
                    <a:pt x="4" y="59"/>
                  </a:cubicBezTo>
                  <a:cubicBezTo>
                    <a:pt x="18" y="132"/>
                    <a:pt x="35" y="216"/>
                    <a:pt x="35" y="289"/>
                  </a:cubicBezTo>
                  <a:cubicBezTo>
                    <a:pt x="43" y="396"/>
                    <a:pt x="53" y="502"/>
                    <a:pt x="55" y="608"/>
                  </a:cubicBezTo>
                  <a:cubicBezTo>
                    <a:pt x="65" y="878"/>
                    <a:pt x="68" y="1148"/>
                    <a:pt x="65" y="1418"/>
                  </a:cubicBezTo>
                  <a:cubicBezTo>
                    <a:pt x="62" y="1565"/>
                    <a:pt x="60" y="1714"/>
                    <a:pt x="53" y="1861"/>
                  </a:cubicBezTo>
                  <a:cubicBezTo>
                    <a:pt x="51" y="1937"/>
                    <a:pt x="50" y="2019"/>
                    <a:pt x="94" y="2080"/>
                  </a:cubicBezTo>
                  <a:cubicBezTo>
                    <a:pt x="104" y="2095"/>
                    <a:pt x="116" y="2107"/>
                    <a:pt x="131" y="2118"/>
                  </a:cubicBezTo>
                  <a:cubicBezTo>
                    <a:pt x="175" y="2154"/>
                    <a:pt x="237" y="2172"/>
                    <a:pt x="295" y="2186"/>
                  </a:cubicBezTo>
                  <a:lnTo>
                    <a:pt x="439" y="2226"/>
                  </a:lnTo>
                  <a:cubicBezTo>
                    <a:pt x="462" y="2231"/>
                    <a:pt x="484" y="2237"/>
                    <a:pt x="507" y="2241"/>
                  </a:cubicBezTo>
                  <a:cubicBezTo>
                    <a:pt x="521" y="2243"/>
                    <a:pt x="534" y="2244"/>
                    <a:pt x="547" y="2244"/>
                  </a:cubicBezTo>
                  <a:cubicBezTo>
                    <a:pt x="577" y="2244"/>
                    <a:pt x="605" y="2238"/>
                    <a:pt x="632" y="2218"/>
                  </a:cubicBezTo>
                  <a:cubicBezTo>
                    <a:pt x="669" y="2190"/>
                    <a:pt x="685" y="2142"/>
                    <a:pt x="686" y="2092"/>
                  </a:cubicBezTo>
                  <a:lnTo>
                    <a:pt x="686" y="2088"/>
                  </a:lnTo>
                  <a:cubicBezTo>
                    <a:pt x="687" y="2062"/>
                    <a:pt x="686" y="2036"/>
                    <a:pt x="685" y="2011"/>
                  </a:cubicBezTo>
                  <a:cubicBezTo>
                    <a:pt x="685" y="2004"/>
                    <a:pt x="683" y="1999"/>
                    <a:pt x="682" y="1993"/>
                  </a:cubicBezTo>
                  <a:cubicBezTo>
                    <a:pt x="676" y="1931"/>
                    <a:pt x="669" y="1869"/>
                    <a:pt x="663" y="1807"/>
                  </a:cubicBezTo>
                  <a:cubicBezTo>
                    <a:pt x="647" y="1681"/>
                    <a:pt x="629" y="1554"/>
                    <a:pt x="606" y="1429"/>
                  </a:cubicBezTo>
                  <a:lnTo>
                    <a:pt x="606" y="1426"/>
                  </a:lnTo>
                  <a:cubicBezTo>
                    <a:pt x="583" y="1284"/>
                    <a:pt x="554" y="1144"/>
                    <a:pt x="518" y="1005"/>
                  </a:cubicBezTo>
                  <a:cubicBezTo>
                    <a:pt x="517" y="1002"/>
                    <a:pt x="517" y="999"/>
                    <a:pt x="515" y="996"/>
                  </a:cubicBezTo>
                  <a:cubicBezTo>
                    <a:pt x="463" y="795"/>
                    <a:pt x="409" y="593"/>
                    <a:pt x="322" y="404"/>
                  </a:cubicBezTo>
                  <a:cubicBezTo>
                    <a:pt x="284" y="318"/>
                    <a:pt x="239" y="237"/>
                    <a:pt x="183" y="158"/>
                  </a:cubicBezTo>
                  <a:cubicBezTo>
                    <a:pt x="167" y="136"/>
                    <a:pt x="73" y="1"/>
                    <a:pt x="26" y="1"/>
                  </a:cubicBezTo>
                  <a:close/>
                </a:path>
              </a:pathLst>
            </a:custGeom>
            <a:solidFill>
              <a:srgbClr val="2E2E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6"/>
            <p:cNvSpPr/>
            <p:nvPr/>
          </p:nvSpPr>
          <p:spPr>
            <a:xfrm flipH="1">
              <a:off x="3108037" y="1817318"/>
              <a:ext cx="674506" cy="803758"/>
            </a:xfrm>
            <a:custGeom>
              <a:rect b="b" l="l" r="r" t="t"/>
              <a:pathLst>
                <a:path extrusionOk="0" h="3557" w="2985">
                  <a:moveTo>
                    <a:pt x="1366" y="1"/>
                  </a:moveTo>
                  <a:cubicBezTo>
                    <a:pt x="1342" y="1"/>
                    <a:pt x="1318" y="1"/>
                    <a:pt x="1294" y="2"/>
                  </a:cubicBezTo>
                  <a:cubicBezTo>
                    <a:pt x="1064" y="3"/>
                    <a:pt x="851" y="186"/>
                    <a:pt x="700" y="338"/>
                  </a:cubicBezTo>
                  <a:cubicBezTo>
                    <a:pt x="602" y="436"/>
                    <a:pt x="510" y="539"/>
                    <a:pt x="417" y="641"/>
                  </a:cubicBezTo>
                  <a:lnTo>
                    <a:pt x="299" y="773"/>
                  </a:lnTo>
                  <a:cubicBezTo>
                    <a:pt x="233" y="847"/>
                    <a:pt x="168" y="920"/>
                    <a:pt x="102" y="992"/>
                  </a:cubicBezTo>
                  <a:cubicBezTo>
                    <a:pt x="0" y="1107"/>
                    <a:pt x="153" y="1319"/>
                    <a:pt x="218" y="1420"/>
                  </a:cubicBezTo>
                  <a:cubicBezTo>
                    <a:pt x="393" y="1690"/>
                    <a:pt x="511" y="1994"/>
                    <a:pt x="587" y="2305"/>
                  </a:cubicBezTo>
                  <a:cubicBezTo>
                    <a:pt x="624" y="2463"/>
                    <a:pt x="651" y="2623"/>
                    <a:pt x="668" y="2784"/>
                  </a:cubicBezTo>
                  <a:cubicBezTo>
                    <a:pt x="686" y="2945"/>
                    <a:pt x="672" y="3065"/>
                    <a:pt x="810" y="3170"/>
                  </a:cubicBezTo>
                  <a:cubicBezTo>
                    <a:pt x="980" y="3300"/>
                    <a:pt x="1159" y="3423"/>
                    <a:pt x="1365" y="3492"/>
                  </a:cubicBezTo>
                  <a:cubicBezTo>
                    <a:pt x="1498" y="3532"/>
                    <a:pt x="1636" y="3554"/>
                    <a:pt x="1775" y="3555"/>
                  </a:cubicBezTo>
                  <a:cubicBezTo>
                    <a:pt x="1791" y="3555"/>
                    <a:pt x="1809" y="3556"/>
                    <a:pt x="1824" y="3556"/>
                  </a:cubicBezTo>
                  <a:cubicBezTo>
                    <a:pt x="1888" y="3556"/>
                    <a:pt x="1952" y="3552"/>
                    <a:pt x="2016" y="3545"/>
                  </a:cubicBezTo>
                  <a:cubicBezTo>
                    <a:pt x="2261" y="3525"/>
                    <a:pt x="2499" y="3450"/>
                    <a:pt x="2712" y="3327"/>
                  </a:cubicBezTo>
                  <a:cubicBezTo>
                    <a:pt x="2795" y="3278"/>
                    <a:pt x="2854" y="3232"/>
                    <a:pt x="2864" y="3137"/>
                  </a:cubicBezTo>
                  <a:cubicBezTo>
                    <a:pt x="2878" y="3022"/>
                    <a:pt x="2900" y="2908"/>
                    <a:pt x="2913" y="2792"/>
                  </a:cubicBezTo>
                  <a:cubicBezTo>
                    <a:pt x="2960" y="2379"/>
                    <a:pt x="2968" y="1962"/>
                    <a:pt x="2974" y="1547"/>
                  </a:cubicBezTo>
                  <a:lnTo>
                    <a:pt x="2974" y="1522"/>
                  </a:lnTo>
                  <a:cubicBezTo>
                    <a:pt x="2977" y="1321"/>
                    <a:pt x="2985" y="1118"/>
                    <a:pt x="2968" y="916"/>
                  </a:cubicBezTo>
                  <a:cubicBezTo>
                    <a:pt x="2956" y="763"/>
                    <a:pt x="2930" y="609"/>
                    <a:pt x="2872" y="464"/>
                  </a:cubicBezTo>
                  <a:cubicBezTo>
                    <a:pt x="2817" y="334"/>
                    <a:pt x="2730" y="178"/>
                    <a:pt x="2580" y="144"/>
                  </a:cubicBezTo>
                  <a:cubicBezTo>
                    <a:pt x="2521" y="131"/>
                    <a:pt x="2462" y="123"/>
                    <a:pt x="2403" y="115"/>
                  </a:cubicBezTo>
                  <a:cubicBezTo>
                    <a:pt x="2181" y="83"/>
                    <a:pt x="1959" y="72"/>
                    <a:pt x="1739" y="39"/>
                  </a:cubicBezTo>
                  <a:cubicBezTo>
                    <a:pt x="1666" y="29"/>
                    <a:pt x="1592" y="16"/>
                    <a:pt x="1520" y="7"/>
                  </a:cubicBezTo>
                  <a:cubicBezTo>
                    <a:pt x="1468" y="3"/>
                    <a:pt x="1417" y="1"/>
                    <a:pt x="13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6"/>
            <p:cNvSpPr/>
            <p:nvPr/>
          </p:nvSpPr>
          <p:spPr>
            <a:xfrm flipH="1">
              <a:off x="3092674" y="1826583"/>
              <a:ext cx="317029" cy="804661"/>
            </a:xfrm>
            <a:custGeom>
              <a:rect b="b" l="l" r="r" t="t"/>
              <a:pathLst>
                <a:path extrusionOk="0" h="3561" w="1403">
                  <a:moveTo>
                    <a:pt x="167" y="1"/>
                  </a:moveTo>
                  <a:cubicBezTo>
                    <a:pt x="147" y="1"/>
                    <a:pt x="126" y="1"/>
                    <a:pt x="106" y="2"/>
                  </a:cubicBezTo>
                  <a:cubicBezTo>
                    <a:pt x="84" y="2"/>
                    <a:pt x="61" y="9"/>
                    <a:pt x="42" y="21"/>
                  </a:cubicBezTo>
                  <a:cubicBezTo>
                    <a:pt x="1" y="56"/>
                    <a:pt x="35" y="134"/>
                    <a:pt x="50" y="177"/>
                  </a:cubicBezTo>
                  <a:cubicBezTo>
                    <a:pt x="68" y="231"/>
                    <a:pt x="93" y="283"/>
                    <a:pt x="123" y="333"/>
                  </a:cubicBezTo>
                  <a:cubicBezTo>
                    <a:pt x="179" y="432"/>
                    <a:pt x="245" y="524"/>
                    <a:pt x="285" y="631"/>
                  </a:cubicBezTo>
                  <a:cubicBezTo>
                    <a:pt x="622" y="1563"/>
                    <a:pt x="726" y="2568"/>
                    <a:pt x="699" y="3561"/>
                  </a:cubicBezTo>
                  <a:lnTo>
                    <a:pt x="699" y="3561"/>
                  </a:lnTo>
                  <a:cubicBezTo>
                    <a:pt x="700" y="3547"/>
                    <a:pt x="1032" y="3445"/>
                    <a:pt x="1066" y="3431"/>
                  </a:cubicBezTo>
                  <a:cubicBezTo>
                    <a:pt x="1110" y="3415"/>
                    <a:pt x="1196" y="3394"/>
                    <a:pt x="1223" y="3357"/>
                  </a:cubicBezTo>
                  <a:cubicBezTo>
                    <a:pt x="1256" y="3312"/>
                    <a:pt x="1263" y="3210"/>
                    <a:pt x="1276" y="3156"/>
                  </a:cubicBezTo>
                  <a:cubicBezTo>
                    <a:pt x="1332" y="2890"/>
                    <a:pt x="1350" y="2619"/>
                    <a:pt x="1364" y="2349"/>
                  </a:cubicBezTo>
                  <a:cubicBezTo>
                    <a:pt x="1378" y="2091"/>
                    <a:pt x="1402" y="1825"/>
                    <a:pt x="1394" y="1566"/>
                  </a:cubicBezTo>
                  <a:cubicBezTo>
                    <a:pt x="1386" y="1324"/>
                    <a:pt x="1367" y="1082"/>
                    <a:pt x="1339" y="839"/>
                  </a:cubicBezTo>
                  <a:cubicBezTo>
                    <a:pt x="1317" y="633"/>
                    <a:pt x="1280" y="426"/>
                    <a:pt x="1153" y="251"/>
                  </a:cubicBezTo>
                  <a:cubicBezTo>
                    <a:pt x="1149" y="246"/>
                    <a:pt x="1145" y="240"/>
                    <a:pt x="1141" y="235"/>
                  </a:cubicBezTo>
                  <a:cubicBezTo>
                    <a:pt x="1080" y="158"/>
                    <a:pt x="995" y="104"/>
                    <a:pt x="898" y="85"/>
                  </a:cubicBezTo>
                  <a:cubicBezTo>
                    <a:pt x="831" y="70"/>
                    <a:pt x="764" y="59"/>
                    <a:pt x="696" y="48"/>
                  </a:cubicBezTo>
                  <a:cubicBezTo>
                    <a:pt x="561" y="28"/>
                    <a:pt x="426" y="16"/>
                    <a:pt x="290" y="6"/>
                  </a:cubicBezTo>
                  <a:cubicBezTo>
                    <a:pt x="249" y="3"/>
                    <a:pt x="208" y="1"/>
                    <a:pt x="167" y="1"/>
                  </a:cubicBezTo>
                  <a:close/>
                  <a:moveTo>
                    <a:pt x="699" y="3561"/>
                  </a:moveTo>
                  <a:cubicBezTo>
                    <a:pt x="699" y="3561"/>
                    <a:pt x="699" y="3561"/>
                    <a:pt x="699" y="3561"/>
                  </a:cubicBezTo>
                  <a:cubicBezTo>
                    <a:pt x="699" y="3561"/>
                    <a:pt x="699" y="3561"/>
                    <a:pt x="699" y="356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6"/>
            <p:cNvSpPr/>
            <p:nvPr/>
          </p:nvSpPr>
          <p:spPr>
            <a:xfrm flipH="1">
              <a:off x="3092674" y="1826583"/>
              <a:ext cx="317029" cy="804661"/>
            </a:xfrm>
            <a:custGeom>
              <a:rect b="b" l="l" r="r" t="t"/>
              <a:pathLst>
                <a:path extrusionOk="0" h="3561" w="1403">
                  <a:moveTo>
                    <a:pt x="167" y="1"/>
                  </a:moveTo>
                  <a:cubicBezTo>
                    <a:pt x="147" y="1"/>
                    <a:pt x="126" y="1"/>
                    <a:pt x="106" y="2"/>
                  </a:cubicBezTo>
                  <a:cubicBezTo>
                    <a:pt x="84" y="2"/>
                    <a:pt x="61" y="9"/>
                    <a:pt x="42" y="21"/>
                  </a:cubicBezTo>
                  <a:cubicBezTo>
                    <a:pt x="1" y="56"/>
                    <a:pt x="35" y="134"/>
                    <a:pt x="50" y="177"/>
                  </a:cubicBezTo>
                  <a:cubicBezTo>
                    <a:pt x="68" y="231"/>
                    <a:pt x="93" y="283"/>
                    <a:pt x="123" y="333"/>
                  </a:cubicBezTo>
                  <a:cubicBezTo>
                    <a:pt x="179" y="432"/>
                    <a:pt x="245" y="524"/>
                    <a:pt x="285" y="631"/>
                  </a:cubicBezTo>
                  <a:cubicBezTo>
                    <a:pt x="622" y="1563"/>
                    <a:pt x="726" y="2568"/>
                    <a:pt x="699" y="3561"/>
                  </a:cubicBezTo>
                  <a:lnTo>
                    <a:pt x="699" y="3561"/>
                  </a:lnTo>
                  <a:cubicBezTo>
                    <a:pt x="700" y="3547"/>
                    <a:pt x="1032" y="3445"/>
                    <a:pt x="1066" y="3431"/>
                  </a:cubicBezTo>
                  <a:cubicBezTo>
                    <a:pt x="1110" y="3415"/>
                    <a:pt x="1196" y="3394"/>
                    <a:pt x="1223" y="3357"/>
                  </a:cubicBezTo>
                  <a:cubicBezTo>
                    <a:pt x="1256" y="3312"/>
                    <a:pt x="1263" y="3210"/>
                    <a:pt x="1276" y="3156"/>
                  </a:cubicBezTo>
                  <a:cubicBezTo>
                    <a:pt x="1332" y="2890"/>
                    <a:pt x="1350" y="2619"/>
                    <a:pt x="1364" y="2349"/>
                  </a:cubicBezTo>
                  <a:cubicBezTo>
                    <a:pt x="1378" y="2091"/>
                    <a:pt x="1402" y="1825"/>
                    <a:pt x="1394" y="1566"/>
                  </a:cubicBezTo>
                  <a:cubicBezTo>
                    <a:pt x="1386" y="1324"/>
                    <a:pt x="1367" y="1082"/>
                    <a:pt x="1339" y="839"/>
                  </a:cubicBezTo>
                  <a:cubicBezTo>
                    <a:pt x="1317" y="633"/>
                    <a:pt x="1280" y="426"/>
                    <a:pt x="1153" y="251"/>
                  </a:cubicBezTo>
                  <a:cubicBezTo>
                    <a:pt x="1149" y="246"/>
                    <a:pt x="1145" y="240"/>
                    <a:pt x="1141" y="235"/>
                  </a:cubicBezTo>
                  <a:cubicBezTo>
                    <a:pt x="1080" y="158"/>
                    <a:pt x="995" y="104"/>
                    <a:pt x="898" y="85"/>
                  </a:cubicBezTo>
                  <a:cubicBezTo>
                    <a:pt x="831" y="70"/>
                    <a:pt x="764" y="59"/>
                    <a:pt x="696" y="48"/>
                  </a:cubicBezTo>
                  <a:cubicBezTo>
                    <a:pt x="561" y="28"/>
                    <a:pt x="426" y="16"/>
                    <a:pt x="290" y="6"/>
                  </a:cubicBezTo>
                  <a:cubicBezTo>
                    <a:pt x="249" y="3"/>
                    <a:pt x="208" y="1"/>
                    <a:pt x="167" y="1"/>
                  </a:cubicBezTo>
                  <a:close/>
                  <a:moveTo>
                    <a:pt x="699" y="3561"/>
                  </a:moveTo>
                  <a:cubicBezTo>
                    <a:pt x="699" y="3561"/>
                    <a:pt x="699" y="3561"/>
                    <a:pt x="699" y="3561"/>
                  </a:cubicBezTo>
                  <a:cubicBezTo>
                    <a:pt x="699" y="3561"/>
                    <a:pt x="699" y="3561"/>
                    <a:pt x="699" y="356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6"/>
            <p:cNvSpPr/>
            <p:nvPr/>
          </p:nvSpPr>
          <p:spPr>
            <a:xfrm flipH="1">
              <a:off x="3230286" y="1832232"/>
              <a:ext cx="218282" cy="451252"/>
            </a:xfrm>
            <a:custGeom>
              <a:rect b="b" l="l" r="r" t="t"/>
              <a:pathLst>
                <a:path extrusionOk="0" h="1997" w="966">
                  <a:moveTo>
                    <a:pt x="1" y="1"/>
                  </a:moveTo>
                  <a:lnTo>
                    <a:pt x="1" y="1"/>
                  </a:lnTo>
                  <a:cubicBezTo>
                    <a:pt x="254" y="302"/>
                    <a:pt x="443" y="652"/>
                    <a:pt x="557" y="1029"/>
                  </a:cubicBezTo>
                  <a:lnTo>
                    <a:pt x="583" y="1116"/>
                  </a:lnTo>
                  <a:cubicBezTo>
                    <a:pt x="600" y="1174"/>
                    <a:pt x="616" y="1233"/>
                    <a:pt x="630" y="1292"/>
                  </a:cubicBezTo>
                  <a:lnTo>
                    <a:pt x="794" y="1997"/>
                  </a:lnTo>
                  <a:lnTo>
                    <a:pt x="966" y="733"/>
                  </a:lnTo>
                  <a:lnTo>
                    <a:pt x="688" y="674"/>
                  </a:lnTo>
                  <a:lnTo>
                    <a:pt x="708" y="6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6"/>
            <p:cNvSpPr/>
            <p:nvPr/>
          </p:nvSpPr>
          <p:spPr>
            <a:xfrm flipH="1">
              <a:off x="3230286" y="1832232"/>
              <a:ext cx="218282" cy="451252"/>
            </a:xfrm>
            <a:custGeom>
              <a:rect b="b" l="l" r="r" t="t"/>
              <a:pathLst>
                <a:path extrusionOk="0" h="1997" w="966">
                  <a:moveTo>
                    <a:pt x="1" y="1"/>
                  </a:moveTo>
                  <a:lnTo>
                    <a:pt x="1" y="1"/>
                  </a:lnTo>
                  <a:cubicBezTo>
                    <a:pt x="254" y="302"/>
                    <a:pt x="443" y="652"/>
                    <a:pt x="557" y="1029"/>
                  </a:cubicBezTo>
                  <a:lnTo>
                    <a:pt x="583" y="1116"/>
                  </a:lnTo>
                  <a:cubicBezTo>
                    <a:pt x="600" y="1174"/>
                    <a:pt x="616" y="1233"/>
                    <a:pt x="630" y="1292"/>
                  </a:cubicBezTo>
                  <a:lnTo>
                    <a:pt x="794" y="1997"/>
                  </a:lnTo>
                  <a:lnTo>
                    <a:pt x="966" y="733"/>
                  </a:lnTo>
                  <a:lnTo>
                    <a:pt x="688" y="674"/>
                  </a:lnTo>
                  <a:lnTo>
                    <a:pt x="708" y="6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2E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6"/>
            <p:cNvSpPr/>
            <p:nvPr/>
          </p:nvSpPr>
          <p:spPr>
            <a:xfrm flipH="1">
              <a:off x="3269378" y="1915387"/>
              <a:ext cx="179190" cy="705689"/>
            </a:xfrm>
            <a:custGeom>
              <a:rect b="b" l="l" r="r" t="t"/>
              <a:pathLst>
                <a:path extrusionOk="0" h="3123" w="793">
                  <a:moveTo>
                    <a:pt x="126" y="0"/>
                  </a:moveTo>
                  <a:lnTo>
                    <a:pt x="1" y="127"/>
                  </a:lnTo>
                  <a:cubicBezTo>
                    <a:pt x="94" y="220"/>
                    <a:pt x="150" y="353"/>
                    <a:pt x="198" y="481"/>
                  </a:cubicBezTo>
                  <a:cubicBezTo>
                    <a:pt x="525" y="1338"/>
                    <a:pt x="611" y="2106"/>
                    <a:pt x="452" y="2764"/>
                  </a:cubicBezTo>
                  <a:cubicBezTo>
                    <a:pt x="425" y="2884"/>
                    <a:pt x="386" y="3004"/>
                    <a:pt x="346" y="3122"/>
                  </a:cubicBezTo>
                  <a:cubicBezTo>
                    <a:pt x="410" y="3122"/>
                    <a:pt x="474" y="3120"/>
                    <a:pt x="538" y="3113"/>
                  </a:cubicBezTo>
                  <a:cubicBezTo>
                    <a:pt x="571" y="3011"/>
                    <a:pt x="601" y="2909"/>
                    <a:pt x="626" y="2804"/>
                  </a:cubicBezTo>
                  <a:cubicBezTo>
                    <a:pt x="792" y="2112"/>
                    <a:pt x="704" y="1308"/>
                    <a:pt x="366" y="417"/>
                  </a:cubicBezTo>
                  <a:cubicBezTo>
                    <a:pt x="309" y="271"/>
                    <a:pt x="245" y="119"/>
                    <a:pt x="1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6"/>
            <p:cNvSpPr/>
            <p:nvPr/>
          </p:nvSpPr>
          <p:spPr>
            <a:xfrm flipH="1">
              <a:off x="3385524" y="1914935"/>
              <a:ext cx="70049" cy="70275"/>
            </a:xfrm>
            <a:custGeom>
              <a:rect b="b" l="l" r="r" t="t"/>
              <a:pathLst>
                <a:path extrusionOk="0" h="311" w="310">
                  <a:moveTo>
                    <a:pt x="161" y="1"/>
                  </a:moveTo>
                  <a:lnTo>
                    <a:pt x="61" y="53"/>
                  </a:lnTo>
                  <a:lnTo>
                    <a:pt x="0" y="195"/>
                  </a:lnTo>
                  <a:lnTo>
                    <a:pt x="197" y="311"/>
                  </a:lnTo>
                  <a:lnTo>
                    <a:pt x="310" y="255"/>
                  </a:lnTo>
                  <a:lnTo>
                    <a:pt x="262" y="64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6"/>
            <p:cNvSpPr/>
            <p:nvPr/>
          </p:nvSpPr>
          <p:spPr>
            <a:xfrm flipH="1">
              <a:off x="3257628" y="1972555"/>
              <a:ext cx="153882" cy="665693"/>
            </a:xfrm>
            <a:custGeom>
              <a:rect b="b" l="l" r="r" t="t"/>
              <a:pathLst>
                <a:path extrusionOk="0" h="2946" w="681">
                  <a:moveTo>
                    <a:pt x="115" y="0"/>
                  </a:moveTo>
                  <a:lnTo>
                    <a:pt x="1" y="54"/>
                  </a:lnTo>
                  <a:lnTo>
                    <a:pt x="35" y="511"/>
                  </a:lnTo>
                  <a:cubicBezTo>
                    <a:pt x="217" y="1096"/>
                    <a:pt x="338" y="1697"/>
                    <a:pt x="396" y="2306"/>
                  </a:cubicBezTo>
                  <a:lnTo>
                    <a:pt x="444" y="2806"/>
                  </a:lnTo>
                  <a:lnTo>
                    <a:pt x="587" y="2945"/>
                  </a:lnTo>
                  <a:lnTo>
                    <a:pt x="681" y="2690"/>
                  </a:lnTo>
                  <a:lnTo>
                    <a:pt x="639" y="2192"/>
                  </a:lnTo>
                  <a:cubicBezTo>
                    <a:pt x="593" y="1610"/>
                    <a:pt x="487" y="1033"/>
                    <a:pt x="326" y="473"/>
                  </a:cubicBezTo>
                  <a:lnTo>
                    <a:pt x="293" y="357"/>
                  </a:lnTo>
                  <a:lnTo>
                    <a:pt x="11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6"/>
            <p:cNvSpPr/>
            <p:nvPr/>
          </p:nvSpPr>
          <p:spPr>
            <a:xfrm flipH="1">
              <a:off x="3351176" y="1864997"/>
              <a:ext cx="418939" cy="779579"/>
            </a:xfrm>
            <a:custGeom>
              <a:rect b="b" l="l" r="r" t="t"/>
              <a:pathLst>
                <a:path extrusionOk="0" h="3450" w="1854">
                  <a:moveTo>
                    <a:pt x="747" y="0"/>
                  </a:moveTo>
                  <a:cubicBezTo>
                    <a:pt x="700" y="65"/>
                    <a:pt x="638" y="116"/>
                    <a:pt x="580" y="171"/>
                  </a:cubicBezTo>
                  <a:cubicBezTo>
                    <a:pt x="486" y="259"/>
                    <a:pt x="54" y="735"/>
                    <a:pt x="21" y="806"/>
                  </a:cubicBezTo>
                  <a:cubicBezTo>
                    <a:pt x="14" y="821"/>
                    <a:pt x="9" y="836"/>
                    <a:pt x="7" y="852"/>
                  </a:cubicBezTo>
                  <a:cubicBezTo>
                    <a:pt x="0" y="923"/>
                    <a:pt x="49" y="1015"/>
                    <a:pt x="72" y="1078"/>
                  </a:cubicBezTo>
                  <a:cubicBezTo>
                    <a:pt x="105" y="1163"/>
                    <a:pt x="139" y="1249"/>
                    <a:pt x="172" y="1334"/>
                  </a:cubicBezTo>
                  <a:cubicBezTo>
                    <a:pt x="240" y="1505"/>
                    <a:pt x="307" y="1676"/>
                    <a:pt x="364" y="1850"/>
                  </a:cubicBezTo>
                  <a:cubicBezTo>
                    <a:pt x="466" y="2159"/>
                    <a:pt x="540" y="2482"/>
                    <a:pt x="532" y="2807"/>
                  </a:cubicBezTo>
                  <a:cubicBezTo>
                    <a:pt x="529" y="2866"/>
                    <a:pt x="529" y="2926"/>
                    <a:pt x="536" y="2985"/>
                  </a:cubicBezTo>
                  <a:cubicBezTo>
                    <a:pt x="558" y="3125"/>
                    <a:pt x="676" y="3227"/>
                    <a:pt x="792" y="3296"/>
                  </a:cubicBezTo>
                  <a:cubicBezTo>
                    <a:pt x="925" y="3372"/>
                    <a:pt x="1073" y="3420"/>
                    <a:pt x="1224" y="3439"/>
                  </a:cubicBezTo>
                  <a:cubicBezTo>
                    <a:pt x="1274" y="3446"/>
                    <a:pt x="1324" y="3450"/>
                    <a:pt x="1374" y="3450"/>
                  </a:cubicBezTo>
                  <a:cubicBezTo>
                    <a:pt x="1531" y="3450"/>
                    <a:pt x="1687" y="3414"/>
                    <a:pt x="1830" y="3345"/>
                  </a:cubicBezTo>
                  <a:cubicBezTo>
                    <a:pt x="1834" y="3344"/>
                    <a:pt x="1838" y="3341"/>
                    <a:pt x="1841" y="3337"/>
                  </a:cubicBezTo>
                  <a:cubicBezTo>
                    <a:pt x="1842" y="3333"/>
                    <a:pt x="1844" y="3328"/>
                    <a:pt x="1842" y="3323"/>
                  </a:cubicBezTo>
                  <a:cubicBezTo>
                    <a:pt x="1823" y="3080"/>
                    <a:pt x="1853" y="2833"/>
                    <a:pt x="1848" y="2590"/>
                  </a:cubicBezTo>
                  <a:cubicBezTo>
                    <a:pt x="1842" y="2307"/>
                    <a:pt x="1812" y="2028"/>
                    <a:pt x="1757" y="1751"/>
                  </a:cubicBezTo>
                  <a:cubicBezTo>
                    <a:pt x="1695" y="1436"/>
                    <a:pt x="1600" y="1129"/>
                    <a:pt x="1475" y="833"/>
                  </a:cubicBezTo>
                  <a:cubicBezTo>
                    <a:pt x="1427" y="719"/>
                    <a:pt x="1372" y="606"/>
                    <a:pt x="1293" y="510"/>
                  </a:cubicBezTo>
                  <a:cubicBezTo>
                    <a:pt x="1250" y="459"/>
                    <a:pt x="1201" y="416"/>
                    <a:pt x="1146" y="380"/>
                  </a:cubicBezTo>
                  <a:cubicBezTo>
                    <a:pt x="1111" y="355"/>
                    <a:pt x="1076" y="333"/>
                    <a:pt x="1043" y="311"/>
                  </a:cubicBezTo>
                  <a:cubicBezTo>
                    <a:pt x="1004" y="287"/>
                    <a:pt x="964" y="269"/>
                    <a:pt x="927" y="240"/>
                  </a:cubicBezTo>
                  <a:cubicBezTo>
                    <a:pt x="851" y="179"/>
                    <a:pt x="773" y="97"/>
                    <a:pt x="7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6"/>
            <p:cNvSpPr/>
            <p:nvPr/>
          </p:nvSpPr>
          <p:spPr>
            <a:xfrm flipH="1">
              <a:off x="3362023" y="1877877"/>
              <a:ext cx="306635" cy="447411"/>
            </a:xfrm>
            <a:custGeom>
              <a:rect b="b" l="l" r="r" t="t"/>
              <a:pathLst>
                <a:path extrusionOk="0" h="1980" w="1357">
                  <a:moveTo>
                    <a:pt x="269" y="1"/>
                  </a:moveTo>
                  <a:lnTo>
                    <a:pt x="0" y="486"/>
                  </a:lnTo>
                  <a:lnTo>
                    <a:pt x="683" y="787"/>
                  </a:lnTo>
                  <a:lnTo>
                    <a:pt x="547" y="1054"/>
                  </a:lnTo>
                  <a:lnTo>
                    <a:pt x="1356" y="1979"/>
                  </a:lnTo>
                  <a:lnTo>
                    <a:pt x="1276" y="1733"/>
                  </a:lnTo>
                  <a:cubicBezTo>
                    <a:pt x="1250" y="1577"/>
                    <a:pt x="1214" y="1423"/>
                    <a:pt x="1169" y="1273"/>
                  </a:cubicBezTo>
                  <a:cubicBezTo>
                    <a:pt x="1089" y="1011"/>
                    <a:pt x="980" y="760"/>
                    <a:pt x="844" y="521"/>
                  </a:cubicBezTo>
                  <a:lnTo>
                    <a:pt x="772" y="396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2E2E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26"/>
            <p:cNvSpPr/>
            <p:nvPr/>
          </p:nvSpPr>
          <p:spPr>
            <a:xfrm flipH="1">
              <a:off x="3362023" y="1864997"/>
              <a:ext cx="300082" cy="459839"/>
            </a:xfrm>
            <a:custGeom>
              <a:rect b="b" l="l" r="r" t="t"/>
              <a:pathLst>
                <a:path extrusionOk="0" h="2035" w="1328">
                  <a:moveTo>
                    <a:pt x="269" y="0"/>
                  </a:moveTo>
                  <a:lnTo>
                    <a:pt x="0" y="485"/>
                  </a:lnTo>
                  <a:lnTo>
                    <a:pt x="682" y="786"/>
                  </a:lnTo>
                  <a:lnTo>
                    <a:pt x="547" y="1053"/>
                  </a:lnTo>
                  <a:lnTo>
                    <a:pt x="1327" y="2035"/>
                  </a:lnTo>
                  <a:lnTo>
                    <a:pt x="1275" y="1732"/>
                  </a:lnTo>
                  <a:cubicBezTo>
                    <a:pt x="1249" y="1576"/>
                    <a:pt x="1213" y="1422"/>
                    <a:pt x="1166" y="1272"/>
                  </a:cubicBezTo>
                  <a:cubicBezTo>
                    <a:pt x="1086" y="1011"/>
                    <a:pt x="978" y="759"/>
                    <a:pt x="843" y="521"/>
                  </a:cubicBezTo>
                  <a:lnTo>
                    <a:pt x="771" y="395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26"/>
            <p:cNvSpPr/>
            <p:nvPr/>
          </p:nvSpPr>
          <p:spPr>
            <a:xfrm flipH="1">
              <a:off x="3245200" y="2663326"/>
              <a:ext cx="238167" cy="260086"/>
            </a:xfrm>
            <a:custGeom>
              <a:rect b="b" l="l" r="r" t="t"/>
              <a:pathLst>
                <a:path extrusionOk="0" h="1151" w="1054">
                  <a:moveTo>
                    <a:pt x="812" y="1"/>
                  </a:moveTo>
                  <a:cubicBezTo>
                    <a:pt x="806" y="1"/>
                    <a:pt x="800" y="1"/>
                    <a:pt x="794" y="1"/>
                  </a:cubicBezTo>
                  <a:cubicBezTo>
                    <a:pt x="726" y="5"/>
                    <a:pt x="653" y="31"/>
                    <a:pt x="591" y="53"/>
                  </a:cubicBezTo>
                  <a:cubicBezTo>
                    <a:pt x="516" y="78"/>
                    <a:pt x="444" y="110"/>
                    <a:pt x="376" y="151"/>
                  </a:cubicBezTo>
                  <a:cubicBezTo>
                    <a:pt x="328" y="180"/>
                    <a:pt x="283" y="213"/>
                    <a:pt x="242" y="252"/>
                  </a:cubicBezTo>
                  <a:cubicBezTo>
                    <a:pt x="182" y="300"/>
                    <a:pt x="123" y="351"/>
                    <a:pt x="63" y="400"/>
                  </a:cubicBezTo>
                  <a:cubicBezTo>
                    <a:pt x="50" y="408"/>
                    <a:pt x="41" y="422"/>
                    <a:pt x="36" y="437"/>
                  </a:cubicBezTo>
                  <a:cubicBezTo>
                    <a:pt x="39" y="458"/>
                    <a:pt x="54" y="473"/>
                    <a:pt x="75" y="475"/>
                  </a:cubicBezTo>
                  <a:cubicBezTo>
                    <a:pt x="94" y="475"/>
                    <a:pt x="114" y="470"/>
                    <a:pt x="130" y="462"/>
                  </a:cubicBezTo>
                  <a:cubicBezTo>
                    <a:pt x="195" y="429"/>
                    <a:pt x="258" y="395"/>
                    <a:pt x="319" y="356"/>
                  </a:cubicBezTo>
                  <a:lnTo>
                    <a:pt x="319" y="356"/>
                  </a:lnTo>
                  <a:cubicBezTo>
                    <a:pt x="294" y="413"/>
                    <a:pt x="261" y="464"/>
                    <a:pt x="221" y="510"/>
                  </a:cubicBezTo>
                  <a:cubicBezTo>
                    <a:pt x="142" y="604"/>
                    <a:pt x="34" y="681"/>
                    <a:pt x="5" y="797"/>
                  </a:cubicBezTo>
                  <a:cubicBezTo>
                    <a:pt x="1" y="817"/>
                    <a:pt x="1" y="842"/>
                    <a:pt x="17" y="849"/>
                  </a:cubicBezTo>
                  <a:cubicBezTo>
                    <a:pt x="20" y="850"/>
                    <a:pt x="22" y="850"/>
                    <a:pt x="25" y="850"/>
                  </a:cubicBezTo>
                  <a:cubicBezTo>
                    <a:pt x="37" y="850"/>
                    <a:pt x="48" y="845"/>
                    <a:pt x="57" y="837"/>
                  </a:cubicBezTo>
                  <a:cubicBezTo>
                    <a:pt x="141" y="775"/>
                    <a:pt x="222" y="709"/>
                    <a:pt x="301" y="638"/>
                  </a:cubicBezTo>
                  <a:cubicBezTo>
                    <a:pt x="324" y="616"/>
                    <a:pt x="350" y="597"/>
                    <a:pt x="379" y="583"/>
                  </a:cubicBezTo>
                  <a:lnTo>
                    <a:pt x="379" y="583"/>
                  </a:lnTo>
                  <a:cubicBezTo>
                    <a:pt x="396" y="611"/>
                    <a:pt x="379" y="644"/>
                    <a:pt x="364" y="671"/>
                  </a:cubicBezTo>
                  <a:cubicBezTo>
                    <a:pt x="332" y="733"/>
                    <a:pt x="306" y="798"/>
                    <a:pt x="288" y="866"/>
                  </a:cubicBezTo>
                  <a:cubicBezTo>
                    <a:pt x="279" y="899"/>
                    <a:pt x="272" y="934"/>
                    <a:pt x="266" y="969"/>
                  </a:cubicBezTo>
                  <a:cubicBezTo>
                    <a:pt x="264" y="991"/>
                    <a:pt x="250" y="1031"/>
                    <a:pt x="269" y="1050"/>
                  </a:cubicBezTo>
                  <a:cubicBezTo>
                    <a:pt x="277" y="1057"/>
                    <a:pt x="285" y="1059"/>
                    <a:pt x="293" y="1059"/>
                  </a:cubicBezTo>
                  <a:cubicBezTo>
                    <a:pt x="324" y="1059"/>
                    <a:pt x="359" y="1024"/>
                    <a:pt x="375" y="1005"/>
                  </a:cubicBezTo>
                  <a:cubicBezTo>
                    <a:pt x="438" y="922"/>
                    <a:pt x="470" y="823"/>
                    <a:pt x="522" y="732"/>
                  </a:cubicBezTo>
                  <a:cubicBezTo>
                    <a:pt x="526" y="724"/>
                    <a:pt x="534" y="715"/>
                    <a:pt x="543" y="715"/>
                  </a:cubicBezTo>
                  <a:cubicBezTo>
                    <a:pt x="544" y="715"/>
                    <a:pt x="546" y="715"/>
                    <a:pt x="547" y="715"/>
                  </a:cubicBezTo>
                  <a:cubicBezTo>
                    <a:pt x="551" y="718"/>
                    <a:pt x="503" y="919"/>
                    <a:pt x="500" y="940"/>
                  </a:cubicBezTo>
                  <a:cubicBezTo>
                    <a:pt x="495" y="966"/>
                    <a:pt x="489" y="995"/>
                    <a:pt x="487" y="1020"/>
                  </a:cubicBezTo>
                  <a:cubicBezTo>
                    <a:pt x="484" y="1045"/>
                    <a:pt x="476" y="1067"/>
                    <a:pt x="474" y="1091"/>
                  </a:cubicBezTo>
                  <a:cubicBezTo>
                    <a:pt x="473" y="1104"/>
                    <a:pt x="476" y="1115"/>
                    <a:pt x="480" y="1126"/>
                  </a:cubicBezTo>
                  <a:cubicBezTo>
                    <a:pt x="488" y="1144"/>
                    <a:pt x="500" y="1151"/>
                    <a:pt x="515" y="1151"/>
                  </a:cubicBezTo>
                  <a:cubicBezTo>
                    <a:pt x="553" y="1151"/>
                    <a:pt x="605" y="1100"/>
                    <a:pt x="620" y="1075"/>
                  </a:cubicBezTo>
                  <a:cubicBezTo>
                    <a:pt x="642" y="1032"/>
                    <a:pt x="656" y="987"/>
                    <a:pt x="664" y="940"/>
                  </a:cubicBezTo>
                  <a:cubicBezTo>
                    <a:pt x="677" y="883"/>
                    <a:pt x="689" y="826"/>
                    <a:pt x="700" y="769"/>
                  </a:cubicBezTo>
                  <a:cubicBezTo>
                    <a:pt x="703" y="755"/>
                    <a:pt x="707" y="743"/>
                    <a:pt x="715" y="731"/>
                  </a:cubicBezTo>
                  <a:lnTo>
                    <a:pt x="715" y="731"/>
                  </a:lnTo>
                  <a:cubicBezTo>
                    <a:pt x="728" y="755"/>
                    <a:pt x="721" y="783"/>
                    <a:pt x="712" y="809"/>
                  </a:cubicBezTo>
                  <a:cubicBezTo>
                    <a:pt x="697" y="860"/>
                    <a:pt x="686" y="910"/>
                    <a:pt x="678" y="962"/>
                  </a:cubicBezTo>
                  <a:cubicBezTo>
                    <a:pt x="671" y="989"/>
                    <a:pt x="671" y="1017"/>
                    <a:pt x="675" y="1045"/>
                  </a:cubicBezTo>
                  <a:cubicBezTo>
                    <a:pt x="681" y="1061"/>
                    <a:pt x="692" y="1080"/>
                    <a:pt x="708" y="1080"/>
                  </a:cubicBezTo>
                  <a:cubicBezTo>
                    <a:pt x="712" y="1080"/>
                    <a:pt x="715" y="1079"/>
                    <a:pt x="718" y="1078"/>
                  </a:cubicBezTo>
                  <a:cubicBezTo>
                    <a:pt x="723" y="1075"/>
                    <a:pt x="729" y="1072"/>
                    <a:pt x="734" y="1068"/>
                  </a:cubicBezTo>
                  <a:cubicBezTo>
                    <a:pt x="791" y="1021"/>
                    <a:pt x="825" y="936"/>
                    <a:pt x="842" y="867"/>
                  </a:cubicBezTo>
                  <a:cubicBezTo>
                    <a:pt x="853" y="806"/>
                    <a:pt x="867" y="749"/>
                    <a:pt x="886" y="691"/>
                  </a:cubicBezTo>
                  <a:cubicBezTo>
                    <a:pt x="905" y="641"/>
                    <a:pt x="940" y="594"/>
                    <a:pt x="962" y="542"/>
                  </a:cubicBezTo>
                  <a:cubicBezTo>
                    <a:pt x="989" y="480"/>
                    <a:pt x="1010" y="414"/>
                    <a:pt x="1025" y="348"/>
                  </a:cubicBezTo>
                  <a:cubicBezTo>
                    <a:pt x="1037" y="282"/>
                    <a:pt x="1054" y="210"/>
                    <a:pt x="1036" y="143"/>
                  </a:cubicBezTo>
                  <a:cubicBezTo>
                    <a:pt x="1022" y="93"/>
                    <a:pt x="990" y="49"/>
                    <a:pt x="946" y="23"/>
                  </a:cubicBezTo>
                  <a:cubicBezTo>
                    <a:pt x="944" y="22"/>
                    <a:pt x="940" y="20"/>
                    <a:pt x="937" y="19"/>
                  </a:cubicBezTo>
                  <a:cubicBezTo>
                    <a:pt x="899" y="2"/>
                    <a:pt x="855" y="1"/>
                    <a:pt x="812" y="1"/>
                  </a:cubicBezTo>
                  <a:close/>
                </a:path>
              </a:pathLst>
            </a:custGeom>
            <a:solidFill>
              <a:srgbClr val="DA8A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6"/>
            <p:cNvSpPr/>
            <p:nvPr/>
          </p:nvSpPr>
          <p:spPr>
            <a:xfrm flipH="1">
              <a:off x="3245200" y="2666941"/>
              <a:ext cx="112757" cy="239975"/>
            </a:xfrm>
            <a:custGeom>
              <a:rect b="b" l="l" r="r" t="t"/>
              <a:pathLst>
                <a:path extrusionOk="0" h="1062" w="499">
                  <a:moveTo>
                    <a:pt x="319" y="1"/>
                  </a:moveTo>
                  <a:cubicBezTo>
                    <a:pt x="281" y="1"/>
                    <a:pt x="243" y="5"/>
                    <a:pt x="206" y="13"/>
                  </a:cubicBezTo>
                  <a:cubicBezTo>
                    <a:pt x="156" y="19"/>
                    <a:pt x="47" y="26"/>
                    <a:pt x="24" y="83"/>
                  </a:cubicBezTo>
                  <a:cubicBezTo>
                    <a:pt x="0" y="138"/>
                    <a:pt x="21" y="215"/>
                    <a:pt x="53" y="264"/>
                  </a:cubicBezTo>
                  <a:cubicBezTo>
                    <a:pt x="72" y="295"/>
                    <a:pt x="101" y="321"/>
                    <a:pt x="134" y="339"/>
                  </a:cubicBezTo>
                  <a:cubicBezTo>
                    <a:pt x="162" y="353"/>
                    <a:pt x="195" y="361"/>
                    <a:pt x="221" y="381"/>
                  </a:cubicBezTo>
                  <a:cubicBezTo>
                    <a:pt x="269" y="420"/>
                    <a:pt x="277" y="490"/>
                    <a:pt x="279" y="552"/>
                  </a:cubicBezTo>
                  <a:cubicBezTo>
                    <a:pt x="279" y="728"/>
                    <a:pt x="239" y="903"/>
                    <a:pt x="163" y="1062"/>
                  </a:cubicBezTo>
                  <a:cubicBezTo>
                    <a:pt x="168" y="1059"/>
                    <a:pt x="174" y="1056"/>
                    <a:pt x="179" y="1052"/>
                  </a:cubicBezTo>
                  <a:cubicBezTo>
                    <a:pt x="236" y="1005"/>
                    <a:pt x="270" y="920"/>
                    <a:pt x="287" y="851"/>
                  </a:cubicBezTo>
                  <a:cubicBezTo>
                    <a:pt x="298" y="790"/>
                    <a:pt x="312" y="733"/>
                    <a:pt x="331" y="675"/>
                  </a:cubicBezTo>
                  <a:cubicBezTo>
                    <a:pt x="350" y="625"/>
                    <a:pt x="385" y="578"/>
                    <a:pt x="407" y="526"/>
                  </a:cubicBezTo>
                  <a:cubicBezTo>
                    <a:pt x="434" y="464"/>
                    <a:pt x="455" y="398"/>
                    <a:pt x="470" y="332"/>
                  </a:cubicBezTo>
                  <a:cubicBezTo>
                    <a:pt x="482" y="266"/>
                    <a:pt x="499" y="194"/>
                    <a:pt x="481" y="128"/>
                  </a:cubicBezTo>
                  <a:cubicBezTo>
                    <a:pt x="467" y="77"/>
                    <a:pt x="435" y="35"/>
                    <a:pt x="391" y="7"/>
                  </a:cubicBezTo>
                  <a:cubicBezTo>
                    <a:pt x="389" y="6"/>
                    <a:pt x="385" y="4"/>
                    <a:pt x="383" y="4"/>
                  </a:cubicBezTo>
                  <a:cubicBezTo>
                    <a:pt x="362" y="2"/>
                    <a:pt x="341" y="1"/>
                    <a:pt x="319" y="1"/>
                  </a:cubicBezTo>
                  <a:close/>
                </a:path>
              </a:pathLst>
            </a:custGeom>
            <a:solidFill>
              <a:srgbClr val="B876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26"/>
            <p:cNvSpPr/>
            <p:nvPr/>
          </p:nvSpPr>
          <p:spPr>
            <a:xfrm flipH="1">
              <a:off x="3217181" y="2638244"/>
              <a:ext cx="135805" cy="108237"/>
            </a:xfrm>
            <a:custGeom>
              <a:rect b="b" l="l" r="r" t="t"/>
              <a:pathLst>
                <a:path extrusionOk="0" h="479" w="601">
                  <a:moveTo>
                    <a:pt x="229" y="1"/>
                  </a:moveTo>
                  <a:cubicBezTo>
                    <a:pt x="197" y="1"/>
                    <a:pt x="149" y="7"/>
                    <a:pt x="127" y="32"/>
                  </a:cubicBezTo>
                  <a:cubicBezTo>
                    <a:pt x="101" y="62"/>
                    <a:pt x="78" y="93"/>
                    <a:pt x="54" y="126"/>
                  </a:cubicBezTo>
                  <a:lnTo>
                    <a:pt x="51" y="131"/>
                  </a:lnTo>
                  <a:cubicBezTo>
                    <a:pt x="35" y="149"/>
                    <a:pt x="21" y="168"/>
                    <a:pt x="10" y="190"/>
                  </a:cubicBezTo>
                  <a:cubicBezTo>
                    <a:pt x="0" y="213"/>
                    <a:pt x="7" y="235"/>
                    <a:pt x="13" y="257"/>
                  </a:cubicBezTo>
                  <a:cubicBezTo>
                    <a:pt x="21" y="305"/>
                    <a:pt x="43" y="349"/>
                    <a:pt x="76" y="385"/>
                  </a:cubicBezTo>
                  <a:cubicBezTo>
                    <a:pt x="98" y="407"/>
                    <a:pt x="124" y="425"/>
                    <a:pt x="153" y="437"/>
                  </a:cubicBezTo>
                  <a:cubicBezTo>
                    <a:pt x="220" y="466"/>
                    <a:pt x="294" y="479"/>
                    <a:pt x="368" y="479"/>
                  </a:cubicBezTo>
                  <a:cubicBezTo>
                    <a:pt x="394" y="479"/>
                    <a:pt x="420" y="477"/>
                    <a:pt x="447" y="474"/>
                  </a:cubicBezTo>
                  <a:cubicBezTo>
                    <a:pt x="449" y="474"/>
                    <a:pt x="451" y="474"/>
                    <a:pt x="453" y="473"/>
                  </a:cubicBezTo>
                  <a:cubicBezTo>
                    <a:pt x="456" y="471"/>
                    <a:pt x="458" y="469"/>
                    <a:pt x="458" y="466"/>
                  </a:cubicBezTo>
                  <a:cubicBezTo>
                    <a:pt x="486" y="405"/>
                    <a:pt x="533" y="356"/>
                    <a:pt x="570" y="299"/>
                  </a:cubicBezTo>
                  <a:cubicBezTo>
                    <a:pt x="590" y="276"/>
                    <a:pt x="599" y="248"/>
                    <a:pt x="601" y="219"/>
                  </a:cubicBezTo>
                  <a:lnTo>
                    <a:pt x="601" y="219"/>
                  </a:lnTo>
                  <a:cubicBezTo>
                    <a:pt x="574" y="224"/>
                    <a:pt x="549" y="236"/>
                    <a:pt x="522" y="236"/>
                  </a:cubicBezTo>
                  <a:cubicBezTo>
                    <a:pt x="519" y="236"/>
                    <a:pt x="517" y="236"/>
                    <a:pt x="514" y="236"/>
                  </a:cubicBezTo>
                  <a:cubicBezTo>
                    <a:pt x="486" y="232"/>
                    <a:pt x="460" y="219"/>
                    <a:pt x="440" y="200"/>
                  </a:cubicBezTo>
                  <a:cubicBezTo>
                    <a:pt x="413" y="173"/>
                    <a:pt x="393" y="140"/>
                    <a:pt x="380" y="104"/>
                  </a:cubicBezTo>
                  <a:cubicBezTo>
                    <a:pt x="374" y="84"/>
                    <a:pt x="364" y="65"/>
                    <a:pt x="352" y="49"/>
                  </a:cubicBezTo>
                  <a:cubicBezTo>
                    <a:pt x="324" y="13"/>
                    <a:pt x="274" y="1"/>
                    <a:pt x="2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6"/>
            <p:cNvSpPr/>
            <p:nvPr/>
          </p:nvSpPr>
          <p:spPr>
            <a:xfrm flipH="1">
              <a:off x="3030534" y="2234673"/>
              <a:ext cx="312284" cy="496897"/>
            </a:xfrm>
            <a:custGeom>
              <a:rect b="b" l="l" r="r" t="t"/>
              <a:pathLst>
                <a:path extrusionOk="0" h="2199" w="1382">
                  <a:moveTo>
                    <a:pt x="1123" y="1"/>
                  </a:moveTo>
                  <a:cubicBezTo>
                    <a:pt x="1123" y="1"/>
                    <a:pt x="1123" y="1"/>
                    <a:pt x="1123" y="1"/>
                  </a:cubicBezTo>
                  <a:lnTo>
                    <a:pt x="1123" y="1"/>
                  </a:lnTo>
                  <a:cubicBezTo>
                    <a:pt x="1123" y="1"/>
                    <a:pt x="1123" y="1"/>
                    <a:pt x="1123" y="1"/>
                  </a:cubicBezTo>
                  <a:close/>
                  <a:moveTo>
                    <a:pt x="1123" y="1"/>
                  </a:moveTo>
                  <a:lnTo>
                    <a:pt x="1123" y="1"/>
                  </a:lnTo>
                  <a:cubicBezTo>
                    <a:pt x="1095" y="55"/>
                    <a:pt x="1064" y="104"/>
                    <a:pt x="1028" y="154"/>
                  </a:cubicBezTo>
                  <a:cubicBezTo>
                    <a:pt x="962" y="250"/>
                    <a:pt x="897" y="347"/>
                    <a:pt x="832" y="446"/>
                  </a:cubicBezTo>
                  <a:cubicBezTo>
                    <a:pt x="830" y="451"/>
                    <a:pt x="827" y="455"/>
                    <a:pt x="823" y="459"/>
                  </a:cubicBezTo>
                  <a:cubicBezTo>
                    <a:pt x="667" y="700"/>
                    <a:pt x="517" y="945"/>
                    <a:pt x="374" y="1195"/>
                  </a:cubicBezTo>
                  <a:cubicBezTo>
                    <a:pt x="301" y="1321"/>
                    <a:pt x="231" y="1449"/>
                    <a:pt x="162" y="1579"/>
                  </a:cubicBezTo>
                  <a:cubicBezTo>
                    <a:pt x="128" y="1643"/>
                    <a:pt x="93" y="1707"/>
                    <a:pt x="59" y="1773"/>
                  </a:cubicBezTo>
                  <a:cubicBezTo>
                    <a:pt x="52" y="1787"/>
                    <a:pt x="44" y="1800"/>
                    <a:pt x="37" y="1814"/>
                  </a:cubicBezTo>
                  <a:cubicBezTo>
                    <a:pt x="16" y="1851"/>
                    <a:pt x="1" y="1890"/>
                    <a:pt x="24" y="1935"/>
                  </a:cubicBezTo>
                  <a:cubicBezTo>
                    <a:pt x="81" y="2036"/>
                    <a:pt x="169" y="2116"/>
                    <a:pt x="275" y="2161"/>
                  </a:cubicBezTo>
                  <a:cubicBezTo>
                    <a:pt x="295" y="2171"/>
                    <a:pt x="318" y="2179"/>
                    <a:pt x="340" y="2186"/>
                  </a:cubicBezTo>
                  <a:cubicBezTo>
                    <a:pt x="368" y="2193"/>
                    <a:pt x="398" y="2199"/>
                    <a:pt x="427" y="2199"/>
                  </a:cubicBezTo>
                  <a:cubicBezTo>
                    <a:pt x="460" y="2199"/>
                    <a:pt x="491" y="2192"/>
                    <a:pt x="520" y="2176"/>
                  </a:cubicBezTo>
                  <a:cubicBezTo>
                    <a:pt x="554" y="2154"/>
                    <a:pt x="578" y="2117"/>
                    <a:pt x="596" y="2082"/>
                  </a:cubicBezTo>
                  <a:cubicBezTo>
                    <a:pt x="644" y="1999"/>
                    <a:pt x="695" y="1916"/>
                    <a:pt x="743" y="1832"/>
                  </a:cubicBezTo>
                  <a:cubicBezTo>
                    <a:pt x="841" y="1669"/>
                    <a:pt x="937" y="1507"/>
                    <a:pt x="1033" y="1343"/>
                  </a:cubicBezTo>
                  <a:cubicBezTo>
                    <a:pt x="1082" y="1261"/>
                    <a:pt x="1130" y="1179"/>
                    <a:pt x="1177" y="1097"/>
                  </a:cubicBezTo>
                  <a:cubicBezTo>
                    <a:pt x="1230" y="1007"/>
                    <a:pt x="1280" y="921"/>
                    <a:pt x="1314" y="819"/>
                  </a:cubicBezTo>
                  <a:cubicBezTo>
                    <a:pt x="1333" y="760"/>
                    <a:pt x="1349" y="698"/>
                    <a:pt x="1362" y="637"/>
                  </a:cubicBezTo>
                  <a:cubicBezTo>
                    <a:pt x="1376" y="570"/>
                    <a:pt x="1382" y="501"/>
                    <a:pt x="1379" y="433"/>
                  </a:cubicBezTo>
                  <a:lnTo>
                    <a:pt x="1379" y="429"/>
                  </a:lnTo>
                  <a:cubicBezTo>
                    <a:pt x="1379" y="397"/>
                    <a:pt x="1378" y="366"/>
                    <a:pt x="1375" y="336"/>
                  </a:cubicBezTo>
                  <a:cubicBezTo>
                    <a:pt x="1369" y="304"/>
                    <a:pt x="1361" y="274"/>
                    <a:pt x="1349" y="245"/>
                  </a:cubicBezTo>
                  <a:cubicBezTo>
                    <a:pt x="1346" y="267"/>
                    <a:pt x="1340" y="286"/>
                    <a:pt x="1339" y="308"/>
                  </a:cubicBezTo>
                  <a:cubicBezTo>
                    <a:pt x="1334" y="321"/>
                    <a:pt x="1323" y="330"/>
                    <a:pt x="1310" y="330"/>
                  </a:cubicBezTo>
                  <a:cubicBezTo>
                    <a:pt x="1308" y="330"/>
                    <a:pt x="1306" y="329"/>
                    <a:pt x="1303" y="329"/>
                  </a:cubicBezTo>
                  <a:cubicBezTo>
                    <a:pt x="1294" y="327"/>
                    <a:pt x="1278" y="311"/>
                    <a:pt x="1266" y="301"/>
                  </a:cubicBezTo>
                  <a:cubicBezTo>
                    <a:pt x="1263" y="297"/>
                    <a:pt x="1259" y="294"/>
                    <a:pt x="1255" y="293"/>
                  </a:cubicBezTo>
                  <a:cubicBezTo>
                    <a:pt x="1214" y="260"/>
                    <a:pt x="1144" y="225"/>
                    <a:pt x="1121" y="177"/>
                  </a:cubicBezTo>
                  <a:cubicBezTo>
                    <a:pt x="1102" y="135"/>
                    <a:pt x="1101" y="44"/>
                    <a:pt x="11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6"/>
            <p:cNvSpPr/>
            <p:nvPr/>
          </p:nvSpPr>
          <p:spPr>
            <a:xfrm flipH="1">
              <a:off x="3030534" y="2182475"/>
              <a:ext cx="250369" cy="549095"/>
            </a:xfrm>
            <a:custGeom>
              <a:rect b="b" l="l" r="r" t="t"/>
              <a:pathLst>
                <a:path extrusionOk="0" h="2430" w="1108">
                  <a:moveTo>
                    <a:pt x="1025" y="1"/>
                  </a:moveTo>
                  <a:cubicBezTo>
                    <a:pt x="1025" y="17"/>
                    <a:pt x="1026" y="34"/>
                    <a:pt x="1026" y="46"/>
                  </a:cubicBezTo>
                  <a:cubicBezTo>
                    <a:pt x="1032" y="163"/>
                    <a:pt x="1028" y="279"/>
                    <a:pt x="1014" y="394"/>
                  </a:cubicBezTo>
                  <a:cubicBezTo>
                    <a:pt x="1007" y="441"/>
                    <a:pt x="1002" y="487"/>
                    <a:pt x="992" y="531"/>
                  </a:cubicBezTo>
                  <a:cubicBezTo>
                    <a:pt x="976" y="626"/>
                    <a:pt x="953" y="721"/>
                    <a:pt x="926" y="813"/>
                  </a:cubicBezTo>
                  <a:cubicBezTo>
                    <a:pt x="900" y="897"/>
                    <a:pt x="870" y="981"/>
                    <a:pt x="836" y="1063"/>
                  </a:cubicBezTo>
                  <a:cubicBezTo>
                    <a:pt x="693" y="1415"/>
                    <a:pt x="491" y="1737"/>
                    <a:pt x="271" y="2045"/>
                  </a:cubicBezTo>
                  <a:cubicBezTo>
                    <a:pt x="188" y="2166"/>
                    <a:pt x="97" y="2282"/>
                    <a:pt x="1" y="2392"/>
                  </a:cubicBezTo>
                  <a:cubicBezTo>
                    <a:pt x="21" y="2402"/>
                    <a:pt x="44" y="2410"/>
                    <a:pt x="66" y="2417"/>
                  </a:cubicBezTo>
                  <a:cubicBezTo>
                    <a:pt x="94" y="2424"/>
                    <a:pt x="124" y="2430"/>
                    <a:pt x="153" y="2430"/>
                  </a:cubicBezTo>
                  <a:cubicBezTo>
                    <a:pt x="186" y="2430"/>
                    <a:pt x="217" y="2423"/>
                    <a:pt x="246" y="2407"/>
                  </a:cubicBezTo>
                  <a:cubicBezTo>
                    <a:pt x="280" y="2385"/>
                    <a:pt x="304" y="2348"/>
                    <a:pt x="322" y="2313"/>
                  </a:cubicBezTo>
                  <a:cubicBezTo>
                    <a:pt x="370" y="2230"/>
                    <a:pt x="421" y="2147"/>
                    <a:pt x="469" y="2063"/>
                  </a:cubicBezTo>
                  <a:cubicBezTo>
                    <a:pt x="567" y="1900"/>
                    <a:pt x="663" y="1738"/>
                    <a:pt x="759" y="1574"/>
                  </a:cubicBezTo>
                  <a:cubicBezTo>
                    <a:pt x="808" y="1492"/>
                    <a:pt x="856" y="1410"/>
                    <a:pt x="903" y="1328"/>
                  </a:cubicBezTo>
                  <a:cubicBezTo>
                    <a:pt x="956" y="1238"/>
                    <a:pt x="1006" y="1152"/>
                    <a:pt x="1040" y="1050"/>
                  </a:cubicBezTo>
                  <a:cubicBezTo>
                    <a:pt x="1059" y="991"/>
                    <a:pt x="1075" y="929"/>
                    <a:pt x="1088" y="868"/>
                  </a:cubicBezTo>
                  <a:cubicBezTo>
                    <a:pt x="1102" y="801"/>
                    <a:pt x="1108" y="732"/>
                    <a:pt x="1105" y="664"/>
                  </a:cubicBezTo>
                  <a:lnTo>
                    <a:pt x="1105" y="660"/>
                  </a:lnTo>
                  <a:cubicBezTo>
                    <a:pt x="1106" y="634"/>
                    <a:pt x="1105" y="608"/>
                    <a:pt x="1102" y="583"/>
                  </a:cubicBezTo>
                  <a:cubicBezTo>
                    <a:pt x="1102" y="576"/>
                    <a:pt x="1102" y="571"/>
                    <a:pt x="1101" y="565"/>
                  </a:cubicBezTo>
                  <a:cubicBezTo>
                    <a:pt x="1095" y="503"/>
                    <a:pt x="1088" y="441"/>
                    <a:pt x="1082" y="379"/>
                  </a:cubicBezTo>
                  <a:cubicBezTo>
                    <a:pt x="1066" y="253"/>
                    <a:pt x="1048" y="126"/>
                    <a:pt x="1025" y="1"/>
                  </a:cubicBezTo>
                  <a:close/>
                </a:path>
              </a:pathLst>
            </a:custGeom>
            <a:solidFill>
              <a:srgbClr val="2E2E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26"/>
            <p:cNvSpPr/>
            <p:nvPr/>
          </p:nvSpPr>
          <p:spPr>
            <a:xfrm flipH="1">
              <a:off x="3381456" y="1760375"/>
              <a:ext cx="211729" cy="202691"/>
            </a:xfrm>
            <a:custGeom>
              <a:rect b="b" l="l" r="r" t="t"/>
              <a:pathLst>
                <a:path extrusionOk="0" h="897" w="937">
                  <a:moveTo>
                    <a:pt x="123" y="1"/>
                  </a:moveTo>
                  <a:cubicBezTo>
                    <a:pt x="89" y="1"/>
                    <a:pt x="67" y="7"/>
                    <a:pt x="53" y="38"/>
                  </a:cubicBezTo>
                  <a:cubicBezTo>
                    <a:pt x="38" y="72"/>
                    <a:pt x="28" y="109"/>
                    <a:pt x="25" y="147"/>
                  </a:cubicBezTo>
                  <a:cubicBezTo>
                    <a:pt x="23" y="185"/>
                    <a:pt x="31" y="228"/>
                    <a:pt x="31" y="268"/>
                  </a:cubicBezTo>
                  <a:cubicBezTo>
                    <a:pt x="32" y="360"/>
                    <a:pt x="23" y="452"/>
                    <a:pt x="6" y="543"/>
                  </a:cubicBezTo>
                  <a:cubicBezTo>
                    <a:pt x="2" y="560"/>
                    <a:pt x="1" y="576"/>
                    <a:pt x="3" y="593"/>
                  </a:cubicBezTo>
                  <a:cubicBezTo>
                    <a:pt x="6" y="604"/>
                    <a:pt x="12" y="616"/>
                    <a:pt x="17" y="626"/>
                  </a:cubicBezTo>
                  <a:cubicBezTo>
                    <a:pt x="96" y="752"/>
                    <a:pt x="243" y="818"/>
                    <a:pt x="386" y="858"/>
                  </a:cubicBezTo>
                  <a:cubicBezTo>
                    <a:pt x="422" y="868"/>
                    <a:pt x="459" y="878"/>
                    <a:pt x="495" y="884"/>
                  </a:cubicBezTo>
                  <a:cubicBezTo>
                    <a:pt x="510" y="887"/>
                    <a:pt x="536" y="897"/>
                    <a:pt x="557" y="897"/>
                  </a:cubicBezTo>
                  <a:cubicBezTo>
                    <a:pt x="566" y="897"/>
                    <a:pt x="573" y="895"/>
                    <a:pt x="579" y="890"/>
                  </a:cubicBezTo>
                  <a:cubicBezTo>
                    <a:pt x="586" y="882"/>
                    <a:pt x="591" y="873"/>
                    <a:pt x="595" y="864"/>
                  </a:cubicBezTo>
                  <a:cubicBezTo>
                    <a:pt x="615" y="820"/>
                    <a:pt x="637" y="774"/>
                    <a:pt x="675" y="747"/>
                  </a:cubicBezTo>
                  <a:cubicBezTo>
                    <a:pt x="697" y="733"/>
                    <a:pt x="721" y="722"/>
                    <a:pt x="747" y="716"/>
                  </a:cubicBezTo>
                  <a:cubicBezTo>
                    <a:pt x="762" y="711"/>
                    <a:pt x="778" y="708"/>
                    <a:pt x="794" y="708"/>
                  </a:cubicBezTo>
                  <a:cubicBezTo>
                    <a:pt x="805" y="708"/>
                    <a:pt x="817" y="709"/>
                    <a:pt x="828" y="712"/>
                  </a:cubicBezTo>
                  <a:cubicBezTo>
                    <a:pt x="847" y="719"/>
                    <a:pt x="864" y="730"/>
                    <a:pt x="883" y="730"/>
                  </a:cubicBezTo>
                  <a:cubicBezTo>
                    <a:pt x="937" y="727"/>
                    <a:pt x="931" y="660"/>
                    <a:pt x="930" y="623"/>
                  </a:cubicBezTo>
                  <a:cubicBezTo>
                    <a:pt x="927" y="564"/>
                    <a:pt x="887" y="539"/>
                    <a:pt x="846" y="502"/>
                  </a:cubicBezTo>
                  <a:cubicBezTo>
                    <a:pt x="802" y="462"/>
                    <a:pt x="754" y="426"/>
                    <a:pt x="704" y="393"/>
                  </a:cubicBezTo>
                  <a:cubicBezTo>
                    <a:pt x="605" y="327"/>
                    <a:pt x="500" y="269"/>
                    <a:pt x="408" y="192"/>
                  </a:cubicBezTo>
                  <a:cubicBezTo>
                    <a:pt x="355" y="148"/>
                    <a:pt x="305" y="98"/>
                    <a:pt x="250" y="54"/>
                  </a:cubicBezTo>
                  <a:cubicBezTo>
                    <a:pt x="213" y="27"/>
                    <a:pt x="170" y="1"/>
                    <a:pt x="123" y="1"/>
                  </a:cubicBezTo>
                  <a:close/>
                </a:path>
              </a:pathLst>
            </a:custGeom>
            <a:solidFill>
              <a:srgbClr val="B876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6"/>
            <p:cNvSpPr/>
            <p:nvPr/>
          </p:nvSpPr>
          <p:spPr>
            <a:xfrm flipH="1">
              <a:off x="3421452" y="1868160"/>
              <a:ext cx="186873" cy="121117"/>
            </a:xfrm>
            <a:custGeom>
              <a:rect b="b" l="l" r="r" t="t"/>
              <a:pathLst>
                <a:path extrusionOk="0" h="536" w="827">
                  <a:moveTo>
                    <a:pt x="83" y="1"/>
                  </a:moveTo>
                  <a:cubicBezTo>
                    <a:pt x="59" y="1"/>
                    <a:pt x="37" y="63"/>
                    <a:pt x="28" y="80"/>
                  </a:cubicBezTo>
                  <a:cubicBezTo>
                    <a:pt x="20" y="98"/>
                    <a:pt x="0" y="132"/>
                    <a:pt x="9" y="153"/>
                  </a:cubicBezTo>
                  <a:cubicBezTo>
                    <a:pt x="26" y="184"/>
                    <a:pt x="48" y="213"/>
                    <a:pt x="75" y="238"/>
                  </a:cubicBezTo>
                  <a:cubicBezTo>
                    <a:pt x="127" y="293"/>
                    <a:pt x="186" y="340"/>
                    <a:pt x="252" y="376"/>
                  </a:cubicBezTo>
                  <a:cubicBezTo>
                    <a:pt x="350" y="431"/>
                    <a:pt x="457" y="467"/>
                    <a:pt x="563" y="501"/>
                  </a:cubicBezTo>
                  <a:cubicBezTo>
                    <a:pt x="605" y="516"/>
                    <a:pt x="649" y="527"/>
                    <a:pt x="693" y="533"/>
                  </a:cubicBezTo>
                  <a:cubicBezTo>
                    <a:pt x="705" y="534"/>
                    <a:pt x="717" y="535"/>
                    <a:pt x="730" y="535"/>
                  </a:cubicBezTo>
                  <a:cubicBezTo>
                    <a:pt x="700" y="531"/>
                    <a:pt x="717" y="435"/>
                    <a:pt x="723" y="417"/>
                  </a:cubicBezTo>
                  <a:cubicBezTo>
                    <a:pt x="738" y="361"/>
                    <a:pt x="770" y="310"/>
                    <a:pt x="814" y="271"/>
                  </a:cubicBezTo>
                  <a:cubicBezTo>
                    <a:pt x="819" y="266"/>
                    <a:pt x="825" y="259"/>
                    <a:pt x="826" y="250"/>
                  </a:cubicBezTo>
                  <a:lnTo>
                    <a:pt x="826" y="250"/>
                  </a:lnTo>
                  <a:cubicBezTo>
                    <a:pt x="773" y="265"/>
                    <a:pt x="718" y="272"/>
                    <a:pt x="662" y="272"/>
                  </a:cubicBezTo>
                  <a:cubicBezTo>
                    <a:pt x="644" y="272"/>
                    <a:pt x="626" y="271"/>
                    <a:pt x="609" y="270"/>
                  </a:cubicBezTo>
                  <a:cubicBezTo>
                    <a:pt x="537" y="264"/>
                    <a:pt x="464" y="252"/>
                    <a:pt x="394" y="234"/>
                  </a:cubicBezTo>
                  <a:cubicBezTo>
                    <a:pt x="331" y="219"/>
                    <a:pt x="273" y="191"/>
                    <a:pt x="223" y="150"/>
                  </a:cubicBezTo>
                  <a:cubicBezTo>
                    <a:pt x="200" y="129"/>
                    <a:pt x="189" y="105"/>
                    <a:pt x="168" y="81"/>
                  </a:cubicBezTo>
                  <a:cubicBezTo>
                    <a:pt x="146" y="55"/>
                    <a:pt x="123" y="30"/>
                    <a:pt x="97" y="8"/>
                  </a:cubicBezTo>
                  <a:cubicBezTo>
                    <a:pt x="94" y="5"/>
                    <a:pt x="91" y="3"/>
                    <a:pt x="87" y="1"/>
                  </a:cubicBezTo>
                  <a:cubicBezTo>
                    <a:pt x="86" y="1"/>
                    <a:pt x="84" y="1"/>
                    <a:pt x="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26"/>
            <p:cNvSpPr/>
            <p:nvPr/>
          </p:nvSpPr>
          <p:spPr>
            <a:xfrm flipH="1">
              <a:off x="3378293" y="1850535"/>
              <a:ext cx="72987" cy="114112"/>
            </a:xfrm>
            <a:custGeom>
              <a:rect b="b" l="l" r="r" t="t"/>
              <a:pathLst>
                <a:path extrusionOk="0" h="505" w="323">
                  <a:moveTo>
                    <a:pt x="323" y="1"/>
                  </a:moveTo>
                  <a:lnTo>
                    <a:pt x="323" y="1"/>
                  </a:lnTo>
                  <a:cubicBezTo>
                    <a:pt x="307" y="72"/>
                    <a:pt x="262" y="134"/>
                    <a:pt x="218" y="192"/>
                  </a:cubicBezTo>
                  <a:cubicBezTo>
                    <a:pt x="192" y="229"/>
                    <a:pt x="160" y="264"/>
                    <a:pt x="126" y="294"/>
                  </a:cubicBezTo>
                  <a:cubicBezTo>
                    <a:pt x="91" y="324"/>
                    <a:pt x="47" y="342"/>
                    <a:pt x="0" y="344"/>
                  </a:cubicBezTo>
                  <a:cubicBezTo>
                    <a:pt x="20" y="362"/>
                    <a:pt x="67" y="353"/>
                    <a:pt x="91" y="357"/>
                  </a:cubicBezTo>
                  <a:cubicBezTo>
                    <a:pt x="127" y="360"/>
                    <a:pt x="162" y="370"/>
                    <a:pt x="195" y="384"/>
                  </a:cubicBezTo>
                  <a:cubicBezTo>
                    <a:pt x="243" y="407"/>
                    <a:pt x="284" y="451"/>
                    <a:pt x="288" y="505"/>
                  </a:cubicBezTo>
                  <a:cubicBezTo>
                    <a:pt x="312" y="338"/>
                    <a:pt x="323" y="169"/>
                    <a:pt x="3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6"/>
            <p:cNvSpPr/>
            <p:nvPr/>
          </p:nvSpPr>
          <p:spPr>
            <a:xfrm flipH="1">
              <a:off x="3425519" y="1843530"/>
              <a:ext cx="189133" cy="135127"/>
            </a:xfrm>
            <a:custGeom>
              <a:rect b="b" l="l" r="r" t="t"/>
              <a:pathLst>
                <a:path extrusionOk="0" h="598" w="837">
                  <a:moveTo>
                    <a:pt x="836" y="335"/>
                  </a:moveTo>
                  <a:cubicBezTo>
                    <a:pt x="836" y="335"/>
                    <a:pt x="836" y="335"/>
                    <a:pt x="836" y="335"/>
                  </a:cubicBezTo>
                  <a:lnTo>
                    <a:pt x="836" y="335"/>
                  </a:lnTo>
                  <a:cubicBezTo>
                    <a:pt x="836" y="335"/>
                    <a:pt x="836" y="335"/>
                    <a:pt x="836" y="335"/>
                  </a:cubicBezTo>
                  <a:close/>
                  <a:moveTo>
                    <a:pt x="125" y="0"/>
                  </a:moveTo>
                  <a:lnTo>
                    <a:pt x="125" y="0"/>
                  </a:lnTo>
                  <a:cubicBezTo>
                    <a:pt x="89" y="39"/>
                    <a:pt x="1" y="182"/>
                    <a:pt x="14" y="215"/>
                  </a:cubicBezTo>
                  <a:cubicBezTo>
                    <a:pt x="32" y="247"/>
                    <a:pt x="54" y="276"/>
                    <a:pt x="81" y="302"/>
                  </a:cubicBezTo>
                  <a:cubicBezTo>
                    <a:pt x="133" y="355"/>
                    <a:pt x="192" y="402"/>
                    <a:pt x="258" y="439"/>
                  </a:cubicBezTo>
                  <a:cubicBezTo>
                    <a:pt x="356" y="493"/>
                    <a:pt x="462" y="530"/>
                    <a:pt x="569" y="565"/>
                  </a:cubicBezTo>
                  <a:cubicBezTo>
                    <a:pt x="611" y="578"/>
                    <a:pt x="655" y="589"/>
                    <a:pt x="699" y="596"/>
                  </a:cubicBezTo>
                  <a:cubicBezTo>
                    <a:pt x="711" y="598"/>
                    <a:pt x="723" y="598"/>
                    <a:pt x="736" y="598"/>
                  </a:cubicBezTo>
                  <a:cubicBezTo>
                    <a:pt x="706" y="594"/>
                    <a:pt x="723" y="497"/>
                    <a:pt x="729" y="479"/>
                  </a:cubicBezTo>
                  <a:cubicBezTo>
                    <a:pt x="740" y="450"/>
                    <a:pt x="755" y="424"/>
                    <a:pt x="776" y="399"/>
                  </a:cubicBezTo>
                  <a:cubicBezTo>
                    <a:pt x="784" y="387"/>
                    <a:pt x="795" y="376"/>
                    <a:pt x="805" y="365"/>
                  </a:cubicBezTo>
                  <a:cubicBezTo>
                    <a:pt x="810" y="360"/>
                    <a:pt x="827" y="336"/>
                    <a:pt x="836" y="335"/>
                  </a:cubicBezTo>
                  <a:lnTo>
                    <a:pt x="836" y="335"/>
                  </a:lnTo>
                  <a:cubicBezTo>
                    <a:pt x="804" y="337"/>
                    <a:pt x="773" y="338"/>
                    <a:pt x="741" y="338"/>
                  </a:cubicBezTo>
                  <a:cubicBezTo>
                    <a:pt x="627" y="338"/>
                    <a:pt x="512" y="324"/>
                    <a:pt x="400" y="296"/>
                  </a:cubicBezTo>
                  <a:cubicBezTo>
                    <a:pt x="310" y="273"/>
                    <a:pt x="224" y="230"/>
                    <a:pt x="174" y="147"/>
                  </a:cubicBezTo>
                  <a:cubicBezTo>
                    <a:pt x="159" y="125"/>
                    <a:pt x="147" y="102"/>
                    <a:pt x="136" y="77"/>
                  </a:cubicBezTo>
                  <a:cubicBezTo>
                    <a:pt x="129" y="62"/>
                    <a:pt x="111" y="15"/>
                    <a:pt x="1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6"/>
            <p:cNvSpPr/>
            <p:nvPr/>
          </p:nvSpPr>
          <p:spPr>
            <a:xfrm flipH="1">
              <a:off x="3379197" y="1846242"/>
              <a:ext cx="72987" cy="114112"/>
            </a:xfrm>
            <a:custGeom>
              <a:rect b="b" l="l" r="r" t="t"/>
              <a:pathLst>
                <a:path extrusionOk="0" h="505" w="323">
                  <a:moveTo>
                    <a:pt x="321" y="1"/>
                  </a:moveTo>
                  <a:cubicBezTo>
                    <a:pt x="307" y="74"/>
                    <a:pt x="262" y="134"/>
                    <a:pt x="216" y="192"/>
                  </a:cubicBezTo>
                  <a:cubicBezTo>
                    <a:pt x="190" y="230"/>
                    <a:pt x="160" y="264"/>
                    <a:pt x="126" y="295"/>
                  </a:cubicBezTo>
                  <a:cubicBezTo>
                    <a:pt x="91" y="325"/>
                    <a:pt x="47" y="342"/>
                    <a:pt x="0" y="343"/>
                  </a:cubicBezTo>
                  <a:cubicBezTo>
                    <a:pt x="11" y="355"/>
                    <a:pt x="34" y="357"/>
                    <a:pt x="55" y="357"/>
                  </a:cubicBezTo>
                  <a:cubicBezTo>
                    <a:pt x="62" y="357"/>
                    <a:pt x="68" y="356"/>
                    <a:pt x="75" y="356"/>
                  </a:cubicBezTo>
                  <a:cubicBezTo>
                    <a:pt x="80" y="356"/>
                    <a:pt x="85" y="357"/>
                    <a:pt x="90" y="357"/>
                  </a:cubicBezTo>
                  <a:cubicBezTo>
                    <a:pt x="126" y="361"/>
                    <a:pt x="161" y="370"/>
                    <a:pt x="194" y="385"/>
                  </a:cubicBezTo>
                  <a:cubicBezTo>
                    <a:pt x="243" y="407"/>
                    <a:pt x="284" y="451"/>
                    <a:pt x="287" y="504"/>
                  </a:cubicBezTo>
                  <a:cubicBezTo>
                    <a:pt x="310" y="338"/>
                    <a:pt x="322" y="170"/>
                    <a:pt x="3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6"/>
            <p:cNvSpPr/>
            <p:nvPr/>
          </p:nvSpPr>
          <p:spPr>
            <a:xfrm flipH="1">
              <a:off x="3349369" y="1591129"/>
              <a:ext cx="300307" cy="324034"/>
            </a:xfrm>
            <a:custGeom>
              <a:rect b="b" l="l" r="r" t="t"/>
              <a:pathLst>
                <a:path extrusionOk="0" h="1434" w="1329">
                  <a:moveTo>
                    <a:pt x="851" y="0"/>
                  </a:moveTo>
                  <a:cubicBezTo>
                    <a:pt x="826" y="0"/>
                    <a:pt x="800" y="2"/>
                    <a:pt x="774" y="5"/>
                  </a:cubicBezTo>
                  <a:cubicBezTo>
                    <a:pt x="639" y="19"/>
                    <a:pt x="511" y="76"/>
                    <a:pt x="413" y="171"/>
                  </a:cubicBezTo>
                  <a:cubicBezTo>
                    <a:pt x="355" y="228"/>
                    <a:pt x="311" y="298"/>
                    <a:pt x="284" y="374"/>
                  </a:cubicBezTo>
                  <a:cubicBezTo>
                    <a:pt x="270" y="408"/>
                    <a:pt x="269" y="448"/>
                    <a:pt x="248" y="477"/>
                  </a:cubicBezTo>
                  <a:cubicBezTo>
                    <a:pt x="225" y="511"/>
                    <a:pt x="194" y="540"/>
                    <a:pt x="158" y="562"/>
                  </a:cubicBezTo>
                  <a:cubicBezTo>
                    <a:pt x="112" y="587"/>
                    <a:pt x="48" y="590"/>
                    <a:pt x="21" y="637"/>
                  </a:cubicBezTo>
                  <a:cubicBezTo>
                    <a:pt x="0" y="671"/>
                    <a:pt x="10" y="715"/>
                    <a:pt x="25" y="754"/>
                  </a:cubicBezTo>
                  <a:cubicBezTo>
                    <a:pt x="55" y="817"/>
                    <a:pt x="99" y="875"/>
                    <a:pt x="153" y="920"/>
                  </a:cubicBezTo>
                  <a:cubicBezTo>
                    <a:pt x="193" y="959"/>
                    <a:pt x="250" y="1024"/>
                    <a:pt x="309" y="1024"/>
                  </a:cubicBezTo>
                  <a:cubicBezTo>
                    <a:pt x="310" y="1024"/>
                    <a:pt x="312" y="1024"/>
                    <a:pt x="314" y="1024"/>
                  </a:cubicBezTo>
                  <a:cubicBezTo>
                    <a:pt x="323" y="1022"/>
                    <a:pt x="331" y="1021"/>
                    <a:pt x="340" y="1021"/>
                  </a:cubicBezTo>
                  <a:cubicBezTo>
                    <a:pt x="345" y="1021"/>
                    <a:pt x="351" y="1022"/>
                    <a:pt x="357" y="1022"/>
                  </a:cubicBezTo>
                  <a:cubicBezTo>
                    <a:pt x="368" y="1028"/>
                    <a:pt x="376" y="1036"/>
                    <a:pt x="383" y="1047"/>
                  </a:cubicBezTo>
                  <a:cubicBezTo>
                    <a:pt x="420" y="1103"/>
                    <a:pt x="443" y="1169"/>
                    <a:pt x="487" y="1223"/>
                  </a:cubicBezTo>
                  <a:cubicBezTo>
                    <a:pt x="555" y="1307"/>
                    <a:pt x="660" y="1347"/>
                    <a:pt x="763" y="1379"/>
                  </a:cubicBezTo>
                  <a:cubicBezTo>
                    <a:pt x="855" y="1408"/>
                    <a:pt x="950" y="1434"/>
                    <a:pt x="1047" y="1434"/>
                  </a:cubicBezTo>
                  <a:cubicBezTo>
                    <a:pt x="1052" y="1434"/>
                    <a:pt x="1057" y="1434"/>
                    <a:pt x="1062" y="1434"/>
                  </a:cubicBezTo>
                  <a:cubicBezTo>
                    <a:pt x="1092" y="1432"/>
                    <a:pt x="1123" y="1426"/>
                    <a:pt x="1152" y="1415"/>
                  </a:cubicBezTo>
                  <a:cubicBezTo>
                    <a:pt x="1168" y="1409"/>
                    <a:pt x="1181" y="1401"/>
                    <a:pt x="1194" y="1390"/>
                  </a:cubicBezTo>
                  <a:cubicBezTo>
                    <a:pt x="1238" y="1354"/>
                    <a:pt x="1253" y="1295"/>
                    <a:pt x="1265" y="1238"/>
                  </a:cubicBezTo>
                  <a:cubicBezTo>
                    <a:pt x="1311" y="1044"/>
                    <a:pt x="1329" y="845"/>
                    <a:pt x="1322" y="645"/>
                  </a:cubicBezTo>
                  <a:cubicBezTo>
                    <a:pt x="1318" y="571"/>
                    <a:pt x="1309" y="498"/>
                    <a:pt x="1296" y="425"/>
                  </a:cubicBezTo>
                  <a:cubicBezTo>
                    <a:pt x="1282" y="360"/>
                    <a:pt x="1265" y="297"/>
                    <a:pt x="1243" y="235"/>
                  </a:cubicBezTo>
                  <a:cubicBezTo>
                    <a:pt x="1227" y="191"/>
                    <a:pt x="1206" y="104"/>
                    <a:pt x="1169" y="72"/>
                  </a:cubicBezTo>
                  <a:lnTo>
                    <a:pt x="1165" y="70"/>
                  </a:lnTo>
                  <a:cubicBezTo>
                    <a:pt x="1119" y="35"/>
                    <a:pt x="1031" y="21"/>
                    <a:pt x="973" y="12"/>
                  </a:cubicBezTo>
                  <a:cubicBezTo>
                    <a:pt x="934" y="4"/>
                    <a:pt x="893" y="0"/>
                    <a:pt x="851" y="0"/>
                  </a:cubicBezTo>
                  <a:close/>
                </a:path>
              </a:pathLst>
            </a:custGeom>
            <a:solidFill>
              <a:srgbClr val="DA8A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6"/>
            <p:cNvSpPr/>
            <p:nvPr/>
          </p:nvSpPr>
          <p:spPr>
            <a:xfrm flipH="1">
              <a:off x="3349144" y="1606946"/>
              <a:ext cx="86997" cy="303923"/>
            </a:xfrm>
            <a:custGeom>
              <a:rect b="b" l="l" r="r" t="t"/>
              <a:pathLst>
                <a:path extrusionOk="0" h="1345" w="385">
                  <a:moveTo>
                    <a:pt x="170" y="0"/>
                  </a:moveTo>
                  <a:cubicBezTo>
                    <a:pt x="137" y="0"/>
                    <a:pt x="104" y="6"/>
                    <a:pt x="77" y="22"/>
                  </a:cubicBezTo>
                  <a:cubicBezTo>
                    <a:pt x="12" y="57"/>
                    <a:pt x="1" y="126"/>
                    <a:pt x="17" y="191"/>
                  </a:cubicBezTo>
                  <a:cubicBezTo>
                    <a:pt x="42" y="278"/>
                    <a:pt x="52" y="367"/>
                    <a:pt x="71" y="455"/>
                  </a:cubicBezTo>
                  <a:cubicBezTo>
                    <a:pt x="86" y="530"/>
                    <a:pt x="103" y="605"/>
                    <a:pt x="137" y="673"/>
                  </a:cubicBezTo>
                  <a:cubicBezTo>
                    <a:pt x="167" y="731"/>
                    <a:pt x="212" y="794"/>
                    <a:pt x="195" y="857"/>
                  </a:cubicBezTo>
                  <a:cubicBezTo>
                    <a:pt x="185" y="887"/>
                    <a:pt x="163" y="914"/>
                    <a:pt x="150" y="943"/>
                  </a:cubicBezTo>
                  <a:cubicBezTo>
                    <a:pt x="133" y="984"/>
                    <a:pt x="132" y="1028"/>
                    <a:pt x="143" y="1071"/>
                  </a:cubicBezTo>
                  <a:cubicBezTo>
                    <a:pt x="152" y="1112"/>
                    <a:pt x="167" y="1155"/>
                    <a:pt x="180" y="1196"/>
                  </a:cubicBezTo>
                  <a:cubicBezTo>
                    <a:pt x="191" y="1244"/>
                    <a:pt x="201" y="1294"/>
                    <a:pt x="207" y="1345"/>
                  </a:cubicBezTo>
                  <a:cubicBezTo>
                    <a:pt x="223" y="1339"/>
                    <a:pt x="236" y="1331"/>
                    <a:pt x="249" y="1320"/>
                  </a:cubicBezTo>
                  <a:cubicBezTo>
                    <a:pt x="293" y="1284"/>
                    <a:pt x="308" y="1225"/>
                    <a:pt x="320" y="1168"/>
                  </a:cubicBezTo>
                  <a:cubicBezTo>
                    <a:pt x="366" y="974"/>
                    <a:pt x="385" y="775"/>
                    <a:pt x="377" y="576"/>
                  </a:cubicBezTo>
                  <a:cubicBezTo>
                    <a:pt x="374" y="502"/>
                    <a:pt x="364" y="429"/>
                    <a:pt x="351" y="356"/>
                  </a:cubicBezTo>
                  <a:cubicBezTo>
                    <a:pt x="338" y="293"/>
                    <a:pt x="320" y="229"/>
                    <a:pt x="300" y="168"/>
                  </a:cubicBezTo>
                  <a:cubicBezTo>
                    <a:pt x="283" y="122"/>
                    <a:pt x="261" y="37"/>
                    <a:pt x="224" y="5"/>
                  </a:cubicBezTo>
                  <a:cubicBezTo>
                    <a:pt x="206" y="2"/>
                    <a:pt x="188" y="0"/>
                    <a:pt x="170" y="0"/>
                  </a:cubicBezTo>
                  <a:close/>
                </a:path>
              </a:pathLst>
            </a:custGeom>
            <a:solidFill>
              <a:srgbClr val="B876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6"/>
            <p:cNvSpPr/>
            <p:nvPr/>
          </p:nvSpPr>
          <p:spPr>
            <a:xfrm flipH="1">
              <a:off x="3359989" y="1490575"/>
              <a:ext cx="326067" cy="304601"/>
            </a:xfrm>
            <a:custGeom>
              <a:rect b="b" l="l" r="r" t="t"/>
              <a:pathLst>
                <a:path extrusionOk="0" h="1348" w="1443">
                  <a:moveTo>
                    <a:pt x="707" y="1"/>
                  </a:moveTo>
                  <a:cubicBezTo>
                    <a:pt x="597" y="1"/>
                    <a:pt x="486" y="23"/>
                    <a:pt x="383" y="66"/>
                  </a:cubicBezTo>
                  <a:cubicBezTo>
                    <a:pt x="285" y="106"/>
                    <a:pt x="200" y="173"/>
                    <a:pt x="136" y="258"/>
                  </a:cubicBezTo>
                  <a:cubicBezTo>
                    <a:pt x="72" y="349"/>
                    <a:pt x="30" y="454"/>
                    <a:pt x="15" y="564"/>
                  </a:cubicBezTo>
                  <a:cubicBezTo>
                    <a:pt x="0" y="671"/>
                    <a:pt x="8" y="782"/>
                    <a:pt x="40" y="885"/>
                  </a:cubicBezTo>
                  <a:cubicBezTo>
                    <a:pt x="52" y="922"/>
                    <a:pt x="65" y="958"/>
                    <a:pt x="80" y="995"/>
                  </a:cubicBezTo>
                  <a:cubicBezTo>
                    <a:pt x="131" y="1123"/>
                    <a:pt x="194" y="1247"/>
                    <a:pt x="289" y="1347"/>
                  </a:cubicBezTo>
                  <a:cubicBezTo>
                    <a:pt x="260" y="1305"/>
                    <a:pt x="209" y="1218"/>
                    <a:pt x="247" y="1171"/>
                  </a:cubicBezTo>
                  <a:cubicBezTo>
                    <a:pt x="259" y="1155"/>
                    <a:pt x="277" y="1142"/>
                    <a:pt x="297" y="1137"/>
                  </a:cubicBezTo>
                  <a:cubicBezTo>
                    <a:pt x="317" y="1130"/>
                    <a:pt x="337" y="1127"/>
                    <a:pt x="357" y="1127"/>
                  </a:cubicBezTo>
                  <a:cubicBezTo>
                    <a:pt x="391" y="1127"/>
                    <a:pt x="426" y="1137"/>
                    <a:pt x="456" y="1156"/>
                  </a:cubicBezTo>
                  <a:cubicBezTo>
                    <a:pt x="484" y="1173"/>
                    <a:pt x="513" y="1215"/>
                    <a:pt x="547" y="1215"/>
                  </a:cubicBezTo>
                  <a:cubicBezTo>
                    <a:pt x="552" y="1215"/>
                    <a:pt x="557" y="1214"/>
                    <a:pt x="562" y="1213"/>
                  </a:cubicBezTo>
                  <a:cubicBezTo>
                    <a:pt x="631" y="1186"/>
                    <a:pt x="661" y="1071"/>
                    <a:pt x="683" y="1009"/>
                  </a:cubicBezTo>
                  <a:cubicBezTo>
                    <a:pt x="704" y="947"/>
                    <a:pt x="724" y="883"/>
                    <a:pt x="760" y="828"/>
                  </a:cubicBezTo>
                  <a:cubicBezTo>
                    <a:pt x="760" y="827"/>
                    <a:pt x="761" y="826"/>
                    <a:pt x="763" y="824"/>
                  </a:cubicBezTo>
                  <a:cubicBezTo>
                    <a:pt x="770" y="812"/>
                    <a:pt x="778" y="801"/>
                    <a:pt x="788" y="791"/>
                  </a:cubicBezTo>
                  <a:cubicBezTo>
                    <a:pt x="818" y="751"/>
                    <a:pt x="862" y="724"/>
                    <a:pt x="910" y="710"/>
                  </a:cubicBezTo>
                  <a:cubicBezTo>
                    <a:pt x="930" y="705"/>
                    <a:pt x="951" y="704"/>
                    <a:pt x="971" y="704"/>
                  </a:cubicBezTo>
                  <a:cubicBezTo>
                    <a:pt x="1001" y="704"/>
                    <a:pt x="1030" y="707"/>
                    <a:pt x="1059" y="707"/>
                  </a:cubicBezTo>
                  <a:cubicBezTo>
                    <a:pt x="1091" y="707"/>
                    <a:pt x="1121" y="703"/>
                    <a:pt x="1150" y="689"/>
                  </a:cubicBezTo>
                  <a:cubicBezTo>
                    <a:pt x="1187" y="671"/>
                    <a:pt x="1213" y="638"/>
                    <a:pt x="1247" y="614"/>
                  </a:cubicBezTo>
                  <a:cubicBezTo>
                    <a:pt x="1263" y="601"/>
                    <a:pt x="1287" y="587"/>
                    <a:pt x="1310" y="587"/>
                  </a:cubicBezTo>
                  <a:cubicBezTo>
                    <a:pt x="1312" y="587"/>
                    <a:pt x="1315" y="587"/>
                    <a:pt x="1318" y="588"/>
                  </a:cubicBezTo>
                  <a:cubicBezTo>
                    <a:pt x="1345" y="594"/>
                    <a:pt x="1370" y="612"/>
                    <a:pt x="1385" y="637"/>
                  </a:cubicBezTo>
                  <a:cubicBezTo>
                    <a:pt x="1403" y="659"/>
                    <a:pt x="1417" y="685"/>
                    <a:pt x="1422" y="714"/>
                  </a:cubicBezTo>
                  <a:cubicBezTo>
                    <a:pt x="1436" y="641"/>
                    <a:pt x="1443" y="560"/>
                    <a:pt x="1421" y="487"/>
                  </a:cubicBezTo>
                  <a:cubicBezTo>
                    <a:pt x="1397" y="413"/>
                    <a:pt x="1360" y="342"/>
                    <a:pt x="1309" y="283"/>
                  </a:cubicBezTo>
                  <a:cubicBezTo>
                    <a:pt x="1227" y="176"/>
                    <a:pt x="1115" y="86"/>
                    <a:pt x="987" y="42"/>
                  </a:cubicBezTo>
                  <a:cubicBezTo>
                    <a:pt x="914" y="19"/>
                    <a:pt x="837" y="5"/>
                    <a:pt x="760" y="2"/>
                  </a:cubicBezTo>
                  <a:cubicBezTo>
                    <a:pt x="742" y="1"/>
                    <a:pt x="725" y="1"/>
                    <a:pt x="70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6"/>
            <p:cNvSpPr/>
            <p:nvPr/>
          </p:nvSpPr>
          <p:spPr>
            <a:xfrm flipH="1">
              <a:off x="3507996" y="1618018"/>
              <a:ext cx="178060" cy="177383"/>
            </a:xfrm>
            <a:custGeom>
              <a:rect b="b" l="l" r="r" t="t"/>
              <a:pathLst>
                <a:path extrusionOk="0" h="785" w="788">
                  <a:moveTo>
                    <a:pt x="17" y="0"/>
                  </a:moveTo>
                  <a:cubicBezTo>
                    <a:pt x="0" y="107"/>
                    <a:pt x="8" y="218"/>
                    <a:pt x="41" y="321"/>
                  </a:cubicBezTo>
                  <a:cubicBezTo>
                    <a:pt x="52" y="358"/>
                    <a:pt x="66" y="395"/>
                    <a:pt x="80" y="431"/>
                  </a:cubicBezTo>
                  <a:cubicBezTo>
                    <a:pt x="131" y="559"/>
                    <a:pt x="196" y="683"/>
                    <a:pt x="289" y="785"/>
                  </a:cubicBezTo>
                  <a:cubicBezTo>
                    <a:pt x="260" y="742"/>
                    <a:pt x="209" y="655"/>
                    <a:pt x="247" y="607"/>
                  </a:cubicBezTo>
                  <a:cubicBezTo>
                    <a:pt x="259" y="591"/>
                    <a:pt x="278" y="578"/>
                    <a:pt x="297" y="573"/>
                  </a:cubicBezTo>
                  <a:cubicBezTo>
                    <a:pt x="317" y="566"/>
                    <a:pt x="337" y="563"/>
                    <a:pt x="357" y="563"/>
                  </a:cubicBezTo>
                  <a:cubicBezTo>
                    <a:pt x="392" y="563"/>
                    <a:pt x="426" y="573"/>
                    <a:pt x="456" y="592"/>
                  </a:cubicBezTo>
                  <a:cubicBezTo>
                    <a:pt x="483" y="609"/>
                    <a:pt x="513" y="652"/>
                    <a:pt x="547" y="652"/>
                  </a:cubicBezTo>
                  <a:cubicBezTo>
                    <a:pt x="552" y="652"/>
                    <a:pt x="558" y="651"/>
                    <a:pt x="563" y="649"/>
                  </a:cubicBezTo>
                  <a:cubicBezTo>
                    <a:pt x="632" y="622"/>
                    <a:pt x="662" y="507"/>
                    <a:pt x="683" y="445"/>
                  </a:cubicBezTo>
                  <a:cubicBezTo>
                    <a:pt x="705" y="383"/>
                    <a:pt x="724" y="319"/>
                    <a:pt x="760" y="266"/>
                  </a:cubicBezTo>
                  <a:cubicBezTo>
                    <a:pt x="761" y="263"/>
                    <a:pt x="761" y="262"/>
                    <a:pt x="763" y="260"/>
                  </a:cubicBezTo>
                  <a:cubicBezTo>
                    <a:pt x="770" y="249"/>
                    <a:pt x="778" y="237"/>
                    <a:pt x="788" y="227"/>
                  </a:cubicBezTo>
                  <a:lnTo>
                    <a:pt x="788" y="227"/>
                  </a:lnTo>
                  <a:cubicBezTo>
                    <a:pt x="740" y="233"/>
                    <a:pt x="693" y="236"/>
                    <a:pt x="645" y="236"/>
                  </a:cubicBezTo>
                  <a:cubicBezTo>
                    <a:pt x="528" y="236"/>
                    <a:pt x="411" y="218"/>
                    <a:pt x="299" y="182"/>
                  </a:cubicBezTo>
                  <a:cubicBezTo>
                    <a:pt x="252" y="167"/>
                    <a:pt x="208" y="147"/>
                    <a:pt x="164" y="125"/>
                  </a:cubicBezTo>
                  <a:cubicBezTo>
                    <a:pt x="112" y="95"/>
                    <a:pt x="51" y="54"/>
                    <a:pt x="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6"/>
            <p:cNvSpPr/>
            <p:nvPr/>
          </p:nvSpPr>
          <p:spPr>
            <a:xfrm flipH="1">
              <a:off x="2840949" y="2815851"/>
              <a:ext cx="457353" cy="292399"/>
            </a:xfrm>
            <a:custGeom>
              <a:rect b="b" l="l" r="r" t="t"/>
              <a:pathLst>
                <a:path extrusionOk="0" h="1294" w="2024">
                  <a:moveTo>
                    <a:pt x="2023" y="1"/>
                  </a:moveTo>
                  <a:lnTo>
                    <a:pt x="1" y="1178"/>
                  </a:lnTo>
                  <a:lnTo>
                    <a:pt x="1" y="1293"/>
                  </a:lnTo>
                  <a:lnTo>
                    <a:pt x="2012" y="120"/>
                  </a:lnTo>
                  <a:lnTo>
                    <a:pt x="202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6"/>
            <p:cNvSpPr/>
            <p:nvPr/>
          </p:nvSpPr>
          <p:spPr>
            <a:xfrm flipH="1">
              <a:off x="2798470" y="2109941"/>
              <a:ext cx="192748" cy="793363"/>
            </a:xfrm>
            <a:custGeom>
              <a:rect b="b" l="l" r="r" t="t"/>
              <a:pathLst>
                <a:path extrusionOk="0" h="3511" w="853">
                  <a:moveTo>
                    <a:pt x="853" y="1"/>
                  </a:moveTo>
                  <a:lnTo>
                    <a:pt x="467" y="2862"/>
                  </a:lnTo>
                  <a:lnTo>
                    <a:pt x="1" y="3510"/>
                  </a:lnTo>
                  <a:lnTo>
                    <a:pt x="1" y="3510"/>
                  </a:lnTo>
                  <a:lnTo>
                    <a:pt x="664" y="3125"/>
                  </a:lnTo>
                  <a:lnTo>
                    <a:pt x="8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6"/>
            <p:cNvSpPr/>
            <p:nvPr/>
          </p:nvSpPr>
          <p:spPr>
            <a:xfrm flipH="1">
              <a:off x="2885466" y="2746706"/>
              <a:ext cx="122473" cy="156594"/>
            </a:xfrm>
            <a:custGeom>
              <a:rect b="b" l="l" r="r" t="t"/>
              <a:pathLst>
                <a:path extrusionOk="0" h="693" w="542">
                  <a:moveTo>
                    <a:pt x="465" y="1"/>
                  </a:moveTo>
                  <a:lnTo>
                    <a:pt x="0" y="649"/>
                  </a:lnTo>
                  <a:lnTo>
                    <a:pt x="75" y="692"/>
                  </a:lnTo>
                  <a:lnTo>
                    <a:pt x="541" y="44"/>
                  </a:lnTo>
                  <a:lnTo>
                    <a:pt x="4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6"/>
            <p:cNvSpPr/>
            <p:nvPr/>
          </p:nvSpPr>
          <p:spPr>
            <a:xfrm flipH="1">
              <a:off x="2798470" y="2100451"/>
              <a:ext cx="104396" cy="656202"/>
            </a:xfrm>
            <a:custGeom>
              <a:rect b="b" l="l" r="r" t="t"/>
              <a:pathLst>
                <a:path extrusionOk="0" h="2904" w="462">
                  <a:moveTo>
                    <a:pt x="387" y="0"/>
                  </a:moveTo>
                  <a:lnTo>
                    <a:pt x="0" y="2861"/>
                  </a:lnTo>
                  <a:lnTo>
                    <a:pt x="76" y="2904"/>
                  </a:lnTo>
                  <a:lnTo>
                    <a:pt x="462" y="43"/>
                  </a:lnTo>
                  <a:lnTo>
                    <a:pt x="3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6"/>
            <p:cNvSpPr/>
            <p:nvPr/>
          </p:nvSpPr>
          <p:spPr>
            <a:xfrm flipH="1">
              <a:off x="2853829" y="2508315"/>
              <a:ext cx="469329" cy="333072"/>
            </a:xfrm>
            <a:custGeom>
              <a:rect b="b" l="l" r="r" t="t"/>
              <a:pathLst>
                <a:path extrusionOk="0" h="1474" w="2077">
                  <a:moveTo>
                    <a:pt x="2005" y="0"/>
                  </a:moveTo>
                  <a:cubicBezTo>
                    <a:pt x="1971" y="47"/>
                    <a:pt x="1933" y="91"/>
                    <a:pt x="1894" y="134"/>
                  </a:cubicBezTo>
                  <a:cubicBezTo>
                    <a:pt x="1580" y="476"/>
                    <a:pt x="1234" y="756"/>
                    <a:pt x="891" y="950"/>
                  </a:cubicBezTo>
                  <a:cubicBezTo>
                    <a:pt x="747" y="1033"/>
                    <a:pt x="595" y="1101"/>
                    <a:pt x="438" y="1155"/>
                  </a:cubicBezTo>
                  <a:cubicBezTo>
                    <a:pt x="420" y="1161"/>
                    <a:pt x="401" y="1167"/>
                    <a:pt x="385" y="1167"/>
                  </a:cubicBezTo>
                  <a:cubicBezTo>
                    <a:pt x="371" y="1167"/>
                    <a:pt x="359" y="1163"/>
                    <a:pt x="352" y="1151"/>
                  </a:cubicBezTo>
                  <a:cubicBezTo>
                    <a:pt x="343" y="1134"/>
                    <a:pt x="338" y="1117"/>
                    <a:pt x="337" y="1097"/>
                  </a:cubicBezTo>
                  <a:lnTo>
                    <a:pt x="367" y="1081"/>
                  </a:lnTo>
                  <a:lnTo>
                    <a:pt x="298" y="1039"/>
                  </a:lnTo>
                  <a:cubicBezTo>
                    <a:pt x="282" y="1029"/>
                    <a:pt x="264" y="1023"/>
                    <a:pt x="243" y="1023"/>
                  </a:cubicBezTo>
                  <a:cubicBezTo>
                    <a:pt x="224" y="1023"/>
                    <a:pt x="204" y="1028"/>
                    <a:pt x="182" y="1039"/>
                  </a:cubicBezTo>
                  <a:cubicBezTo>
                    <a:pt x="94" y="1083"/>
                    <a:pt x="1" y="1224"/>
                    <a:pt x="17" y="1323"/>
                  </a:cubicBezTo>
                  <a:cubicBezTo>
                    <a:pt x="23" y="1359"/>
                    <a:pt x="43" y="1392"/>
                    <a:pt x="74" y="1414"/>
                  </a:cubicBezTo>
                  <a:lnTo>
                    <a:pt x="80" y="1418"/>
                  </a:lnTo>
                  <a:cubicBezTo>
                    <a:pt x="82" y="1419"/>
                    <a:pt x="82" y="1421"/>
                    <a:pt x="85" y="1421"/>
                  </a:cubicBezTo>
                  <a:lnTo>
                    <a:pt x="87" y="1422"/>
                  </a:lnTo>
                  <a:lnTo>
                    <a:pt x="166" y="1473"/>
                  </a:lnTo>
                  <a:lnTo>
                    <a:pt x="166" y="1473"/>
                  </a:lnTo>
                  <a:lnTo>
                    <a:pt x="160" y="1450"/>
                  </a:lnTo>
                  <a:lnTo>
                    <a:pt x="167" y="1451"/>
                  </a:lnTo>
                  <a:cubicBezTo>
                    <a:pt x="180" y="1453"/>
                    <a:pt x="194" y="1454"/>
                    <a:pt x="208" y="1454"/>
                  </a:cubicBezTo>
                  <a:cubicBezTo>
                    <a:pt x="286" y="1454"/>
                    <a:pt x="374" y="1424"/>
                    <a:pt x="459" y="1390"/>
                  </a:cubicBezTo>
                  <a:cubicBezTo>
                    <a:pt x="773" y="1267"/>
                    <a:pt x="1094" y="1071"/>
                    <a:pt x="1402" y="818"/>
                  </a:cubicBezTo>
                  <a:cubicBezTo>
                    <a:pt x="1602" y="654"/>
                    <a:pt x="1801" y="463"/>
                    <a:pt x="2004" y="352"/>
                  </a:cubicBezTo>
                  <a:lnTo>
                    <a:pt x="2004" y="164"/>
                  </a:lnTo>
                  <a:lnTo>
                    <a:pt x="2031" y="168"/>
                  </a:lnTo>
                  <a:lnTo>
                    <a:pt x="2077" y="48"/>
                  </a:lnTo>
                  <a:lnTo>
                    <a:pt x="20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6"/>
            <p:cNvSpPr/>
            <p:nvPr/>
          </p:nvSpPr>
          <p:spPr>
            <a:xfrm flipH="1">
              <a:off x="3230287" y="2789640"/>
              <a:ext cx="87900" cy="287653"/>
            </a:xfrm>
            <a:custGeom>
              <a:rect b="b" l="l" r="r" t="t"/>
              <a:pathLst>
                <a:path extrusionOk="0" h="1273" w="389">
                  <a:moveTo>
                    <a:pt x="235" y="1"/>
                  </a:moveTo>
                  <a:lnTo>
                    <a:pt x="210" y="78"/>
                  </a:lnTo>
                  <a:lnTo>
                    <a:pt x="266" y="55"/>
                  </a:lnTo>
                  <a:lnTo>
                    <a:pt x="269" y="60"/>
                  </a:lnTo>
                  <a:lnTo>
                    <a:pt x="228" y="92"/>
                  </a:lnTo>
                  <a:cubicBezTo>
                    <a:pt x="268" y="144"/>
                    <a:pt x="255" y="224"/>
                    <a:pt x="231" y="282"/>
                  </a:cubicBezTo>
                  <a:cubicBezTo>
                    <a:pt x="210" y="324"/>
                    <a:pt x="185" y="366"/>
                    <a:pt x="159" y="406"/>
                  </a:cubicBezTo>
                  <a:cubicBezTo>
                    <a:pt x="137" y="437"/>
                    <a:pt x="116" y="469"/>
                    <a:pt x="98" y="503"/>
                  </a:cubicBezTo>
                  <a:cubicBezTo>
                    <a:pt x="39" y="616"/>
                    <a:pt x="6" y="751"/>
                    <a:pt x="3" y="904"/>
                  </a:cubicBezTo>
                  <a:cubicBezTo>
                    <a:pt x="1" y="1016"/>
                    <a:pt x="16" y="1126"/>
                    <a:pt x="30" y="1237"/>
                  </a:cubicBezTo>
                  <a:cubicBezTo>
                    <a:pt x="32" y="1251"/>
                    <a:pt x="42" y="1262"/>
                    <a:pt x="56" y="1266"/>
                  </a:cubicBezTo>
                  <a:cubicBezTo>
                    <a:pt x="64" y="1270"/>
                    <a:pt x="74" y="1273"/>
                    <a:pt x="83" y="1273"/>
                  </a:cubicBezTo>
                  <a:cubicBezTo>
                    <a:pt x="104" y="1273"/>
                    <a:pt x="123" y="1267"/>
                    <a:pt x="138" y="1256"/>
                  </a:cubicBezTo>
                  <a:cubicBezTo>
                    <a:pt x="147" y="1251"/>
                    <a:pt x="151" y="1241"/>
                    <a:pt x="151" y="1233"/>
                  </a:cubicBezTo>
                  <a:cubicBezTo>
                    <a:pt x="149" y="1217"/>
                    <a:pt x="145" y="1201"/>
                    <a:pt x="142" y="1185"/>
                  </a:cubicBezTo>
                  <a:cubicBezTo>
                    <a:pt x="138" y="1157"/>
                    <a:pt x="136" y="1130"/>
                    <a:pt x="131" y="1101"/>
                  </a:cubicBezTo>
                  <a:cubicBezTo>
                    <a:pt x="126" y="1044"/>
                    <a:pt x="122" y="987"/>
                    <a:pt x="122" y="929"/>
                  </a:cubicBezTo>
                  <a:lnTo>
                    <a:pt x="122" y="905"/>
                  </a:lnTo>
                  <a:cubicBezTo>
                    <a:pt x="125" y="770"/>
                    <a:pt x="152" y="653"/>
                    <a:pt x="203" y="558"/>
                  </a:cubicBezTo>
                  <a:cubicBezTo>
                    <a:pt x="220" y="528"/>
                    <a:pt x="239" y="498"/>
                    <a:pt x="258" y="469"/>
                  </a:cubicBezTo>
                  <a:cubicBezTo>
                    <a:pt x="288" y="424"/>
                    <a:pt x="316" y="377"/>
                    <a:pt x="338" y="329"/>
                  </a:cubicBezTo>
                  <a:cubicBezTo>
                    <a:pt x="389" y="214"/>
                    <a:pt x="383" y="99"/>
                    <a:pt x="323" y="19"/>
                  </a:cubicBezTo>
                  <a:lnTo>
                    <a:pt x="23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6"/>
            <p:cNvSpPr/>
            <p:nvPr/>
          </p:nvSpPr>
          <p:spPr>
            <a:xfrm flipH="1">
              <a:off x="2853603" y="2518709"/>
              <a:ext cx="452382" cy="329231"/>
            </a:xfrm>
            <a:custGeom>
              <a:rect b="b" l="l" r="r" t="t"/>
              <a:pathLst>
                <a:path extrusionOk="0" h="1457" w="2002">
                  <a:moveTo>
                    <a:pt x="2002" y="1"/>
                  </a:moveTo>
                  <a:lnTo>
                    <a:pt x="2002" y="1"/>
                  </a:lnTo>
                  <a:cubicBezTo>
                    <a:pt x="1973" y="42"/>
                    <a:pt x="1941" y="81"/>
                    <a:pt x="1908" y="118"/>
                  </a:cubicBezTo>
                  <a:cubicBezTo>
                    <a:pt x="1903" y="123"/>
                    <a:pt x="1897" y="129"/>
                    <a:pt x="1892" y="134"/>
                  </a:cubicBezTo>
                  <a:cubicBezTo>
                    <a:pt x="1577" y="477"/>
                    <a:pt x="1232" y="757"/>
                    <a:pt x="888" y="952"/>
                  </a:cubicBezTo>
                  <a:cubicBezTo>
                    <a:pt x="745" y="1035"/>
                    <a:pt x="594" y="1102"/>
                    <a:pt x="437" y="1156"/>
                  </a:cubicBezTo>
                  <a:cubicBezTo>
                    <a:pt x="419" y="1163"/>
                    <a:pt x="399" y="1169"/>
                    <a:pt x="383" y="1169"/>
                  </a:cubicBezTo>
                  <a:cubicBezTo>
                    <a:pt x="370" y="1169"/>
                    <a:pt x="358" y="1165"/>
                    <a:pt x="350" y="1153"/>
                  </a:cubicBezTo>
                  <a:cubicBezTo>
                    <a:pt x="342" y="1137"/>
                    <a:pt x="338" y="1117"/>
                    <a:pt x="335" y="1099"/>
                  </a:cubicBezTo>
                  <a:cubicBezTo>
                    <a:pt x="325" y="1051"/>
                    <a:pt x="290" y="1024"/>
                    <a:pt x="246" y="1024"/>
                  </a:cubicBezTo>
                  <a:cubicBezTo>
                    <a:pt x="226" y="1024"/>
                    <a:pt x="204" y="1030"/>
                    <a:pt x="182" y="1042"/>
                  </a:cubicBezTo>
                  <a:cubicBezTo>
                    <a:pt x="93" y="1086"/>
                    <a:pt x="0" y="1225"/>
                    <a:pt x="15" y="1325"/>
                  </a:cubicBezTo>
                  <a:cubicBezTo>
                    <a:pt x="28" y="1406"/>
                    <a:pt x="104" y="1444"/>
                    <a:pt x="166" y="1453"/>
                  </a:cubicBezTo>
                  <a:cubicBezTo>
                    <a:pt x="179" y="1455"/>
                    <a:pt x="193" y="1456"/>
                    <a:pt x="207" y="1456"/>
                  </a:cubicBezTo>
                  <a:cubicBezTo>
                    <a:pt x="284" y="1456"/>
                    <a:pt x="373" y="1426"/>
                    <a:pt x="459" y="1393"/>
                  </a:cubicBezTo>
                  <a:cubicBezTo>
                    <a:pt x="771" y="1269"/>
                    <a:pt x="1093" y="1075"/>
                    <a:pt x="1402" y="820"/>
                  </a:cubicBezTo>
                  <a:cubicBezTo>
                    <a:pt x="1556" y="693"/>
                    <a:pt x="1709" y="550"/>
                    <a:pt x="1864" y="441"/>
                  </a:cubicBezTo>
                  <a:cubicBezTo>
                    <a:pt x="1892" y="421"/>
                    <a:pt x="1921" y="401"/>
                    <a:pt x="1950" y="385"/>
                  </a:cubicBezTo>
                  <a:lnTo>
                    <a:pt x="200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6"/>
            <p:cNvSpPr/>
            <p:nvPr/>
          </p:nvSpPr>
          <p:spPr>
            <a:xfrm flipH="1">
              <a:off x="2827166" y="2587854"/>
              <a:ext cx="296466" cy="251273"/>
            </a:xfrm>
            <a:custGeom>
              <a:rect b="b" l="l" r="r" t="t"/>
              <a:pathLst>
                <a:path extrusionOk="0" h="1112" w="1312">
                  <a:moveTo>
                    <a:pt x="897" y="1"/>
                  </a:moveTo>
                  <a:cubicBezTo>
                    <a:pt x="882" y="1"/>
                    <a:pt x="866" y="4"/>
                    <a:pt x="851" y="7"/>
                  </a:cubicBezTo>
                  <a:cubicBezTo>
                    <a:pt x="799" y="18"/>
                    <a:pt x="746" y="24"/>
                    <a:pt x="693" y="24"/>
                  </a:cubicBezTo>
                  <a:cubicBezTo>
                    <a:pt x="648" y="25"/>
                    <a:pt x="600" y="21"/>
                    <a:pt x="558" y="40"/>
                  </a:cubicBezTo>
                  <a:cubicBezTo>
                    <a:pt x="515" y="58"/>
                    <a:pt x="476" y="87"/>
                    <a:pt x="435" y="111"/>
                  </a:cubicBezTo>
                  <a:cubicBezTo>
                    <a:pt x="408" y="124"/>
                    <a:pt x="379" y="137"/>
                    <a:pt x="350" y="146"/>
                  </a:cubicBezTo>
                  <a:cubicBezTo>
                    <a:pt x="275" y="171"/>
                    <a:pt x="201" y="190"/>
                    <a:pt x="125" y="206"/>
                  </a:cubicBezTo>
                  <a:cubicBezTo>
                    <a:pt x="106" y="211"/>
                    <a:pt x="87" y="215"/>
                    <a:pt x="68" y="219"/>
                  </a:cubicBezTo>
                  <a:cubicBezTo>
                    <a:pt x="59" y="222"/>
                    <a:pt x="50" y="224"/>
                    <a:pt x="45" y="232"/>
                  </a:cubicBezTo>
                  <a:cubicBezTo>
                    <a:pt x="45" y="237"/>
                    <a:pt x="45" y="241"/>
                    <a:pt x="47" y="247"/>
                  </a:cubicBezTo>
                  <a:cubicBezTo>
                    <a:pt x="50" y="257"/>
                    <a:pt x="52" y="268"/>
                    <a:pt x="55" y="277"/>
                  </a:cubicBezTo>
                  <a:cubicBezTo>
                    <a:pt x="65" y="317"/>
                    <a:pt x="79" y="357"/>
                    <a:pt x="62" y="398"/>
                  </a:cubicBezTo>
                  <a:cubicBezTo>
                    <a:pt x="50" y="430"/>
                    <a:pt x="0" y="473"/>
                    <a:pt x="15" y="513"/>
                  </a:cubicBezTo>
                  <a:cubicBezTo>
                    <a:pt x="26" y="542"/>
                    <a:pt x="73" y="547"/>
                    <a:pt x="98" y="558"/>
                  </a:cubicBezTo>
                  <a:cubicBezTo>
                    <a:pt x="145" y="581"/>
                    <a:pt x="186" y="610"/>
                    <a:pt x="224" y="645"/>
                  </a:cubicBezTo>
                  <a:cubicBezTo>
                    <a:pt x="271" y="683"/>
                    <a:pt x="315" y="726"/>
                    <a:pt x="361" y="765"/>
                  </a:cubicBezTo>
                  <a:cubicBezTo>
                    <a:pt x="474" y="865"/>
                    <a:pt x="598" y="952"/>
                    <a:pt x="730" y="1025"/>
                  </a:cubicBezTo>
                  <a:cubicBezTo>
                    <a:pt x="811" y="1071"/>
                    <a:pt x="902" y="1112"/>
                    <a:pt x="996" y="1112"/>
                  </a:cubicBezTo>
                  <a:cubicBezTo>
                    <a:pt x="1001" y="1112"/>
                    <a:pt x="1007" y="1112"/>
                    <a:pt x="1013" y="1111"/>
                  </a:cubicBezTo>
                  <a:cubicBezTo>
                    <a:pt x="1035" y="1111"/>
                    <a:pt x="1057" y="1103"/>
                    <a:pt x="1072" y="1087"/>
                  </a:cubicBezTo>
                  <a:cubicBezTo>
                    <a:pt x="1075" y="1081"/>
                    <a:pt x="1078" y="1076"/>
                    <a:pt x="1081" y="1070"/>
                  </a:cubicBezTo>
                  <a:cubicBezTo>
                    <a:pt x="1083" y="1061"/>
                    <a:pt x="1088" y="1051"/>
                    <a:pt x="1094" y="1044"/>
                  </a:cubicBezTo>
                  <a:cubicBezTo>
                    <a:pt x="1104" y="1034"/>
                    <a:pt x="1116" y="1031"/>
                    <a:pt x="1129" y="1031"/>
                  </a:cubicBezTo>
                  <a:cubicBezTo>
                    <a:pt x="1144" y="1031"/>
                    <a:pt x="1160" y="1035"/>
                    <a:pt x="1174" y="1037"/>
                  </a:cubicBezTo>
                  <a:cubicBezTo>
                    <a:pt x="1180" y="1038"/>
                    <a:pt x="1185" y="1038"/>
                    <a:pt x="1190" y="1038"/>
                  </a:cubicBezTo>
                  <a:cubicBezTo>
                    <a:pt x="1227" y="1038"/>
                    <a:pt x="1262" y="1022"/>
                    <a:pt x="1284" y="993"/>
                  </a:cubicBezTo>
                  <a:cubicBezTo>
                    <a:pt x="1312" y="957"/>
                    <a:pt x="1305" y="906"/>
                    <a:pt x="1268" y="879"/>
                  </a:cubicBezTo>
                  <a:cubicBezTo>
                    <a:pt x="1254" y="872"/>
                    <a:pt x="1242" y="864"/>
                    <a:pt x="1229" y="854"/>
                  </a:cubicBezTo>
                  <a:cubicBezTo>
                    <a:pt x="1221" y="839"/>
                    <a:pt x="1216" y="822"/>
                    <a:pt x="1211" y="806"/>
                  </a:cubicBezTo>
                  <a:cubicBezTo>
                    <a:pt x="1198" y="760"/>
                    <a:pt x="1161" y="745"/>
                    <a:pt x="1125" y="723"/>
                  </a:cubicBezTo>
                  <a:lnTo>
                    <a:pt x="988" y="638"/>
                  </a:lnTo>
                  <a:cubicBezTo>
                    <a:pt x="953" y="613"/>
                    <a:pt x="916" y="591"/>
                    <a:pt x="881" y="566"/>
                  </a:cubicBezTo>
                  <a:cubicBezTo>
                    <a:pt x="792" y="502"/>
                    <a:pt x="712" y="426"/>
                    <a:pt x="643" y="342"/>
                  </a:cubicBezTo>
                  <a:cubicBezTo>
                    <a:pt x="640" y="338"/>
                    <a:pt x="639" y="335"/>
                    <a:pt x="637" y="331"/>
                  </a:cubicBezTo>
                  <a:cubicBezTo>
                    <a:pt x="636" y="320"/>
                    <a:pt x="647" y="309"/>
                    <a:pt x="653" y="301"/>
                  </a:cubicBezTo>
                  <a:cubicBezTo>
                    <a:pt x="664" y="281"/>
                    <a:pt x="657" y="255"/>
                    <a:pt x="668" y="236"/>
                  </a:cubicBezTo>
                  <a:cubicBezTo>
                    <a:pt x="680" y="217"/>
                    <a:pt x="706" y="214"/>
                    <a:pt x="728" y="212"/>
                  </a:cubicBezTo>
                  <a:cubicBezTo>
                    <a:pt x="808" y="201"/>
                    <a:pt x="881" y="166"/>
                    <a:pt x="940" y="111"/>
                  </a:cubicBezTo>
                  <a:cubicBezTo>
                    <a:pt x="950" y="102"/>
                    <a:pt x="958" y="93"/>
                    <a:pt x="962" y="82"/>
                  </a:cubicBezTo>
                  <a:cubicBezTo>
                    <a:pt x="968" y="64"/>
                    <a:pt x="964" y="45"/>
                    <a:pt x="953" y="29"/>
                  </a:cubicBezTo>
                  <a:cubicBezTo>
                    <a:pt x="949" y="21"/>
                    <a:pt x="942" y="14"/>
                    <a:pt x="933" y="10"/>
                  </a:cubicBezTo>
                  <a:cubicBezTo>
                    <a:pt x="922" y="3"/>
                    <a:pt x="910" y="1"/>
                    <a:pt x="897" y="1"/>
                  </a:cubicBezTo>
                  <a:close/>
                </a:path>
              </a:pathLst>
            </a:custGeom>
            <a:solidFill>
              <a:srgbClr val="DA8A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6"/>
            <p:cNvSpPr/>
            <p:nvPr/>
          </p:nvSpPr>
          <p:spPr>
            <a:xfrm flipH="1">
              <a:off x="2879364" y="2620845"/>
              <a:ext cx="244268" cy="218282"/>
            </a:xfrm>
            <a:custGeom>
              <a:rect b="b" l="l" r="r" t="t"/>
              <a:pathLst>
                <a:path extrusionOk="0" h="966" w="1081">
                  <a:moveTo>
                    <a:pt x="350" y="0"/>
                  </a:moveTo>
                  <a:cubicBezTo>
                    <a:pt x="275" y="25"/>
                    <a:pt x="201" y="44"/>
                    <a:pt x="125" y="60"/>
                  </a:cubicBezTo>
                  <a:cubicBezTo>
                    <a:pt x="123" y="64"/>
                    <a:pt x="118" y="66"/>
                    <a:pt x="114" y="69"/>
                  </a:cubicBezTo>
                  <a:cubicBezTo>
                    <a:pt x="94" y="89"/>
                    <a:pt x="74" y="109"/>
                    <a:pt x="55" y="131"/>
                  </a:cubicBezTo>
                  <a:cubicBezTo>
                    <a:pt x="65" y="171"/>
                    <a:pt x="79" y="211"/>
                    <a:pt x="62" y="252"/>
                  </a:cubicBezTo>
                  <a:cubicBezTo>
                    <a:pt x="50" y="284"/>
                    <a:pt x="0" y="327"/>
                    <a:pt x="15" y="367"/>
                  </a:cubicBezTo>
                  <a:cubicBezTo>
                    <a:pt x="26" y="396"/>
                    <a:pt x="73" y="401"/>
                    <a:pt x="98" y="412"/>
                  </a:cubicBezTo>
                  <a:cubicBezTo>
                    <a:pt x="145" y="435"/>
                    <a:pt x="186" y="464"/>
                    <a:pt x="224" y="499"/>
                  </a:cubicBezTo>
                  <a:cubicBezTo>
                    <a:pt x="271" y="537"/>
                    <a:pt x="315" y="580"/>
                    <a:pt x="361" y="619"/>
                  </a:cubicBezTo>
                  <a:cubicBezTo>
                    <a:pt x="474" y="719"/>
                    <a:pt x="598" y="806"/>
                    <a:pt x="730" y="879"/>
                  </a:cubicBezTo>
                  <a:cubicBezTo>
                    <a:pt x="811" y="925"/>
                    <a:pt x="902" y="966"/>
                    <a:pt x="996" y="966"/>
                  </a:cubicBezTo>
                  <a:cubicBezTo>
                    <a:pt x="1001" y="966"/>
                    <a:pt x="1007" y="966"/>
                    <a:pt x="1013" y="965"/>
                  </a:cubicBezTo>
                  <a:cubicBezTo>
                    <a:pt x="1035" y="965"/>
                    <a:pt x="1057" y="957"/>
                    <a:pt x="1072" y="941"/>
                  </a:cubicBezTo>
                  <a:cubicBezTo>
                    <a:pt x="1075" y="935"/>
                    <a:pt x="1078" y="930"/>
                    <a:pt x="1081" y="924"/>
                  </a:cubicBezTo>
                  <a:cubicBezTo>
                    <a:pt x="851" y="870"/>
                    <a:pt x="639" y="756"/>
                    <a:pt x="446" y="616"/>
                  </a:cubicBezTo>
                  <a:cubicBezTo>
                    <a:pt x="358" y="552"/>
                    <a:pt x="268" y="475"/>
                    <a:pt x="242" y="369"/>
                  </a:cubicBezTo>
                  <a:cubicBezTo>
                    <a:pt x="229" y="302"/>
                    <a:pt x="235" y="233"/>
                    <a:pt x="262" y="171"/>
                  </a:cubicBezTo>
                  <a:cubicBezTo>
                    <a:pt x="282" y="112"/>
                    <a:pt x="325" y="60"/>
                    <a:pt x="350" y="0"/>
                  </a:cubicBezTo>
                  <a:close/>
                </a:path>
              </a:pathLst>
            </a:custGeom>
            <a:solidFill>
              <a:srgbClr val="B876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6"/>
            <p:cNvSpPr/>
            <p:nvPr/>
          </p:nvSpPr>
          <p:spPr>
            <a:xfrm flipH="1">
              <a:off x="3056069" y="2607061"/>
              <a:ext cx="91968" cy="123151"/>
            </a:xfrm>
            <a:custGeom>
              <a:rect b="b" l="l" r="r" t="t"/>
              <a:pathLst>
                <a:path extrusionOk="0" h="545" w="407">
                  <a:moveTo>
                    <a:pt x="218" y="1"/>
                  </a:moveTo>
                  <a:cubicBezTo>
                    <a:pt x="218" y="39"/>
                    <a:pt x="202" y="77"/>
                    <a:pt x="185" y="112"/>
                  </a:cubicBezTo>
                  <a:cubicBezTo>
                    <a:pt x="160" y="166"/>
                    <a:pt x="133" y="220"/>
                    <a:pt x="104" y="271"/>
                  </a:cubicBezTo>
                  <a:cubicBezTo>
                    <a:pt x="94" y="290"/>
                    <a:pt x="82" y="326"/>
                    <a:pt x="65" y="339"/>
                  </a:cubicBezTo>
                  <a:cubicBezTo>
                    <a:pt x="47" y="352"/>
                    <a:pt x="20" y="351"/>
                    <a:pt x="1" y="355"/>
                  </a:cubicBezTo>
                  <a:cubicBezTo>
                    <a:pt x="28" y="415"/>
                    <a:pt x="87" y="455"/>
                    <a:pt x="145" y="487"/>
                  </a:cubicBezTo>
                  <a:cubicBezTo>
                    <a:pt x="177" y="505"/>
                    <a:pt x="210" y="518"/>
                    <a:pt x="242" y="535"/>
                  </a:cubicBezTo>
                  <a:cubicBezTo>
                    <a:pt x="246" y="536"/>
                    <a:pt x="258" y="545"/>
                    <a:pt x="265" y="545"/>
                  </a:cubicBezTo>
                  <a:cubicBezTo>
                    <a:pt x="267" y="545"/>
                    <a:pt x="268" y="544"/>
                    <a:pt x="269" y="543"/>
                  </a:cubicBezTo>
                  <a:cubicBezTo>
                    <a:pt x="272" y="542"/>
                    <a:pt x="270" y="532"/>
                    <a:pt x="269" y="524"/>
                  </a:cubicBezTo>
                  <a:cubicBezTo>
                    <a:pt x="266" y="514"/>
                    <a:pt x="264" y="505"/>
                    <a:pt x="264" y="502"/>
                  </a:cubicBezTo>
                  <a:cubicBezTo>
                    <a:pt x="254" y="434"/>
                    <a:pt x="262" y="364"/>
                    <a:pt x="286" y="300"/>
                  </a:cubicBezTo>
                  <a:cubicBezTo>
                    <a:pt x="313" y="224"/>
                    <a:pt x="350" y="152"/>
                    <a:pt x="397" y="88"/>
                  </a:cubicBezTo>
                  <a:cubicBezTo>
                    <a:pt x="401" y="83"/>
                    <a:pt x="403" y="78"/>
                    <a:pt x="404" y="74"/>
                  </a:cubicBezTo>
                  <a:cubicBezTo>
                    <a:pt x="407" y="48"/>
                    <a:pt x="345" y="44"/>
                    <a:pt x="328" y="39"/>
                  </a:cubicBezTo>
                  <a:cubicBezTo>
                    <a:pt x="317" y="35"/>
                    <a:pt x="218" y="9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6"/>
            <p:cNvSpPr/>
            <p:nvPr/>
          </p:nvSpPr>
          <p:spPr>
            <a:xfrm flipH="1">
              <a:off x="3067138" y="2045316"/>
              <a:ext cx="708626" cy="679703"/>
            </a:xfrm>
            <a:custGeom>
              <a:rect b="b" l="l" r="r" t="t"/>
              <a:pathLst>
                <a:path extrusionOk="0" h="3008" w="3136">
                  <a:moveTo>
                    <a:pt x="151" y="1"/>
                  </a:moveTo>
                  <a:cubicBezTo>
                    <a:pt x="110" y="1"/>
                    <a:pt x="74" y="9"/>
                    <a:pt x="49" y="34"/>
                  </a:cubicBezTo>
                  <a:cubicBezTo>
                    <a:pt x="30" y="53"/>
                    <a:pt x="19" y="79"/>
                    <a:pt x="17" y="107"/>
                  </a:cubicBezTo>
                  <a:cubicBezTo>
                    <a:pt x="1" y="294"/>
                    <a:pt x="76" y="496"/>
                    <a:pt x="149" y="663"/>
                  </a:cubicBezTo>
                  <a:cubicBezTo>
                    <a:pt x="250" y="889"/>
                    <a:pt x="367" y="1102"/>
                    <a:pt x="520" y="1296"/>
                  </a:cubicBezTo>
                  <a:cubicBezTo>
                    <a:pt x="715" y="1544"/>
                    <a:pt x="946" y="1770"/>
                    <a:pt x="1171" y="1995"/>
                  </a:cubicBezTo>
                  <a:cubicBezTo>
                    <a:pt x="1551" y="2379"/>
                    <a:pt x="1994" y="2711"/>
                    <a:pt x="2510" y="2883"/>
                  </a:cubicBezTo>
                  <a:cubicBezTo>
                    <a:pt x="2656" y="2931"/>
                    <a:pt x="2806" y="2971"/>
                    <a:pt x="2956" y="3007"/>
                  </a:cubicBezTo>
                  <a:cubicBezTo>
                    <a:pt x="2955" y="2992"/>
                    <a:pt x="2955" y="2977"/>
                    <a:pt x="2955" y="2963"/>
                  </a:cubicBezTo>
                  <a:cubicBezTo>
                    <a:pt x="2958" y="2797"/>
                    <a:pt x="3021" y="2638"/>
                    <a:pt x="3135" y="2519"/>
                  </a:cubicBezTo>
                  <a:cubicBezTo>
                    <a:pt x="3135" y="2517"/>
                    <a:pt x="3115" y="2506"/>
                    <a:pt x="3087" y="2491"/>
                  </a:cubicBezTo>
                  <a:cubicBezTo>
                    <a:pt x="3024" y="2457"/>
                    <a:pt x="2920" y="2400"/>
                    <a:pt x="2911" y="2396"/>
                  </a:cubicBezTo>
                  <a:cubicBezTo>
                    <a:pt x="2824" y="2351"/>
                    <a:pt x="2736" y="2309"/>
                    <a:pt x="2648" y="2265"/>
                  </a:cubicBezTo>
                  <a:cubicBezTo>
                    <a:pt x="2472" y="2178"/>
                    <a:pt x="2297" y="2090"/>
                    <a:pt x="2137" y="1977"/>
                  </a:cubicBezTo>
                  <a:cubicBezTo>
                    <a:pt x="1933" y="1834"/>
                    <a:pt x="1754" y="1658"/>
                    <a:pt x="1607" y="1457"/>
                  </a:cubicBezTo>
                  <a:cubicBezTo>
                    <a:pt x="1505" y="1315"/>
                    <a:pt x="1438" y="1158"/>
                    <a:pt x="1344" y="1010"/>
                  </a:cubicBezTo>
                  <a:cubicBezTo>
                    <a:pt x="1249" y="851"/>
                    <a:pt x="1140" y="701"/>
                    <a:pt x="1022" y="560"/>
                  </a:cubicBezTo>
                  <a:cubicBezTo>
                    <a:pt x="924" y="447"/>
                    <a:pt x="816" y="343"/>
                    <a:pt x="699" y="251"/>
                  </a:cubicBezTo>
                  <a:cubicBezTo>
                    <a:pt x="591" y="166"/>
                    <a:pt x="474" y="90"/>
                    <a:pt x="343" y="43"/>
                  </a:cubicBezTo>
                  <a:cubicBezTo>
                    <a:pt x="296" y="25"/>
                    <a:pt x="218" y="1"/>
                    <a:pt x="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6"/>
            <p:cNvSpPr/>
            <p:nvPr/>
          </p:nvSpPr>
          <p:spPr>
            <a:xfrm flipH="1">
              <a:off x="3108037" y="2052772"/>
              <a:ext cx="667953" cy="672246"/>
            </a:xfrm>
            <a:custGeom>
              <a:rect b="b" l="l" r="r" t="t"/>
              <a:pathLst>
                <a:path extrusionOk="0" h="2975" w="2956">
                  <a:moveTo>
                    <a:pt x="48" y="1"/>
                  </a:moveTo>
                  <a:lnTo>
                    <a:pt x="48" y="1"/>
                  </a:lnTo>
                  <a:cubicBezTo>
                    <a:pt x="31" y="20"/>
                    <a:pt x="18" y="46"/>
                    <a:pt x="17" y="74"/>
                  </a:cubicBezTo>
                  <a:cubicBezTo>
                    <a:pt x="0" y="261"/>
                    <a:pt x="76" y="463"/>
                    <a:pt x="150" y="630"/>
                  </a:cubicBezTo>
                  <a:cubicBezTo>
                    <a:pt x="249" y="856"/>
                    <a:pt x="366" y="1069"/>
                    <a:pt x="519" y="1263"/>
                  </a:cubicBezTo>
                  <a:cubicBezTo>
                    <a:pt x="715" y="1511"/>
                    <a:pt x="946" y="1737"/>
                    <a:pt x="1170" y="1962"/>
                  </a:cubicBezTo>
                  <a:cubicBezTo>
                    <a:pt x="1550" y="2346"/>
                    <a:pt x="1994" y="2678"/>
                    <a:pt x="2510" y="2850"/>
                  </a:cubicBezTo>
                  <a:cubicBezTo>
                    <a:pt x="2656" y="2898"/>
                    <a:pt x="2806" y="2938"/>
                    <a:pt x="2956" y="2974"/>
                  </a:cubicBezTo>
                  <a:cubicBezTo>
                    <a:pt x="2956" y="2959"/>
                    <a:pt x="2956" y="2944"/>
                    <a:pt x="2956" y="2929"/>
                  </a:cubicBezTo>
                  <a:cubicBezTo>
                    <a:pt x="2793" y="2861"/>
                    <a:pt x="2632" y="2792"/>
                    <a:pt x="2475" y="2714"/>
                  </a:cubicBezTo>
                  <a:cubicBezTo>
                    <a:pt x="1541" y="2239"/>
                    <a:pt x="874" y="1375"/>
                    <a:pt x="252" y="528"/>
                  </a:cubicBezTo>
                  <a:cubicBezTo>
                    <a:pt x="175" y="425"/>
                    <a:pt x="98" y="315"/>
                    <a:pt x="61" y="189"/>
                  </a:cubicBezTo>
                  <a:cubicBezTo>
                    <a:pt x="40" y="125"/>
                    <a:pt x="44" y="64"/>
                    <a:pt x="48" y="1"/>
                  </a:cubicBezTo>
                  <a:close/>
                </a:path>
              </a:pathLst>
            </a:custGeom>
            <a:solidFill>
              <a:srgbClr val="2E2E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6"/>
            <p:cNvSpPr/>
            <p:nvPr/>
          </p:nvSpPr>
          <p:spPr>
            <a:xfrm flipH="1">
              <a:off x="1908173" y="3829072"/>
              <a:ext cx="83833" cy="446055"/>
            </a:xfrm>
            <a:custGeom>
              <a:rect b="b" l="l" r="r" t="t"/>
              <a:pathLst>
                <a:path extrusionOk="0" h="1974" w="371">
                  <a:moveTo>
                    <a:pt x="292" y="1906"/>
                  </a:moveTo>
                  <a:lnTo>
                    <a:pt x="371" y="0"/>
                  </a:lnTo>
                  <a:lnTo>
                    <a:pt x="0" y="9"/>
                  </a:lnTo>
                  <a:lnTo>
                    <a:pt x="79" y="1906"/>
                  </a:lnTo>
                  <a:lnTo>
                    <a:pt x="79" y="1906"/>
                  </a:lnTo>
                  <a:cubicBezTo>
                    <a:pt x="81" y="1925"/>
                    <a:pt x="93" y="1941"/>
                    <a:pt x="110" y="1950"/>
                  </a:cubicBezTo>
                  <a:cubicBezTo>
                    <a:pt x="159" y="1973"/>
                    <a:pt x="214" y="1973"/>
                    <a:pt x="262" y="1950"/>
                  </a:cubicBezTo>
                  <a:cubicBezTo>
                    <a:pt x="280" y="1941"/>
                    <a:pt x="291" y="1925"/>
                    <a:pt x="292" y="190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6"/>
            <p:cNvSpPr/>
            <p:nvPr/>
          </p:nvSpPr>
          <p:spPr>
            <a:xfrm flipH="1">
              <a:off x="1901394" y="3770547"/>
              <a:ext cx="97165" cy="84737"/>
            </a:xfrm>
            <a:custGeom>
              <a:rect b="b" l="l" r="r" t="t"/>
              <a:pathLst>
                <a:path extrusionOk="0" h="375" w="430">
                  <a:moveTo>
                    <a:pt x="428" y="123"/>
                  </a:moveTo>
                  <a:cubicBezTo>
                    <a:pt x="419" y="90"/>
                    <a:pt x="397" y="64"/>
                    <a:pt x="367" y="50"/>
                  </a:cubicBezTo>
                  <a:cubicBezTo>
                    <a:pt x="283" y="0"/>
                    <a:pt x="146" y="0"/>
                    <a:pt x="62" y="50"/>
                  </a:cubicBezTo>
                  <a:cubicBezTo>
                    <a:pt x="35" y="64"/>
                    <a:pt x="13" y="87"/>
                    <a:pt x="3" y="118"/>
                  </a:cubicBezTo>
                  <a:lnTo>
                    <a:pt x="0" y="118"/>
                  </a:lnTo>
                  <a:lnTo>
                    <a:pt x="0" y="239"/>
                  </a:lnTo>
                  <a:lnTo>
                    <a:pt x="0" y="239"/>
                  </a:lnTo>
                  <a:cubicBezTo>
                    <a:pt x="0" y="270"/>
                    <a:pt x="22" y="302"/>
                    <a:pt x="64" y="327"/>
                  </a:cubicBezTo>
                  <a:cubicBezTo>
                    <a:pt x="148" y="375"/>
                    <a:pt x="284" y="375"/>
                    <a:pt x="367" y="327"/>
                  </a:cubicBezTo>
                  <a:cubicBezTo>
                    <a:pt x="408" y="303"/>
                    <a:pt x="428" y="273"/>
                    <a:pt x="430" y="243"/>
                  </a:cubicBezTo>
                  <a:lnTo>
                    <a:pt x="430" y="243"/>
                  </a:lnTo>
                  <a:lnTo>
                    <a:pt x="430" y="12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6"/>
            <p:cNvSpPr/>
            <p:nvPr/>
          </p:nvSpPr>
          <p:spPr>
            <a:xfrm flipH="1">
              <a:off x="1896649" y="3769192"/>
              <a:ext cx="106655" cy="56039"/>
            </a:xfrm>
            <a:custGeom>
              <a:rect b="b" l="l" r="r" t="t"/>
              <a:pathLst>
                <a:path extrusionOk="0" h="248" w="472">
                  <a:moveTo>
                    <a:pt x="234" y="0"/>
                  </a:moveTo>
                  <a:cubicBezTo>
                    <a:pt x="180" y="0"/>
                    <a:pt x="125" y="12"/>
                    <a:pt x="83" y="37"/>
                  </a:cubicBezTo>
                  <a:cubicBezTo>
                    <a:pt x="1" y="85"/>
                    <a:pt x="1" y="163"/>
                    <a:pt x="85" y="212"/>
                  </a:cubicBezTo>
                  <a:cubicBezTo>
                    <a:pt x="127" y="236"/>
                    <a:pt x="182" y="248"/>
                    <a:pt x="237" y="248"/>
                  </a:cubicBezTo>
                  <a:cubicBezTo>
                    <a:pt x="292" y="248"/>
                    <a:pt x="346" y="236"/>
                    <a:pt x="388" y="212"/>
                  </a:cubicBezTo>
                  <a:cubicBezTo>
                    <a:pt x="472" y="163"/>
                    <a:pt x="472" y="84"/>
                    <a:pt x="388" y="37"/>
                  </a:cubicBezTo>
                  <a:cubicBezTo>
                    <a:pt x="345" y="13"/>
                    <a:pt x="290" y="0"/>
                    <a:pt x="2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6"/>
            <p:cNvSpPr/>
            <p:nvPr/>
          </p:nvSpPr>
          <p:spPr>
            <a:xfrm flipH="1">
              <a:off x="1908173" y="3718802"/>
              <a:ext cx="83833" cy="102136"/>
            </a:xfrm>
            <a:custGeom>
              <a:rect b="b" l="l" r="r" t="t"/>
              <a:pathLst>
                <a:path extrusionOk="0" h="452" w="371">
                  <a:moveTo>
                    <a:pt x="369" y="106"/>
                  </a:moveTo>
                  <a:cubicBezTo>
                    <a:pt x="362" y="78"/>
                    <a:pt x="343" y="55"/>
                    <a:pt x="317" y="42"/>
                  </a:cubicBezTo>
                  <a:cubicBezTo>
                    <a:pt x="244" y="1"/>
                    <a:pt x="127" y="1"/>
                    <a:pt x="54" y="42"/>
                  </a:cubicBezTo>
                  <a:cubicBezTo>
                    <a:pt x="31" y="55"/>
                    <a:pt x="11" y="75"/>
                    <a:pt x="3" y="101"/>
                  </a:cubicBezTo>
                  <a:lnTo>
                    <a:pt x="0" y="101"/>
                  </a:lnTo>
                  <a:lnTo>
                    <a:pt x="0" y="334"/>
                  </a:lnTo>
                  <a:lnTo>
                    <a:pt x="0" y="334"/>
                  </a:lnTo>
                  <a:cubicBezTo>
                    <a:pt x="0" y="362"/>
                    <a:pt x="20" y="389"/>
                    <a:pt x="55" y="410"/>
                  </a:cubicBezTo>
                  <a:cubicBezTo>
                    <a:pt x="128" y="451"/>
                    <a:pt x="244" y="451"/>
                    <a:pt x="317" y="410"/>
                  </a:cubicBezTo>
                  <a:cubicBezTo>
                    <a:pt x="351" y="389"/>
                    <a:pt x="369" y="363"/>
                    <a:pt x="371" y="337"/>
                  </a:cubicBezTo>
                  <a:lnTo>
                    <a:pt x="371" y="337"/>
                  </a:lnTo>
                  <a:lnTo>
                    <a:pt x="371" y="10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6"/>
            <p:cNvSpPr/>
            <p:nvPr/>
          </p:nvSpPr>
          <p:spPr>
            <a:xfrm flipH="1">
              <a:off x="1903880" y="3717220"/>
              <a:ext cx="92194" cy="48808"/>
            </a:xfrm>
            <a:custGeom>
              <a:rect b="b" l="l" r="r" t="t"/>
              <a:pathLst>
                <a:path extrusionOk="0" h="216" w="408">
                  <a:moveTo>
                    <a:pt x="204" y="1"/>
                  </a:moveTo>
                  <a:cubicBezTo>
                    <a:pt x="159" y="1"/>
                    <a:pt x="114" y="11"/>
                    <a:pt x="73" y="33"/>
                  </a:cubicBezTo>
                  <a:cubicBezTo>
                    <a:pt x="0" y="74"/>
                    <a:pt x="2" y="143"/>
                    <a:pt x="73" y="184"/>
                  </a:cubicBezTo>
                  <a:cubicBezTo>
                    <a:pt x="110" y="205"/>
                    <a:pt x="157" y="215"/>
                    <a:pt x="205" y="215"/>
                  </a:cubicBezTo>
                  <a:cubicBezTo>
                    <a:pt x="252" y="215"/>
                    <a:pt x="299" y="205"/>
                    <a:pt x="335" y="184"/>
                  </a:cubicBezTo>
                  <a:cubicBezTo>
                    <a:pt x="408" y="141"/>
                    <a:pt x="406" y="74"/>
                    <a:pt x="335" y="33"/>
                  </a:cubicBezTo>
                  <a:cubicBezTo>
                    <a:pt x="294" y="11"/>
                    <a:pt x="249" y="1"/>
                    <a:pt x="204" y="1"/>
                  </a:cubicBezTo>
                  <a:close/>
                </a:path>
              </a:pathLst>
            </a:custGeom>
            <a:solidFill>
              <a:srgbClr val="E696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6"/>
            <p:cNvSpPr/>
            <p:nvPr/>
          </p:nvSpPr>
          <p:spPr>
            <a:xfrm flipH="1">
              <a:off x="1479294" y="3578930"/>
              <a:ext cx="83833" cy="451930"/>
            </a:xfrm>
            <a:custGeom>
              <a:rect b="b" l="l" r="r" t="t"/>
              <a:pathLst>
                <a:path extrusionOk="0" h="2000" w="371">
                  <a:moveTo>
                    <a:pt x="293" y="1932"/>
                  </a:moveTo>
                  <a:lnTo>
                    <a:pt x="371" y="0"/>
                  </a:lnTo>
                  <a:lnTo>
                    <a:pt x="1" y="9"/>
                  </a:lnTo>
                  <a:lnTo>
                    <a:pt x="79" y="1932"/>
                  </a:lnTo>
                  <a:lnTo>
                    <a:pt x="79" y="1932"/>
                  </a:lnTo>
                  <a:cubicBezTo>
                    <a:pt x="82" y="1950"/>
                    <a:pt x="93" y="1966"/>
                    <a:pt x="111" y="1975"/>
                  </a:cubicBezTo>
                  <a:cubicBezTo>
                    <a:pt x="159" y="1999"/>
                    <a:pt x="214" y="1999"/>
                    <a:pt x="262" y="1975"/>
                  </a:cubicBezTo>
                  <a:cubicBezTo>
                    <a:pt x="280" y="1968"/>
                    <a:pt x="291" y="1950"/>
                    <a:pt x="293" y="193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6"/>
            <p:cNvSpPr/>
            <p:nvPr/>
          </p:nvSpPr>
          <p:spPr>
            <a:xfrm flipH="1">
              <a:off x="1472289" y="3520858"/>
              <a:ext cx="97391" cy="84737"/>
            </a:xfrm>
            <a:custGeom>
              <a:rect b="b" l="l" r="r" t="t"/>
              <a:pathLst>
                <a:path extrusionOk="0" h="375" w="431">
                  <a:moveTo>
                    <a:pt x="428" y="121"/>
                  </a:moveTo>
                  <a:cubicBezTo>
                    <a:pt x="419" y="90"/>
                    <a:pt x="396" y="63"/>
                    <a:pt x="367" y="48"/>
                  </a:cubicBezTo>
                  <a:cubicBezTo>
                    <a:pt x="282" y="0"/>
                    <a:pt x="147" y="0"/>
                    <a:pt x="63" y="48"/>
                  </a:cubicBezTo>
                  <a:cubicBezTo>
                    <a:pt x="35" y="62"/>
                    <a:pt x="13" y="87"/>
                    <a:pt x="3" y="117"/>
                  </a:cubicBezTo>
                  <a:lnTo>
                    <a:pt x="1" y="117"/>
                  </a:lnTo>
                  <a:lnTo>
                    <a:pt x="1" y="238"/>
                  </a:lnTo>
                  <a:lnTo>
                    <a:pt x="1" y="238"/>
                  </a:lnTo>
                  <a:cubicBezTo>
                    <a:pt x="1" y="270"/>
                    <a:pt x="23" y="302"/>
                    <a:pt x="64" y="325"/>
                  </a:cubicBezTo>
                  <a:cubicBezTo>
                    <a:pt x="148" y="373"/>
                    <a:pt x="284" y="374"/>
                    <a:pt x="367" y="325"/>
                  </a:cubicBezTo>
                  <a:cubicBezTo>
                    <a:pt x="408" y="302"/>
                    <a:pt x="429" y="271"/>
                    <a:pt x="430" y="241"/>
                  </a:cubicBezTo>
                  <a:lnTo>
                    <a:pt x="430" y="241"/>
                  </a:lnTo>
                  <a:lnTo>
                    <a:pt x="430" y="1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6"/>
            <p:cNvSpPr/>
            <p:nvPr/>
          </p:nvSpPr>
          <p:spPr>
            <a:xfrm flipH="1">
              <a:off x="1467770" y="3519050"/>
              <a:ext cx="106430" cy="56039"/>
            </a:xfrm>
            <a:custGeom>
              <a:rect b="b" l="l" r="r" t="t"/>
              <a:pathLst>
                <a:path extrusionOk="0" h="248" w="471">
                  <a:moveTo>
                    <a:pt x="235" y="1"/>
                  </a:moveTo>
                  <a:cubicBezTo>
                    <a:pt x="180" y="1"/>
                    <a:pt x="125" y="13"/>
                    <a:pt x="84" y="37"/>
                  </a:cubicBezTo>
                  <a:cubicBezTo>
                    <a:pt x="0" y="85"/>
                    <a:pt x="1" y="164"/>
                    <a:pt x="85" y="212"/>
                  </a:cubicBezTo>
                  <a:cubicBezTo>
                    <a:pt x="127" y="236"/>
                    <a:pt x="182" y="248"/>
                    <a:pt x="237" y="248"/>
                  </a:cubicBezTo>
                  <a:cubicBezTo>
                    <a:pt x="292" y="248"/>
                    <a:pt x="346" y="236"/>
                    <a:pt x="388" y="212"/>
                  </a:cubicBezTo>
                  <a:cubicBezTo>
                    <a:pt x="471" y="164"/>
                    <a:pt x="471" y="85"/>
                    <a:pt x="387" y="37"/>
                  </a:cubicBezTo>
                  <a:cubicBezTo>
                    <a:pt x="345" y="13"/>
                    <a:pt x="290" y="1"/>
                    <a:pt x="2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6"/>
            <p:cNvSpPr/>
            <p:nvPr/>
          </p:nvSpPr>
          <p:spPr>
            <a:xfrm flipH="1">
              <a:off x="1479294" y="3468886"/>
              <a:ext cx="83833" cy="102136"/>
            </a:xfrm>
            <a:custGeom>
              <a:rect b="b" l="l" r="r" t="t"/>
              <a:pathLst>
                <a:path extrusionOk="0" h="452" w="371">
                  <a:moveTo>
                    <a:pt x="370" y="105"/>
                  </a:moveTo>
                  <a:cubicBezTo>
                    <a:pt x="361" y="77"/>
                    <a:pt x="342" y="54"/>
                    <a:pt x="317" y="41"/>
                  </a:cubicBezTo>
                  <a:cubicBezTo>
                    <a:pt x="235" y="0"/>
                    <a:pt x="137" y="0"/>
                    <a:pt x="54" y="41"/>
                  </a:cubicBezTo>
                  <a:cubicBezTo>
                    <a:pt x="31" y="54"/>
                    <a:pt x="12" y="74"/>
                    <a:pt x="3" y="101"/>
                  </a:cubicBezTo>
                  <a:lnTo>
                    <a:pt x="1" y="101"/>
                  </a:lnTo>
                  <a:lnTo>
                    <a:pt x="1" y="335"/>
                  </a:lnTo>
                  <a:lnTo>
                    <a:pt x="1" y="335"/>
                  </a:lnTo>
                  <a:cubicBezTo>
                    <a:pt x="1" y="361"/>
                    <a:pt x="20" y="388"/>
                    <a:pt x="56" y="409"/>
                  </a:cubicBezTo>
                  <a:cubicBezTo>
                    <a:pt x="127" y="452"/>
                    <a:pt x="244" y="452"/>
                    <a:pt x="317" y="409"/>
                  </a:cubicBezTo>
                  <a:cubicBezTo>
                    <a:pt x="352" y="390"/>
                    <a:pt x="370" y="364"/>
                    <a:pt x="371" y="337"/>
                  </a:cubicBezTo>
                  <a:lnTo>
                    <a:pt x="371" y="337"/>
                  </a:lnTo>
                  <a:lnTo>
                    <a:pt x="371" y="335"/>
                  </a:lnTo>
                  <a:cubicBezTo>
                    <a:pt x="371" y="335"/>
                    <a:pt x="371" y="333"/>
                    <a:pt x="371" y="333"/>
                  </a:cubicBezTo>
                  <a:lnTo>
                    <a:pt x="371" y="10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6"/>
            <p:cNvSpPr/>
            <p:nvPr/>
          </p:nvSpPr>
          <p:spPr>
            <a:xfrm flipH="1">
              <a:off x="1474775" y="3467078"/>
              <a:ext cx="92420" cy="48808"/>
            </a:xfrm>
            <a:custGeom>
              <a:rect b="b" l="l" r="r" t="t"/>
              <a:pathLst>
                <a:path extrusionOk="0" h="216" w="409">
                  <a:moveTo>
                    <a:pt x="204" y="1"/>
                  </a:moveTo>
                  <a:cubicBezTo>
                    <a:pt x="159" y="1"/>
                    <a:pt x="114" y="12"/>
                    <a:pt x="72" y="33"/>
                  </a:cubicBezTo>
                  <a:cubicBezTo>
                    <a:pt x="1" y="74"/>
                    <a:pt x="1" y="143"/>
                    <a:pt x="74" y="184"/>
                  </a:cubicBezTo>
                  <a:cubicBezTo>
                    <a:pt x="110" y="205"/>
                    <a:pt x="158" y="215"/>
                    <a:pt x="205" y="215"/>
                  </a:cubicBezTo>
                  <a:cubicBezTo>
                    <a:pt x="252" y="215"/>
                    <a:pt x="299" y="205"/>
                    <a:pt x="335" y="184"/>
                  </a:cubicBezTo>
                  <a:cubicBezTo>
                    <a:pt x="408" y="142"/>
                    <a:pt x="407" y="74"/>
                    <a:pt x="335" y="33"/>
                  </a:cubicBezTo>
                  <a:cubicBezTo>
                    <a:pt x="294" y="12"/>
                    <a:pt x="249" y="1"/>
                    <a:pt x="204" y="1"/>
                  </a:cubicBezTo>
                  <a:close/>
                </a:path>
              </a:pathLst>
            </a:custGeom>
            <a:solidFill>
              <a:srgbClr val="E696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6"/>
            <p:cNvSpPr/>
            <p:nvPr/>
          </p:nvSpPr>
          <p:spPr>
            <a:xfrm flipH="1">
              <a:off x="2398966" y="3536223"/>
              <a:ext cx="84059" cy="451930"/>
            </a:xfrm>
            <a:custGeom>
              <a:rect b="b" l="l" r="r" t="t"/>
              <a:pathLst>
                <a:path extrusionOk="0" h="2000" w="372">
                  <a:moveTo>
                    <a:pt x="293" y="1932"/>
                  </a:moveTo>
                  <a:lnTo>
                    <a:pt x="371" y="1"/>
                  </a:lnTo>
                  <a:lnTo>
                    <a:pt x="1" y="11"/>
                  </a:lnTo>
                  <a:lnTo>
                    <a:pt x="79" y="1932"/>
                  </a:lnTo>
                  <a:lnTo>
                    <a:pt x="79" y="1932"/>
                  </a:lnTo>
                  <a:cubicBezTo>
                    <a:pt x="81" y="1952"/>
                    <a:pt x="93" y="1968"/>
                    <a:pt x="111" y="1976"/>
                  </a:cubicBezTo>
                  <a:cubicBezTo>
                    <a:pt x="158" y="2000"/>
                    <a:pt x="214" y="2000"/>
                    <a:pt x="261" y="1976"/>
                  </a:cubicBezTo>
                  <a:cubicBezTo>
                    <a:pt x="279" y="1968"/>
                    <a:pt x="291" y="1952"/>
                    <a:pt x="293" y="1932"/>
                  </a:cubicBezTo>
                  <a:close/>
                </a:path>
              </a:pathLst>
            </a:custGeom>
            <a:solidFill>
              <a:srgbClr val="794E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6"/>
            <p:cNvSpPr/>
            <p:nvPr/>
          </p:nvSpPr>
          <p:spPr>
            <a:xfrm flipH="1">
              <a:off x="2392413" y="3478151"/>
              <a:ext cx="96939" cy="85189"/>
            </a:xfrm>
            <a:custGeom>
              <a:rect b="b" l="l" r="r" t="t"/>
              <a:pathLst>
                <a:path extrusionOk="0" h="377" w="429">
                  <a:moveTo>
                    <a:pt x="427" y="123"/>
                  </a:moveTo>
                  <a:cubicBezTo>
                    <a:pt x="417" y="90"/>
                    <a:pt x="395" y="64"/>
                    <a:pt x="365" y="50"/>
                  </a:cubicBezTo>
                  <a:cubicBezTo>
                    <a:pt x="281" y="0"/>
                    <a:pt x="146" y="0"/>
                    <a:pt x="62" y="50"/>
                  </a:cubicBezTo>
                  <a:cubicBezTo>
                    <a:pt x="33" y="64"/>
                    <a:pt x="12" y="89"/>
                    <a:pt x="3" y="119"/>
                  </a:cubicBezTo>
                  <a:lnTo>
                    <a:pt x="0" y="119"/>
                  </a:lnTo>
                  <a:lnTo>
                    <a:pt x="0" y="240"/>
                  </a:lnTo>
                  <a:lnTo>
                    <a:pt x="0" y="240"/>
                  </a:lnTo>
                  <a:cubicBezTo>
                    <a:pt x="0" y="272"/>
                    <a:pt x="21" y="303"/>
                    <a:pt x="63" y="327"/>
                  </a:cubicBezTo>
                  <a:cubicBezTo>
                    <a:pt x="147" y="375"/>
                    <a:pt x="282" y="376"/>
                    <a:pt x="366" y="327"/>
                  </a:cubicBezTo>
                  <a:cubicBezTo>
                    <a:pt x="406" y="303"/>
                    <a:pt x="427" y="273"/>
                    <a:pt x="428" y="243"/>
                  </a:cubicBezTo>
                  <a:lnTo>
                    <a:pt x="428" y="243"/>
                  </a:lnTo>
                  <a:lnTo>
                    <a:pt x="428" y="122"/>
                  </a:lnTo>
                  <a:close/>
                </a:path>
              </a:pathLst>
            </a:custGeom>
            <a:solidFill>
              <a:srgbClr val="794E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6"/>
            <p:cNvSpPr/>
            <p:nvPr/>
          </p:nvSpPr>
          <p:spPr>
            <a:xfrm flipH="1">
              <a:off x="2387442" y="3476569"/>
              <a:ext cx="107107" cy="56039"/>
            </a:xfrm>
            <a:custGeom>
              <a:rect b="b" l="l" r="r" t="t"/>
              <a:pathLst>
                <a:path extrusionOk="0" h="248" w="474">
                  <a:moveTo>
                    <a:pt x="236" y="0"/>
                  </a:moveTo>
                  <a:cubicBezTo>
                    <a:pt x="181" y="0"/>
                    <a:pt x="126" y="12"/>
                    <a:pt x="85" y="36"/>
                  </a:cubicBezTo>
                  <a:cubicBezTo>
                    <a:pt x="1" y="85"/>
                    <a:pt x="2" y="163"/>
                    <a:pt x="86" y="211"/>
                  </a:cubicBezTo>
                  <a:cubicBezTo>
                    <a:pt x="128" y="235"/>
                    <a:pt x="183" y="247"/>
                    <a:pt x="238" y="247"/>
                  </a:cubicBezTo>
                  <a:cubicBezTo>
                    <a:pt x="292" y="247"/>
                    <a:pt x="347" y="235"/>
                    <a:pt x="389" y="211"/>
                  </a:cubicBezTo>
                  <a:cubicBezTo>
                    <a:pt x="473" y="163"/>
                    <a:pt x="472" y="85"/>
                    <a:pt x="388" y="36"/>
                  </a:cubicBezTo>
                  <a:cubicBezTo>
                    <a:pt x="346" y="12"/>
                    <a:pt x="291" y="0"/>
                    <a:pt x="236" y="0"/>
                  </a:cubicBezTo>
                  <a:close/>
                </a:path>
              </a:pathLst>
            </a:custGeom>
            <a:solidFill>
              <a:srgbClr val="E696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6"/>
            <p:cNvSpPr/>
            <p:nvPr/>
          </p:nvSpPr>
          <p:spPr>
            <a:xfrm flipH="1">
              <a:off x="2398966" y="3426179"/>
              <a:ext cx="84059" cy="102362"/>
            </a:xfrm>
            <a:custGeom>
              <a:rect b="b" l="l" r="r" t="t"/>
              <a:pathLst>
                <a:path extrusionOk="0" h="453" w="372">
                  <a:moveTo>
                    <a:pt x="370" y="107"/>
                  </a:moveTo>
                  <a:cubicBezTo>
                    <a:pt x="362" y="78"/>
                    <a:pt x="342" y="56"/>
                    <a:pt x="316" y="43"/>
                  </a:cubicBezTo>
                  <a:cubicBezTo>
                    <a:pt x="234" y="1"/>
                    <a:pt x="137" y="1"/>
                    <a:pt x="55" y="43"/>
                  </a:cubicBezTo>
                  <a:cubicBezTo>
                    <a:pt x="30" y="54"/>
                    <a:pt x="12" y="76"/>
                    <a:pt x="2" y="101"/>
                  </a:cubicBezTo>
                  <a:lnTo>
                    <a:pt x="1" y="101"/>
                  </a:lnTo>
                  <a:lnTo>
                    <a:pt x="1" y="335"/>
                  </a:lnTo>
                  <a:lnTo>
                    <a:pt x="1" y="335"/>
                  </a:lnTo>
                  <a:cubicBezTo>
                    <a:pt x="1" y="363"/>
                    <a:pt x="19" y="389"/>
                    <a:pt x="56" y="411"/>
                  </a:cubicBezTo>
                  <a:cubicBezTo>
                    <a:pt x="137" y="452"/>
                    <a:pt x="235" y="452"/>
                    <a:pt x="318" y="411"/>
                  </a:cubicBezTo>
                  <a:cubicBezTo>
                    <a:pt x="352" y="390"/>
                    <a:pt x="370" y="364"/>
                    <a:pt x="371" y="338"/>
                  </a:cubicBezTo>
                  <a:lnTo>
                    <a:pt x="371" y="338"/>
                  </a:lnTo>
                  <a:lnTo>
                    <a:pt x="371" y="336"/>
                  </a:lnTo>
                  <a:cubicBezTo>
                    <a:pt x="371" y="335"/>
                    <a:pt x="371" y="335"/>
                    <a:pt x="371" y="334"/>
                  </a:cubicBezTo>
                  <a:lnTo>
                    <a:pt x="371" y="104"/>
                  </a:lnTo>
                  <a:close/>
                </a:path>
              </a:pathLst>
            </a:custGeom>
            <a:solidFill>
              <a:srgbClr val="794E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6"/>
            <p:cNvSpPr/>
            <p:nvPr/>
          </p:nvSpPr>
          <p:spPr>
            <a:xfrm flipH="1">
              <a:off x="2394899" y="3424823"/>
              <a:ext cx="91968" cy="48357"/>
            </a:xfrm>
            <a:custGeom>
              <a:rect b="b" l="l" r="r" t="t"/>
              <a:pathLst>
                <a:path extrusionOk="0" h="214" w="407">
                  <a:moveTo>
                    <a:pt x="203" y="0"/>
                  </a:moveTo>
                  <a:cubicBezTo>
                    <a:pt x="158" y="0"/>
                    <a:pt x="114" y="11"/>
                    <a:pt x="73" y="31"/>
                  </a:cubicBezTo>
                  <a:cubicBezTo>
                    <a:pt x="0" y="73"/>
                    <a:pt x="0" y="141"/>
                    <a:pt x="73" y="183"/>
                  </a:cubicBezTo>
                  <a:cubicBezTo>
                    <a:pt x="114" y="203"/>
                    <a:pt x="158" y="214"/>
                    <a:pt x="203" y="214"/>
                  </a:cubicBezTo>
                  <a:cubicBezTo>
                    <a:pt x="248" y="214"/>
                    <a:pt x="293" y="203"/>
                    <a:pt x="335" y="183"/>
                  </a:cubicBezTo>
                  <a:cubicBezTo>
                    <a:pt x="406" y="141"/>
                    <a:pt x="406" y="74"/>
                    <a:pt x="335" y="31"/>
                  </a:cubicBezTo>
                  <a:cubicBezTo>
                    <a:pt x="293" y="11"/>
                    <a:pt x="248" y="0"/>
                    <a:pt x="203" y="0"/>
                  </a:cubicBezTo>
                  <a:close/>
                </a:path>
              </a:pathLst>
            </a:custGeom>
            <a:solidFill>
              <a:srgbClr val="E696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26"/>
            <p:cNvSpPr/>
            <p:nvPr/>
          </p:nvSpPr>
          <p:spPr>
            <a:xfrm flipH="1">
              <a:off x="2052788" y="3196826"/>
              <a:ext cx="427978" cy="247658"/>
            </a:xfrm>
            <a:custGeom>
              <a:rect b="b" l="l" r="r" t="t"/>
              <a:pathLst>
                <a:path extrusionOk="0" h="1096" w="1894">
                  <a:moveTo>
                    <a:pt x="1778" y="1"/>
                  </a:moveTo>
                  <a:lnTo>
                    <a:pt x="1" y="1027"/>
                  </a:lnTo>
                  <a:lnTo>
                    <a:pt x="116" y="1095"/>
                  </a:lnTo>
                  <a:lnTo>
                    <a:pt x="1893" y="70"/>
                  </a:lnTo>
                  <a:lnTo>
                    <a:pt x="1778" y="1"/>
                  </a:lnTo>
                  <a:close/>
                </a:path>
              </a:pathLst>
            </a:custGeom>
            <a:solidFill>
              <a:srgbClr val="DEC8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6"/>
            <p:cNvSpPr/>
            <p:nvPr/>
          </p:nvSpPr>
          <p:spPr>
            <a:xfrm flipH="1">
              <a:off x="1519740" y="3510689"/>
              <a:ext cx="427300" cy="247658"/>
            </a:xfrm>
            <a:custGeom>
              <a:rect b="b" l="l" r="r" t="t"/>
              <a:pathLst>
                <a:path extrusionOk="0" h="1096" w="1891">
                  <a:moveTo>
                    <a:pt x="1778" y="1"/>
                  </a:moveTo>
                  <a:lnTo>
                    <a:pt x="1" y="1027"/>
                  </a:lnTo>
                  <a:lnTo>
                    <a:pt x="117" y="1095"/>
                  </a:lnTo>
                  <a:lnTo>
                    <a:pt x="1891" y="62"/>
                  </a:lnTo>
                  <a:lnTo>
                    <a:pt x="1778" y="1"/>
                  </a:lnTo>
                  <a:close/>
                </a:path>
              </a:pathLst>
            </a:custGeom>
            <a:solidFill>
              <a:srgbClr val="DEC8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6"/>
            <p:cNvSpPr/>
            <p:nvPr/>
          </p:nvSpPr>
          <p:spPr>
            <a:xfrm flipH="1">
              <a:off x="1422800" y="2461540"/>
              <a:ext cx="610331" cy="1050737"/>
            </a:xfrm>
            <a:custGeom>
              <a:rect b="b" l="l" r="r" t="t"/>
              <a:pathLst>
                <a:path extrusionOk="0" h="4650" w="2701">
                  <a:moveTo>
                    <a:pt x="200" y="1"/>
                  </a:moveTo>
                  <a:lnTo>
                    <a:pt x="1" y="3245"/>
                  </a:lnTo>
                  <a:lnTo>
                    <a:pt x="2379" y="4649"/>
                  </a:lnTo>
                  <a:lnTo>
                    <a:pt x="2501" y="4581"/>
                  </a:lnTo>
                  <a:lnTo>
                    <a:pt x="2700" y="1336"/>
                  </a:lnTo>
                  <a:lnTo>
                    <a:pt x="456" y="89"/>
                  </a:lnTo>
                  <a:lnTo>
                    <a:pt x="200" y="1"/>
                  </a:lnTo>
                  <a:close/>
                </a:path>
              </a:pathLst>
            </a:custGeom>
            <a:solidFill>
              <a:srgbClr val="BF7D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6"/>
            <p:cNvSpPr/>
            <p:nvPr/>
          </p:nvSpPr>
          <p:spPr>
            <a:xfrm flipH="1">
              <a:off x="1422800" y="2447757"/>
              <a:ext cx="565138" cy="331265"/>
            </a:xfrm>
            <a:custGeom>
              <a:rect b="b" l="l" r="r" t="t"/>
              <a:pathLst>
                <a:path extrusionOk="0" h="1466" w="2501">
                  <a:moveTo>
                    <a:pt x="108" y="1"/>
                  </a:moveTo>
                  <a:lnTo>
                    <a:pt x="0" y="62"/>
                  </a:lnTo>
                  <a:lnTo>
                    <a:pt x="2379" y="1466"/>
                  </a:lnTo>
                  <a:lnTo>
                    <a:pt x="2500" y="1397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6"/>
            <p:cNvSpPr/>
            <p:nvPr/>
          </p:nvSpPr>
          <p:spPr>
            <a:xfrm flipH="1">
              <a:off x="1422803" y="2763202"/>
              <a:ext cx="72761" cy="749074"/>
            </a:xfrm>
            <a:custGeom>
              <a:rect b="b" l="l" r="r" t="t"/>
              <a:pathLst>
                <a:path extrusionOk="0" h="3315" w="322">
                  <a:moveTo>
                    <a:pt x="321" y="1"/>
                  </a:moveTo>
                  <a:lnTo>
                    <a:pt x="200" y="70"/>
                  </a:lnTo>
                  <a:lnTo>
                    <a:pt x="0" y="3314"/>
                  </a:lnTo>
                  <a:lnTo>
                    <a:pt x="122" y="3246"/>
                  </a:lnTo>
                  <a:lnTo>
                    <a:pt x="32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6"/>
            <p:cNvSpPr/>
            <p:nvPr/>
          </p:nvSpPr>
          <p:spPr>
            <a:xfrm flipH="1">
              <a:off x="2027254" y="2873698"/>
              <a:ext cx="469329" cy="332846"/>
            </a:xfrm>
            <a:custGeom>
              <a:rect b="b" l="l" r="r" t="t"/>
              <a:pathLst>
                <a:path extrusionOk="0" h="1473" w="2077">
                  <a:moveTo>
                    <a:pt x="2005" y="1"/>
                  </a:moveTo>
                  <a:cubicBezTo>
                    <a:pt x="1970" y="46"/>
                    <a:pt x="1935" y="90"/>
                    <a:pt x="1895" y="133"/>
                  </a:cubicBezTo>
                  <a:cubicBezTo>
                    <a:pt x="1579" y="476"/>
                    <a:pt x="1235" y="755"/>
                    <a:pt x="891" y="949"/>
                  </a:cubicBezTo>
                  <a:cubicBezTo>
                    <a:pt x="746" y="1032"/>
                    <a:pt x="595" y="1101"/>
                    <a:pt x="440" y="1154"/>
                  </a:cubicBezTo>
                  <a:cubicBezTo>
                    <a:pt x="420" y="1160"/>
                    <a:pt x="400" y="1166"/>
                    <a:pt x="384" y="1166"/>
                  </a:cubicBezTo>
                  <a:cubicBezTo>
                    <a:pt x="370" y="1166"/>
                    <a:pt x="359" y="1163"/>
                    <a:pt x="351" y="1151"/>
                  </a:cubicBezTo>
                  <a:cubicBezTo>
                    <a:pt x="343" y="1134"/>
                    <a:pt x="339" y="1116"/>
                    <a:pt x="338" y="1098"/>
                  </a:cubicBezTo>
                  <a:lnTo>
                    <a:pt x="367" y="1080"/>
                  </a:lnTo>
                  <a:lnTo>
                    <a:pt x="298" y="1040"/>
                  </a:lnTo>
                  <a:cubicBezTo>
                    <a:pt x="283" y="1028"/>
                    <a:pt x="264" y="1022"/>
                    <a:pt x="243" y="1022"/>
                  </a:cubicBezTo>
                  <a:cubicBezTo>
                    <a:pt x="225" y="1022"/>
                    <a:pt x="204" y="1027"/>
                    <a:pt x="182" y="1039"/>
                  </a:cubicBezTo>
                  <a:cubicBezTo>
                    <a:pt x="94" y="1083"/>
                    <a:pt x="0" y="1223"/>
                    <a:pt x="17" y="1322"/>
                  </a:cubicBezTo>
                  <a:cubicBezTo>
                    <a:pt x="22" y="1358"/>
                    <a:pt x="43" y="1391"/>
                    <a:pt x="75" y="1413"/>
                  </a:cubicBezTo>
                  <a:lnTo>
                    <a:pt x="73" y="1413"/>
                  </a:lnTo>
                  <a:lnTo>
                    <a:pt x="80" y="1417"/>
                  </a:lnTo>
                  <a:cubicBezTo>
                    <a:pt x="82" y="1419"/>
                    <a:pt x="83" y="1420"/>
                    <a:pt x="84" y="1420"/>
                  </a:cubicBezTo>
                  <a:cubicBezTo>
                    <a:pt x="86" y="1421"/>
                    <a:pt x="86" y="1420"/>
                    <a:pt x="87" y="1423"/>
                  </a:cubicBezTo>
                  <a:lnTo>
                    <a:pt x="166" y="1472"/>
                  </a:lnTo>
                  <a:lnTo>
                    <a:pt x="161" y="1449"/>
                  </a:lnTo>
                  <a:lnTo>
                    <a:pt x="161" y="1449"/>
                  </a:lnTo>
                  <a:cubicBezTo>
                    <a:pt x="163" y="1449"/>
                    <a:pt x="166" y="1450"/>
                    <a:pt x="167" y="1450"/>
                  </a:cubicBezTo>
                  <a:cubicBezTo>
                    <a:pt x="181" y="1452"/>
                    <a:pt x="195" y="1453"/>
                    <a:pt x="210" y="1453"/>
                  </a:cubicBezTo>
                  <a:cubicBezTo>
                    <a:pt x="287" y="1453"/>
                    <a:pt x="374" y="1424"/>
                    <a:pt x="460" y="1390"/>
                  </a:cubicBezTo>
                  <a:cubicBezTo>
                    <a:pt x="773" y="1266"/>
                    <a:pt x="1093" y="1072"/>
                    <a:pt x="1403" y="817"/>
                  </a:cubicBezTo>
                  <a:cubicBezTo>
                    <a:pt x="1603" y="653"/>
                    <a:pt x="1801" y="462"/>
                    <a:pt x="2003" y="352"/>
                  </a:cubicBezTo>
                  <a:lnTo>
                    <a:pt x="2003" y="163"/>
                  </a:lnTo>
                  <a:lnTo>
                    <a:pt x="2031" y="167"/>
                  </a:lnTo>
                  <a:lnTo>
                    <a:pt x="2076" y="47"/>
                  </a:lnTo>
                  <a:lnTo>
                    <a:pt x="20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6"/>
            <p:cNvSpPr/>
            <p:nvPr/>
          </p:nvSpPr>
          <p:spPr>
            <a:xfrm flipH="1">
              <a:off x="2027028" y="2884092"/>
              <a:ext cx="452382" cy="328779"/>
            </a:xfrm>
            <a:custGeom>
              <a:rect b="b" l="l" r="r" t="t"/>
              <a:pathLst>
                <a:path extrusionOk="0" h="1455" w="2002">
                  <a:moveTo>
                    <a:pt x="2002" y="0"/>
                  </a:moveTo>
                  <a:cubicBezTo>
                    <a:pt x="1973" y="40"/>
                    <a:pt x="1941" y="79"/>
                    <a:pt x="1908" y="116"/>
                  </a:cubicBezTo>
                  <a:cubicBezTo>
                    <a:pt x="1903" y="121"/>
                    <a:pt x="1897" y="127"/>
                    <a:pt x="1892" y="134"/>
                  </a:cubicBezTo>
                  <a:cubicBezTo>
                    <a:pt x="1576" y="475"/>
                    <a:pt x="1232" y="756"/>
                    <a:pt x="888" y="950"/>
                  </a:cubicBezTo>
                  <a:cubicBezTo>
                    <a:pt x="745" y="1033"/>
                    <a:pt x="593" y="1101"/>
                    <a:pt x="436" y="1155"/>
                  </a:cubicBezTo>
                  <a:cubicBezTo>
                    <a:pt x="418" y="1161"/>
                    <a:pt x="400" y="1167"/>
                    <a:pt x="383" y="1167"/>
                  </a:cubicBezTo>
                  <a:cubicBezTo>
                    <a:pt x="370" y="1167"/>
                    <a:pt x="358" y="1163"/>
                    <a:pt x="350" y="1151"/>
                  </a:cubicBezTo>
                  <a:cubicBezTo>
                    <a:pt x="343" y="1134"/>
                    <a:pt x="337" y="1117"/>
                    <a:pt x="335" y="1097"/>
                  </a:cubicBezTo>
                  <a:cubicBezTo>
                    <a:pt x="324" y="1048"/>
                    <a:pt x="290" y="1022"/>
                    <a:pt x="246" y="1022"/>
                  </a:cubicBezTo>
                  <a:cubicBezTo>
                    <a:pt x="226" y="1022"/>
                    <a:pt x="204" y="1028"/>
                    <a:pt x="182" y="1039"/>
                  </a:cubicBezTo>
                  <a:cubicBezTo>
                    <a:pt x="92" y="1083"/>
                    <a:pt x="0" y="1223"/>
                    <a:pt x="15" y="1323"/>
                  </a:cubicBezTo>
                  <a:cubicBezTo>
                    <a:pt x="28" y="1404"/>
                    <a:pt x="103" y="1441"/>
                    <a:pt x="165" y="1451"/>
                  </a:cubicBezTo>
                  <a:cubicBezTo>
                    <a:pt x="179" y="1453"/>
                    <a:pt x="193" y="1454"/>
                    <a:pt x="208" y="1454"/>
                  </a:cubicBezTo>
                  <a:cubicBezTo>
                    <a:pt x="286" y="1454"/>
                    <a:pt x="373" y="1425"/>
                    <a:pt x="460" y="1390"/>
                  </a:cubicBezTo>
                  <a:cubicBezTo>
                    <a:pt x="772" y="1267"/>
                    <a:pt x="1093" y="1072"/>
                    <a:pt x="1403" y="818"/>
                  </a:cubicBezTo>
                  <a:cubicBezTo>
                    <a:pt x="1557" y="693"/>
                    <a:pt x="1710" y="548"/>
                    <a:pt x="1864" y="441"/>
                  </a:cubicBezTo>
                  <a:cubicBezTo>
                    <a:pt x="1892" y="420"/>
                    <a:pt x="1920" y="401"/>
                    <a:pt x="1951" y="384"/>
                  </a:cubicBezTo>
                  <a:lnTo>
                    <a:pt x="200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6"/>
            <p:cNvSpPr/>
            <p:nvPr/>
          </p:nvSpPr>
          <p:spPr>
            <a:xfrm flipH="1">
              <a:off x="1467091" y="2760490"/>
              <a:ext cx="166988" cy="667727"/>
            </a:xfrm>
            <a:custGeom>
              <a:rect b="b" l="l" r="r" t="t"/>
              <a:pathLst>
                <a:path extrusionOk="0" h="2955" w="739">
                  <a:moveTo>
                    <a:pt x="489" y="1"/>
                  </a:moveTo>
                  <a:lnTo>
                    <a:pt x="1" y="707"/>
                  </a:lnTo>
                  <a:lnTo>
                    <a:pt x="60" y="1836"/>
                  </a:lnTo>
                  <a:lnTo>
                    <a:pt x="301" y="2941"/>
                  </a:lnTo>
                  <a:lnTo>
                    <a:pt x="312" y="2955"/>
                  </a:lnTo>
                  <a:lnTo>
                    <a:pt x="352" y="2898"/>
                  </a:lnTo>
                  <a:lnTo>
                    <a:pt x="739" y="39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6"/>
            <p:cNvSpPr/>
            <p:nvPr/>
          </p:nvSpPr>
          <p:spPr>
            <a:xfrm flipH="1">
              <a:off x="1523354" y="2501988"/>
              <a:ext cx="553840" cy="923293"/>
            </a:xfrm>
            <a:custGeom>
              <a:rect b="b" l="l" r="r" t="t"/>
              <a:pathLst>
                <a:path extrusionOk="0" h="4086" w="2451">
                  <a:moveTo>
                    <a:pt x="514" y="1"/>
                  </a:moveTo>
                  <a:cubicBezTo>
                    <a:pt x="514" y="1"/>
                    <a:pt x="0" y="1103"/>
                    <a:pt x="230" y="2865"/>
                  </a:cubicBezTo>
                  <a:lnTo>
                    <a:pt x="2262" y="4085"/>
                  </a:lnTo>
                  <a:cubicBezTo>
                    <a:pt x="2032" y="2324"/>
                    <a:pt x="2450" y="1145"/>
                    <a:pt x="2450" y="1145"/>
                  </a:cubicBezTo>
                  <a:lnTo>
                    <a:pt x="51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6"/>
            <p:cNvSpPr/>
            <p:nvPr/>
          </p:nvSpPr>
          <p:spPr>
            <a:xfrm flipH="1">
              <a:off x="1467090" y="2471483"/>
              <a:ext cx="504128" cy="298048"/>
            </a:xfrm>
            <a:custGeom>
              <a:rect b="b" l="l" r="r" t="t"/>
              <a:pathLst>
                <a:path extrusionOk="0" h="1319" w="2231">
                  <a:moveTo>
                    <a:pt x="1" y="1"/>
                  </a:moveTo>
                  <a:lnTo>
                    <a:pt x="45" y="136"/>
                  </a:lnTo>
                  <a:lnTo>
                    <a:pt x="1981" y="1280"/>
                  </a:lnTo>
                  <a:lnTo>
                    <a:pt x="2231" y="1318"/>
                  </a:lnTo>
                  <a:lnTo>
                    <a:pt x="2231" y="131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6"/>
            <p:cNvSpPr/>
            <p:nvPr/>
          </p:nvSpPr>
          <p:spPr>
            <a:xfrm flipH="1">
              <a:off x="2406197" y="3149374"/>
              <a:ext cx="87900" cy="286976"/>
            </a:xfrm>
            <a:custGeom>
              <a:rect b="b" l="l" r="r" t="t"/>
              <a:pathLst>
                <a:path extrusionOk="0" h="1270" w="389">
                  <a:moveTo>
                    <a:pt x="234" y="0"/>
                  </a:moveTo>
                  <a:lnTo>
                    <a:pt x="210" y="77"/>
                  </a:lnTo>
                  <a:lnTo>
                    <a:pt x="266" y="53"/>
                  </a:lnTo>
                  <a:lnTo>
                    <a:pt x="269" y="58"/>
                  </a:lnTo>
                  <a:lnTo>
                    <a:pt x="228" y="90"/>
                  </a:lnTo>
                  <a:cubicBezTo>
                    <a:pt x="267" y="143"/>
                    <a:pt x="255" y="223"/>
                    <a:pt x="229" y="281"/>
                  </a:cubicBezTo>
                  <a:cubicBezTo>
                    <a:pt x="208" y="324"/>
                    <a:pt x="185" y="365"/>
                    <a:pt x="159" y="404"/>
                  </a:cubicBezTo>
                  <a:cubicBezTo>
                    <a:pt x="137" y="437"/>
                    <a:pt x="116" y="468"/>
                    <a:pt x="98" y="503"/>
                  </a:cubicBezTo>
                  <a:cubicBezTo>
                    <a:pt x="38" y="614"/>
                    <a:pt x="6" y="749"/>
                    <a:pt x="3" y="902"/>
                  </a:cubicBezTo>
                  <a:cubicBezTo>
                    <a:pt x="0" y="1015"/>
                    <a:pt x="16" y="1125"/>
                    <a:pt x="29" y="1235"/>
                  </a:cubicBezTo>
                  <a:cubicBezTo>
                    <a:pt x="32" y="1249"/>
                    <a:pt x="42" y="1260"/>
                    <a:pt x="55" y="1265"/>
                  </a:cubicBezTo>
                  <a:cubicBezTo>
                    <a:pt x="62" y="1268"/>
                    <a:pt x="70" y="1270"/>
                    <a:pt x="78" y="1270"/>
                  </a:cubicBezTo>
                  <a:cubicBezTo>
                    <a:pt x="79" y="1270"/>
                    <a:pt x="81" y="1270"/>
                    <a:pt x="83" y="1270"/>
                  </a:cubicBezTo>
                  <a:cubicBezTo>
                    <a:pt x="85" y="1270"/>
                    <a:pt x="87" y="1270"/>
                    <a:pt x="89" y="1270"/>
                  </a:cubicBezTo>
                  <a:cubicBezTo>
                    <a:pt x="107" y="1270"/>
                    <a:pt x="124" y="1264"/>
                    <a:pt x="138" y="1254"/>
                  </a:cubicBezTo>
                  <a:cubicBezTo>
                    <a:pt x="146" y="1249"/>
                    <a:pt x="150" y="1239"/>
                    <a:pt x="150" y="1230"/>
                  </a:cubicBezTo>
                  <a:cubicBezTo>
                    <a:pt x="149" y="1215"/>
                    <a:pt x="145" y="1198"/>
                    <a:pt x="142" y="1183"/>
                  </a:cubicBezTo>
                  <a:cubicBezTo>
                    <a:pt x="138" y="1155"/>
                    <a:pt x="134" y="1126"/>
                    <a:pt x="131" y="1099"/>
                  </a:cubicBezTo>
                  <a:cubicBezTo>
                    <a:pt x="124" y="1042"/>
                    <a:pt x="122" y="985"/>
                    <a:pt x="122" y="928"/>
                  </a:cubicBezTo>
                  <a:lnTo>
                    <a:pt x="122" y="903"/>
                  </a:lnTo>
                  <a:cubicBezTo>
                    <a:pt x="124" y="770"/>
                    <a:pt x="152" y="653"/>
                    <a:pt x="203" y="556"/>
                  </a:cubicBezTo>
                  <a:cubicBezTo>
                    <a:pt x="219" y="526"/>
                    <a:pt x="239" y="497"/>
                    <a:pt x="258" y="467"/>
                  </a:cubicBezTo>
                  <a:cubicBezTo>
                    <a:pt x="288" y="423"/>
                    <a:pt x="316" y="376"/>
                    <a:pt x="338" y="327"/>
                  </a:cubicBezTo>
                  <a:cubicBezTo>
                    <a:pt x="389" y="212"/>
                    <a:pt x="382" y="97"/>
                    <a:pt x="321" y="17"/>
                  </a:cubicBezTo>
                  <a:lnTo>
                    <a:pt x="23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6"/>
            <p:cNvSpPr/>
            <p:nvPr/>
          </p:nvSpPr>
          <p:spPr>
            <a:xfrm flipH="1">
              <a:off x="1492847" y="3218744"/>
              <a:ext cx="994698" cy="557908"/>
            </a:xfrm>
            <a:custGeom>
              <a:rect b="b" l="l" r="r" t="t"/>
              <a:pathLst>
                <a:path extrusionOk="0" h="2469" w="4402">
                  <a:moveTo>
                    <a:pt x="2010" y="0"/>
                  </a:moveTo>
                  <a:lnTo>
                    <a:pt x="0" y="945"/>
                  </a:lnTo>
                  <a:lnTo>
                    <a:pt x="0" y="1060"/>
                  </a:lnTo>
                  <a:lnTo>
                    <a:pt x="2379" y="2469"/>
                  </a:lnTo>
                  <a:lnTo>
                    <a:pt x="4389" y="1297"/>
                  </a:lnTo>
                  <a:lnTo>
                    <a:pt x="4401" y="1177"/>
                  </a:lnTo>
                  <a:lnTo>
                    <a:pt x="201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6"/>
            <p:cNvSpPr/>
            <p:nvPr/>
          </p:nvSpPr>
          <p:spPr>
            <a:xfrm flipH="1">
              <a:off x="1492847" y="3166547"/>
              <a:ext cx="994698" cy="583894"/>
            </a:xfrm>
            <a:custGeom>
              <a:rect b="b" l="l" r="r" t="t"/>
              <a:pathLst>
                <a:path extrusionOk="0" h="2584" w="4402">
                  <a:moveTo>
                    <a:pt x="2023" y="0"/>
                  </a:moveTo>
                  <a:lnTo>
                    <a:pt x="0" y="1176"/>
                  </a:lnTo>
                  <a:lnTo>
                    <a:pt x="2379" y="2584"/>
                  </a:lnTo>
                  <a:lnTo>
                    <a:pt x="4401" y="1408"/>
                  </a:lnTo>
                  <a:lnTo>
                    <a:pt x="20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6"/>
            <p:cNvSpPr/>
            <p:nvPr/>
          </p:nvSpPr>
          <p:spPr>
            <a:xfrm flipH="1">
              <a:off x="1942291" y="3399741"/>
              <a:ext cx="529662" cy="338270"/>
            </a:xfrm>
            <a:custGeom>
              <a:rect b="b" l="l" r="r" t="t"/>
              <a:pathLst>
                <a:path extrusionOk="0" h="1497" w="2344">
                  <a:moveTo>
                    <a:pt x="0" y="1"/>
                  </a:moveTo>
                  <a:lnTo>
                    <a:pt x="0" y="144"/>
                  </a:lnTo>
                  <a:lnTo>
                    <a:pt x="2343" y="1497"/>
                  </a:lnTo>
                  <a:lnTo>
                    <a:pt x="2343" y="13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6"/>
            <p:cNvSpPr/>
            <p:nvPr/>
          </p:nvSpPr>
          <p:spPr>
            <a:xfrm flipH="1">
              <a:off x="1970990" y="2471483"/>
              <a:ext cx="192522" cy="792007"/>
            </a:xfrm>
            <a:custGeom>
              <a:rect b="b" l="l" r="r" t="t"/>
              <a:pathLst>
                <a:path extrusionOk="0" h="3505" w="852">
                  <a:moveTo>
                    <a:pt x="852" y="1"/>
                  </a:moveTo>
                  <a:lnTo>
                    <a:pt x="466" y="2856"/>
                  </a:lnTo>
                  <a:lnTo>
                    <a:pt x="1" y="3504"/>
                  </a:lnTo>
                  <a:lnTo>
                    <a:pt x="663" y="3119"/>
                  </a:lnTo>
                  <a:lnTo>
                    <a:pt x="85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6"/>
            <p:cNvSpPr/>
            <p:nvPr/>
          </p:nvSpPr>
          <p:spPr>
            <a:xfrm flipH="1">
              <a:off x="2057987" y="3107118"/>
              <a:ext cx="122473" cy="156368"/>
            </a:xfrm>
            <a:custGeom>
              <a:rect b="b" l="l" r="r" t="t"/>
              <a:pathLst>
                <a:path extrusionOk="0" h="692" w="542">
                  <a:moveTo>
                    <a:pt x="467" y="0"/>
                  </a:moveTo>
                  <a:lnTo>
                    <a:pt x="0" y="650"/>
                  </a:lnTo>
                  <a:lnTo>
                    <a:pt x="76" y="691"/>
                  </a:lnTo>
                  <a:lnTo>
                    <a:pt x="541" y="43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rgbClr val="E696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6"/>
            <p:cNvSpPr/>
            <p:nvPr/>
          </p:nvSpPr>
          <p:spPr>
            <a:xfrm flipH="1">
              <a:off x="1970991" y="2461766"/>
              <a:ext cx="104170" cy="655073"/>
            </a:xfrm>
            <a:custGeom>
              <a:rect b="b" l="l" r="r" t="t"/>
              <a:pathLst>
                <a:path extrusionOk="0" h="2899" w="461">
                  <a:moveTo>
                    <a:pt x="386" y="1"/>
                  </a:moveTo>
                  <a:lnTo>
                    <a:pt x="1" y="2856"/>
                  </a:lnTo>
                  <a:lnTo>
                    <a:pt x="75" y="2899"/>
                  </a:lnTo>
                  <a:lnTo>
                    <a:pt x="461" y="44"/>
                  </a:lnTo>
                  <a:lnTo>
                    <a:pt x="386" y="1"/>
                  </a:lnTo>
                  <a:close/>
                </a:path>
              </a:pathLst>
            </a:custGeom>
            <a:solidFill>
              <a:srgbClr val="E696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6"/>
            <p:cNvSpPr/>
            <p:nvPr/>
          </p:nvSpPr>
          <p:spPr>
            <a:xfrm flipH="1">
              <a:off x="1607640" y="3480862"/>
              <a:ext cx="372390" cy="257148"/>
            </a:xfrm>
            <a:custGeom>
              <a:rect b="b" l="l" r="r" t="t"/>
              <a:pathLst>
                <a:path extrusionOk="0" h="1138" w="1648">
                  <a:moveTo>
                    <a:pt x="1418" y="1"/>
                  </a:moveTo>
                  <a:lnTo>
                    <a:pt x="838" y="202"/>
                  </a:lnTo>
                  <a:lnTo>
                    <a:pt x="1" y="585"/>
                  </a:lnTo>
                  <a:lnTo>
                    <a:pt x="166" y="996"/>
                  </a:lnTo>
                  <a:lnTo>
                    <a:pt x="166" y="1138"/>
                  </a:lnTo>
                  <a:lnTo>
                    <a:pt x="1453" y="379"/>
                  </a:lnTo>
                  <a:lnTo>
                    <a:pt x="1418" y="360"/>
                  </a:lnTo>
                  <a:lnTo>
                    <a:pt x="1647" y="39"/>
                  </a:lnTo>
                  <a:lnTo>
                    <a:pt x="14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6"/>
            <p:cNvSpPr/>
            <p:nvPr/>
          </p:nvSpPr>
          <p:spPr>
            <a:xfrm flipH="1">
              <a:off x="1495784" y="3149374"/>
              <a:ext cx="976169" cy="556778"/>
            </a:xfrm>
            <a:custGeom>
              <a:rect b="b" l="l" r="r" t="t"/>
              <a:pathLst>
                <a:path extrusionOk="0" h="2464" w="4320">
                  <a:moveTo>
                    <a:pt x="1977" y="0"/>
                  </a:moveTo>
                  <a:cubicBezTo>
                    <a:pt x="1977" y="0"/>
                    <a:pt x="467" y="361"/>
                    <a:pt x="0" y="1109"/>
                  </a:cubicBezTo>
                  <a:lnTo>
                    <a:pt x="2343" y="2463"/>
                  </a:lnTo>
                  <a:cubicBezTo>
                    <a:pt x="2810" y="1716"/>
                    <a:pt x="4320" y="1354"/>
                    <a:pt x="4320" y="1354"/>
                  </a:cubicBezTo>
                  <a:lnTo>
                    <a:pt x="197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6"/>
            <p:cNvSpPr/>
            <p:nvPr/>
          </p:nvSpPr>
          <p:spPr>
            <a:xfrm flipH="1">
              <a:off x="2704469" y="2724336"/>
              <a:ext cx="223705" cy="167666"/>
            </a:xfrm>
            <a:custGeom>
              <a:rect b="b" l="l" r="r" t="t"/>
              <a:pathLst>
                <a:path extrusionOk="0" h="742" w="990">
                  <a:moveTo>
                    <a:pt x="311" y="0"/>
                  </a:moveTo>
                  <a:cubicBezTo>
                    <a:pt x="297" y="0"/>
                    <a:pt x="283" y="2"/>
                    <a:pt x="269" y="5"/>
                  </a:cubicBezTo>
                  <a:cubicBezTo>
                    <a:pt x="229" y="13"/>
                    <a:pt x="194" y="35"/>
                    <a:pt x="169" y="68"/>
                  </a:cubicBezTo>
                  <a:cubicBezTo>
                    <a:pt x="162" y="75"/>
                    <a:pt x="159" y="85"/>
                    <a:pt x="161" y="94"/>
                  </a:cubicBezTo>
                  <a:cubicBezTo>
                    <a:pt x="163" y="101"/>
                    <a:pt x="169" y="105"/>
                    <a:pt x="176" y="107"/>
                  </a:cubicBezTo>
                  <a:cubicBezTo>
                    <a:pt x="189" y="112"/>
                    <a:pt x="204" y="114"/>
                    <a:pt x="219" y="114"/>
                  </a:cubicBezTo>
                  <a:cubicBezTo>
                    <a:pt x="239" y="114"/>
                    <a:pt x="260" y="111"/>
                    <a:pt x="279" y="111"/>
                  </a:cubicBezTo>
                  <a:cubicBezTo>
                    <a:pt x="282" y="111"/>
                    <a:pt x="284" y="111"/>
                    <a:pt x="286" y="111"/>
                  </a:cubicBezTo>
                  <a:cubicBezTo>
                    <a:pt x="319" y="112"/>
                    <a:pt x="349" y="123"/>
                    <a:pt x="374" y="144"/>
                  </a:cubicBezTo>
                  <a:cubicBezTo>
                    <a:pt x="386" y="151"/>
                    <a:pt x="393" y="163"/>
                    <a:pt x="392" y="177"/>
                  </a:cubicBezTo>
                  <a:cubicBezTo>
                    <a:pt x="340" y="150"/>
                    <a:pt x="280" y="139"/>
                    <a:pt x="220" y="139"/>
                  </a:cubicBezTo>
                  <a:cubicBezTo>
                    <a:pt x="174" y="139"/>
                    <a:pt x="128" y="145"/>
                    <a:pt x="86" y="155"/>
                  </a:cubicBezTo>
                  <a:cubicBezTo>
                    <a:pt x="71" y="156"/>
                    <a:pt x="56" y="163"/>
                    <a:pt x="45" y="173"/>
                  </a:cubicBezTo>
                  <a:cubicBezTo>
                    <a:pt x="33" y="184"/>
                    <a:pt x="30" y="203"/>
                    <a:pt x="40" y="216"/>
                  </a:cubicBezTo>
                  <a:cubicBezTo>
                    <a:pt x="16" y="221"/>
                    <a:pt x="1" y="243"/>
                    <a:pt x="4" y="268"/>
                  </a:cubicBezTo>
                  <a:cubicBezTo>
                    <a:pt x="6" y="290"/>
                    <a:pt x="16" y="312"/>
                    <a:pt x="28" y="333"/>
                  </a:cubicBezTo>
                  <a:cubicBezTo>
                    <a:pt x="31" y="337"/>
                    <a:pt x="33" y="341"/>
                    <a:pt x="33" y="346"/>
                  </a:cubicBezTo>
                  <a:cubicBezTo>
                    <a:pt x="31" y="351"/>
                    <a:pt x="28" y="356"/>
                    <a:pt x="26" y="360"/>
                  </a:cubicBezTo>
                  <a:cubicBezTo>
                    <a:pt x="16" y="385"/>
                    <a:pt x="24" y="414"/>
                    <a:pt x="48" y="429"/>
                  </a:cubicBezTo>
                  <a:cubicBezTo>
                    <a:pt x="70" y="443"/>
                    <a:pt x="95" y="452"/>
                    <a:pt x="121" y="455"/>
                  </a:cubicBezTo>
                  <a:cubicBezTo>
                    <a:pt x="205" y="472"/>
                    <a:pt x="289" y="495"/>
                    <a:pt x="369" y="525"/>
                  </a:cubicBezTo>
                  <a:cubicBezTo>
                    <a:pt x="382" y="531"/>
                    <a:pt x="399" y="542"/>
                    <a:pt x="392" y="556"/>
                  </a:cubicBezTo>
                  <a:cubicBezTo>
                    <a:pt x="391" y="558"/>
                    <a:pt x="385" y="561"/>
                    <a:pt x="382" y="563"/>
                  </a:cubicBezTo>
                  <a:cubicBezTo>
                    <a:pt x="370" y="569"/>
                    <a:pt x="357" y="571"/>
                    <a:pt x="343" y="571"/>
                  </a:cubicBezTo>
                  <a:cubicBezTo>
                    <a:pt x="327" y="571"/>
                    <a:pt x="310" y="568"/>
                    <a:pt x="293" y="565"/>
                  </a:cubicBezTo>
                  <a:cubicBezTo>
                    <a:pt x="258" y="560"/>
                    <a:pt x="224" y="557"/>
                    <a:pt x="190" y="556"/>
                  </a:cubicBezTo>
                  <a:cubicBezTo>
                    <a:pt x="185" y="555"/>
                    <a:pt x="181" y="554"/>
                    <a:pt x="176" y="554"/>
                  </a:cubicBezTo>
                  <a:cubicBezTo>
                    <a:pt x="168" y="554"/>
                    <a:pt x="159" y="556"/>
                    <a:pt x="151" y="558"/>
                  </a:cubicBezTo>
                  <a:cubicBezTo>
                    <a:pt x="137" y="564"/>
                    <a:pt x="129" y="575"/>
                    <a:pt x="128" y="589"/>
                  </a:cubicBezTo>
                  <a:cubicBezTo>
                    <a:pt x="128" y="604"/>
                    <a:pt x="141" y="615"/>
                    <a:pt x="154" y="623"/>
                  </a:cubicBezTo>
                  <a:cubicBezTo>
                    <a:pt x="218" y="660"/>
                    <a:pt x="298" y="645"/>
                    <a:pt x="370" y="655"/>
                  </a:cubicBezTo>
                  <a:cubicBezTo>
                    <a:pt x="402" y="659"/>
                    <a:pt x="433" y="667"/>
                    <a:pt x="464" y="678"/>
                  </a:cubicBezTo>
                  <a:cubicBezTo>
                    <a:pt x="486" y="689"/>
                    <a:pt x="505" y="707"/>
                    <a:pt x="530" y="717"/>
                  </a:cubicBezTo>
                  <a:cubicBezTo>
                    <a:pt x="573" y="732"/>
                    <a:pt x="619" y="740"/>
                    <a:pt x="666" y="740"/>
                  </a:cubicBezTo>
                  <a:cubicBezTo>
                    <a:pt x="670" y="740"/>
                    <a:pt x="673" y="740"/>
                    <a:pt x="677" y="740"/>
                  </a:cubicBezTo>
                  <a:cubicBezTo>
                    <a:pt x="687" y="740"/>
                    <a:pt x="696" y="741"/>
                    <a:pt x="704" y="741"/>
                  </a:cubicBezTo>
                  <a:cubicBezTo>
                    <a:pt x="788" y="741"/>
                    <a:pt x="875" y="735"/>
                    <a:pt x="947" y="691"/>
                  </a:cubicBezTo>
                  <a:cubicBezTo>
                    <a:pt x="973" y="675"/>
                    <a:pt x="989" y="646"/>
                    <a:pt x="988" y="616"/>
                  </a:cubicBezTo>
                  <a:cubicBezTo>
                    <a:pt x="989" y="580"/>
                    <a:pt x="971" y="560"/>
                    <a:pt x="952" y="528"/>
                  </a:cubicBezTo>
                  <a:cubicBezTo>
                    <a:pt x="927" y="484"/>
                    <a:pt x="925" y="430"/>
                    <a:pt x="944" y="382"/>
                  </a:cubicBezTo>
                  <a:cubicBezTo>
                    <a:pt x="893" y="367"/>
                    <a:pt x="846" y="342"/>
                    <a:pt x="804" y="311"/>
                  </a:cubicBezTo>
                  <a:cubicBezTo>
                    <a:pt x="753" y="272"/>
                    <a:pt x="703" y="231"/>
                    <a:pt x="658" y="188"/>
                  </a:cubicBezTo>
                  <a:cubicBezTo>
                    <a:pt x="572" y="110"/>
                    <a:pt x="477" y="30"/>
                    <a:pt x="363" y="6"/>
                  </a:cubicBezTo>
                  <a:cubicBezTo>
                    <a:pt x="346" y="3"/>
                    <a:pt x="328" y="0"/>
                    <a:pt x="311" y="0"/>
                  </a:cubicBezTo>
                  <a:close/>
                </a:path>
              </a:pathLst>
            </a:custGeom>
            <a:solidFill>
              <a:srgbClr val="FFD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6"/>
            <p:cNvSpPr/>
            <p:nvPr/>
          </p:nvSpPr>
          <p:spPr>
            <a:xfrm flipH="1">
              <a:off x="2704469" y="2794385"/>
              <a:ext cx="189133" cy="97617"/>
            </a:xfrm>
            <a:custGeom>
              <a:rect b="b" l="l" r="r" t="t"/>
              <a:pathLst>
                <a:path extrusionOk="0" h="432" w="837">
                  <a:moveTo>
                    <a:pt x="651" y="1"/>
                  </a:moveTo>
                  <a:cubicBezTo>
                    <a:pt x="648" y="2"/>
                    <a:pt x="648" y="3"/>
                    <a:pt x="645" y="5"/>
                  </a:cubicBezTo>
                  <a:cubicBezTo>
                    <a:pt x="611" y="34"/>
                    <a:pt x="586" y="75"/>
                    <a:pt x="579" y="120"/>
                  </a:cubicBezTo>
                  <a:cubicBezTo>
                    <a:pt x="578" y="133"/>
                    <a:pt x="576" y="144"/>
                    <a:pt x="576" y="156"/>
                  </a:cubicBezTo>
                  <a:cubicBezTo>
                    <a:pt x="576" y="191"/>
                    <a:pt x="580" y="226"/>
                    <a:pt x="562" y="257"/>
                  </a:cubicBezTo>
                  <a:cubicBezTo>
                    <a:pt x="543" y="291"/>
                    <a:pt x="505" y="308"/>
                    <a:pt x="466" y="314"/>
                  </a:cubicBezTo>
                  <a:cubicBezTo>
                    <a:pt x="453" y="316"/>
                    <a:pt x="440" y="317"/>
                    <a:pt x="426" y="317"/>
                  </a:cubicBezTo>
                  <a:cubicBezTo>
                    <a:pt x="351" y="317"/>
                    <a:pt x="275" y="292"/>
                    <a:pt x="197" y="292"/>
                  </a:cubicBezTo>
                  <a:cubicBezTo>
                    <a:pt x="196" y="292"/>
                    <a:pt x="194" y="292"/>
                    <a:pt x="192" y="292"/>
                  </a:cubicBezTo>
                  <a:cubicBezTo>
                    <a:pt x="129" y="292"/>
                    <a:pt x="65" y="310"/>
                    <a:pt x="1" y="313"/>
                  </a:cubicBezTo>
                  <a:cubicBezTo>
                    <a:pt x="65" y="350"/>
                    <a:pt x="145" y="335"/>
                    <a:pt x="217" y="345"/>
                  </a:cubicBezTo>
                  <a:cubicBezTo>
                    <a:pt x="249" y="349"/>
                    <a:pt x="280" y="357"/>
                    <a:pt x="311" y="368"/>
                  </a:cubicBezTo>
                  <a:cubicBezTo>
                    <a:pt x="333" y="379"/>
                    <a:pt x="352" y="397"/>
                    <a:pt x="377" y="407"/>
                  </a:cubicBezTo>
                  <a:cubicBezTo>
                    <a:pt x="420" y="422"/>
                    <a:pt x="466" y="430"/>
                    <a:pt x="513" y="430"/>
                  </a:cubicBezTo>
                  <a:cubicBezTo>
                    <a:pt x="517" y="430"/>
                    <a:pt x="520" y="430"/>
                    <a:pt x="524" y="430"/>
                  </a:cubicBezTo>
                  <a:cubicBezTo>
                    <a:pt x="534" y="430"/>
                    <a:pt x="543" y="431"/>
                    <a:pt x="551" y="431"/>
                  </a:cubicBezTo>
                  <a:cubicBezTo>
                    <a:pt x="635" y="431"/>
                    <a:pt x="722" y="425"/>
                    <a:pt x="794" y="381"/>
                  </a:cubicBezTo>
                  <a:cubicBezTo>
                    <a:pt x="820" y="365"/>
                    <a:pt x="836" y="336"/>
                    <a:pt x="835" y="306"/>
                  </a:cubicBezTo>
                  <a:cubicBezTo>
                    <a:pt x="836" y="270"/>
                    <a:pt x="818" y="250"/>
                    <a:pt x="801" y="219"/>
                  </a:cubicBezTo>
                  <a:cubicBezTo>
                    <a:pt x="776" y="174"/>
                    <a:pt x="772" y="120"/>
                    <a:pt x="792" y="74"/>
                  </a:cubicBezTo>
                  <a:cubicBezTo>
                    <a:pt x="741" y="57"/>
                    <a:pt x="693" y="32"/>
                    <a:pt x="651" y="1"/>
                  </a:cubicBezTo>
                  <a:close/>
                </a:path>
              </a:pathLst>
            </a:custGeom>
            <a:solidFill>
              <a:srgbClr val="FFCF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6"/>
            <p:cNvSpPr/>
            <p:nvPr/>
          </p:nvSpPr>
          <p:spPr>
            <a:xfrm flipH="1">
              <a:off x="2682099" y="2797774"/>
              <a:ext cx="70727" cy="93550"/>
            </a:xfrm>
            <a:custGeom>
              <a:rect b="b" l="l" r="r" t="t"/>
              <a:pathLst>
                <a:path extrusionOk="0" h="414" w="313">
                  <a:moveTo>
                    <a:pt x="72" y="0"/>
                  </a:moveTo>
                  <a:cubicBezTo>
                    <a:pt x="68" y="0"/>
                    <a:pt x="64" y="1"/>
                    <a:pt x="61" y="2"/>
                  </a:cubicBezTo>
                  <a:cubicBezTo>
                    <a:pt x="52" y="6"/>
                    <a:pt x="45" y="20"/>
                    <a:pt x="41" y="28"/>
                  </a:cubicBezTo>
                  <a:cubicBezTo>
                    <a:pt x="30" y="48"/>
                    <a:pt x="22" y="70"/>
                    <a:pt x="15" y="92"/>
                  </a:cubicBezTo>
                  <a:cubicBezTo>
                    <a:pt x="4" y="125"/>
                    <a:pt x="0" y="160"/>
                    <a:pt x="0" y="196"/>
                  </a:cubicBezTo>
                  <a:cubicBezTo>
                    <a:pt x="1" y="269"/>
                    <a:pt x="28" y="339"/>
                    <a:pt x="74" y="396"/>
                  </a:cubicBezTo>
                  <a:cubicBezTo>
                    <a:pt x="83" y="407"/>
                    <a:pt x="96" y="412"/>
                    <a:pt x="110" y="414"/>
                  </a:cubicBezTo>
                  <a:cubicBezTo>
                    <a:pt x="128" y="414"/>
                    <a:pt x="147" y="414"/>
                    <a:pt x="167" y="411"/>
                  </a:cubicBezTo>
                  <a:cubicBezTo>
                    <a:pt x="209" y="410"/>
                    <a:pt x="253" y="405"/>
                    <a:pt x="296" y="399"/>
                  </a:cubicBezTo>
                  <a:lnTo>
                    <a:pt x="252" y="332"/>
                  </a:lnTo>
                  <a:cubicBezTo>
                    <a:pt x="238" y="313"/>
                    <a:pt x="227" y="294"/>
                    <a:pt x="219" y="272"/>
                  </a:cubicBezTo>
                  <a:cubicBezTo>
                    <a:pt x="204" y="229"/>
                    <a:pt x="224" y="193"/>
                    <a:pt x="242" y="155"/>
                  </a:cubicBezTo>
                  <a:cubicBezTo>
                    <a:pt x="262" y="111"/>
                    <a:pt x="285" y="70"/>
                    <a:pt x="313" y="30"/>
                  </a:cubicBezTo>
                  <a:lnTo>
                    <a:pt x="313" y="30"/>
                  </a:lnTo>
                  <a:cubicBezTo>
                    <a:pt x="311" y="31"/>
                    <a:pt x="308" y="31"/>
                    <a:pt x="302" y="31"/>
                  </a:cubicBezTo>
                  <a:cubicBezTo>
                    <a:pt x="277" y="31"/>
                    <a:pt x="217" y="21"/>
                    <a:pt x="208" y="20"/>
                  </a:cubicBezTo>
                  <a:cubicBezTo>
                    <a:pt x="173" y="16"/>
                    <a:pt x="139" y="10"/>
                    <a:pt x="105" y="6"/>
                  </a:cubicBezTo>
                  <a:cubicBezTo>
                    <a:pt x="95" y="4"/>
                    <a:pt x="82" y="0"/>
                    <a:pt x="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6"/>
            <p:cNvSpPr/>
            <p:nvPr/>
          </p:nvSpPr>
          <p:spPr>
            <a:xfrm flipH="1">
              <a:off x="2081032" y="2446627"/>
              <a:ext cx="650779" cy="473171"/>
            </a:xfrm>
            <a:custGeom>
              <a:rect b="b" l="l" r="r" t="t"/>
              <a:pathLst>
                <a:path extrusionOk="0" h="2094" w="2880">
                  <a:moveTo>
                    <a:pt x="2697" y="1"/>
                  </a:moveTo>
                  <a:cubicBezTo>
                    <a:pt x="2680" y="1"/>
                    <a:pt x="2663" y="6"/>
                    <a:pt x="2645" y="18"/>
                  </a:cubicBezTo>
                  <a:cubicBezTo>
                    <a:pt x="2518" y="104"/>
                    <a:pt x="2444" y="246"/>
                    <a:pt x="2370" y="380"/>
                  </a:cubicBezTo>
                  <a:cubicBezTo>
                    <a:pt x="2278" y="546"/>
                    <a:pt x="2177" y="705"/>
                    <a:pt x="2070" y="860"/>
                  </a:cubicBezTo>
                  <a:cubicBezTo>
                    <a:pt x="1953" y="1026"/>
                    <a:pt x="1761" y="1161"/>
                    <a:pt x="1580" y="1241"/>
                  </a:cubicBezTo>
                  <a:cubicBezTo>
                    <a:pt x="1523" y="1267"/>
                    <a:pt x="1465" y="1289"/>
                    <a:pt x="1406" y="1307"/>
                  </a:cubicBezTo>
                  <a:cubicBezTo>
                    <a:pt x="1205" y="1370"/>
                    <a:pt x="999" y="1406"/>
                    <a:pt x="792" y="1442"/>
                  </a:cubicBezTo>
                  <a:cubicBezTo>
                    <a:pt x="652" y="1465"/>
                    <a:pt x="511" y="1491"/>
                    <a:pt x="370" y="1509"/>
                  </a:cubicBezTo>
                  <a:cubicBezTo>
                    <a:pt x="299" y="1518"/>
                    <a:pt x="231" y="1526"/>
                    <a:pt x="160" y="1534"/>
                  </a:cubicBezTo>
                  <a:cubicBezTo>
                    <a:pt x="111" y="1537"/>
                    <a:pt x="71" y="1533"/>
                    <a:pt x="41" y="1578"/>
                  </a:cubicBezTo>
                  <a:cubicBezTo>
                    <a:pt x="16" y="1618"/>
                    <a:pt x="2" y="1663"/>
                    <a:pt x="2" y="1710"/>
                  </a:cubicBezTo>
                  <a:cubicBezTo>
                    <a:pt x="1" y="1749"/>
                    <a:pt x="5" y="1789"/>
                    <a:pt x="16" y="1826"/>
                  </a:cubicBezTo>
                  <a:cubicBezTo>
                    <a:pt x="27" y="1873"/>
                    <a:pt x="43" y="1920"/>
                    <a:pt x="67" y="1962"/>
                  </a:cubicBezTo>
                  <a:cubicBezTo>
                    <a:pt x="83" y="1992"/>
                    <a:pt x="130" y="1998"/>
                    <a:pt x="160" y="2008"/>
                  </a:cubicBezTo>
                  <a:cubicBezTo>
                    <a:pt x="200" y="2019"/>
                    <a:pt x="239" y="2030"/>
                    <a:pt x="279" y="2041"/>
                  </a:cubicBezTo>
                  <a:cubicBezTo>
                    <a:pt x="430" y="2076"/>
                    <a:pt x="586" y="2093"/>
                    <a:pt x="741" y="2093"/>
                  </a:cubicBezTo>
                  <a:cubicBezTo>
                    <a:pt x="768" y="2093"/>
                    <a:pt x="794" y="2093"/>
                    <a:pt x="821" y="2092"/>
                  </a:cubicBezTo>
                  <a:cubicBezTo>
                    <a:pt x="924" y="2090"/>
                    <a:pt x="1026" y="2083"/>
                    <a:pt x="1128" y="2071"/>
                  </a:cubicBezTo>
                  <a:cubicBezTo>
                    <a:pt x="1321" y="2048"/>
                    <a:pt x="1511" y="2012"/>
                    <a:pt x="1698" y="1962"/>
                  </a:cubicBezTo>
                  <a:cubicBezTo>
                    <a:pt x="1783" y="1943"/>
                    <a:pt x="1866" y="1914"/>
                    <a:pt x="1946" y="1878"/>
                  </a:cubicBezTo>
                  <a:cubicBezTo>
                    <a:pt x="2169" y="1778"/>
                    <a:pt x="2404" y="1668"/>
                    <a:pt x="2550" y="1473"/>
                  </a:cubicBezTo>
                  <a:cubicBezTo>
                    <a:pt x="2561" y="1460"/>
                    <a:pt x="2571" y="1446"/>
                    <a:pt x="2580" y="1432"/>
                  </a:cubicBezTo>
                  <a:cubicBezTo>
                    <a:pt x="2651" y="1322"/>
                    <a:pt x="2689" y="1194"/>
                    <a:pt x="2726" y="1067"/>
                  </a:cubicBezTo>
                  <a:cubicBezTo>
                    <a:pt x="2797" y="826"/>
                    <a:pt x="2861" y="580"/>
                    <a:pt x="2875" y="328"/>
                  </a:cubicBezTo>
                  <a:cubicBezTo>
                    <a:pt x="2879" y="277"/>
                    <a:pt x="2872" y="225"/>
                    <a:pt x="2857" y="175"/>
                  </a:cubicBezTo>
                  <a:cubicBezTo>
                    <a:pt x="2835" y="108"/>
                    <a:pt x="2773" y="1"/>
                    <a:pt x="26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6"/>
            <p:cNvSpPr/>
            <p:nvPr/>
          </p:nvSpPr>
          <p:spPr>
            <a:xfrm flipH="1">
              <a:off x="2155375" y="2563902"/>
              <a:ext cx="573047" cy="355895"/>
            </a:xfrm>
            <a:custGeom>
              <a:rect b="b" l="l" r="r" t="t"/>
              <a:pathLst>
                <a:path extrusionOk="0" h="1575" w="2536">
                  <a:moveTo>
                    <a:pt x="2428" y="0"/>
                  </a:moveTo>
                  <a:lnTo>
                    <a:pt x="2428" y="0"/>
                  </a:lnTo>
                  <a:cubicBezTo>
                    <a:pt x="2382" y="54"/>
                    <a:pt x="2356" y="122"/>
                    <a:pt x="2337" y="189"/>
                  </a:cubicBezTo>
                  <a:cubicBezTo>
                    <a:pt x="2271" y="405"/>
                    <a:pt x="2247" y="630"/>
                    <a:pt x="2192" y="848"/>
                  </a:cubicBezTo>
                  <a:cubicBezTo>
                    <a:pt x="2170" y="939"/>
                    <a:pt x="2157" y="1003"/>
                    <a:pt x="2082" y="1061"/>
                  </a:cubicBezTo>
                  <a:cubicBezTo>
                    <a:pt x="2005" y="1122"/>
                    <a:pt x="1920" y="1153"/>
                    <a:pt x="1825" y="1180"/>
                  </a:cubicBezTo>
                  <a:cubicBezTo>
                    <a:pt x="1669" y="1223"/>
                    <a:pt x="1514" y="1263"/>
                    <a:pt x="1357" y="1293"/>
                  </a:cubicBezTo>
                  <a:cubicBezTo>
                    <a:pt x="1116" y="1342"/>
                    <a:pt x="870" y="1372"/>
                    <a:pt x="625" y="1372"/>
                  </a:cubicBezTo>
                  <a:cubicBezTo>
                    <a:pt x="592" y="1372"/>
                    <a:pt x="559" y="1371"/>
                    <a:pt x="525" y="1370"/>
                  </a:cubicBezTo>
                  <a:cubicBezTo>
                    <a:pt x="386" y="1367"/>
                    <a:pt x="249" y="1352"/>
                    <a:pt x="112" y="1325"/>
                  </a:cubicBezTo>
                  <a:cubicBezTo>
                    <a:pt x="75" y="1318"/>
                    <a:pt x="38" y="1306"/>
                    <a:pt x="1" y="1306"/>
                  </a:cubicBezTo>
                  <a:cubicBezTo>
                    <a:pt x="12" y="1354"/>
                    <a:pt x="28" y="1399"/>
                    <a:pt x="52" y="1443"/>
                  </a:cubicBezTo>
                  <a:cubicBezTo>
                    <a:pt x="68" y="1473"/>
                    <a:pt x="115" y="1479"/>
                    <a:pt x="145" y="1487"/>
                  </a:cubicBezTo>
                  <a:cubicBezTo>
                    <a:pt x="185" y="1500"/>
                    <a:pt x="224" y="1511"/>
                    <a:pt x="264" y="1522"/>
                  </a:cubicBezTo>
                  <a:cubicBezTo>
                    <a:pt x="416" y="1556"/>
                    <a:pt x="573" y="1574"/>
                    <a:pt x="730" y="1574"/>
                  </a:cubicBezTo>
                  <a:cubicBezTo>
                    <a:pt x="755" y="1574"/>
                    <a:pt x="781" y="1574"/>
                    <a:pt x="806" y="1573"/>
                  </a:cubicBezTo>
                  <a:cubicBezTo>
                    <a:pt x="909" y="1571"/>
                    <a:pt x="1011" y="1564"/>
                    <a:pt x="1113" y="1552"/>
                  </a:cubicBezTo>
                  <a:cubicBezTo>
                    <a:pt x="1306" y="1529"/>
                    <a:pt x="1496" y="1493"/>
                    <a:pt x="1683" y="1443"/>
                  </a:cubicBezTo>
                  <a:cubicBezTo>
                    <a:pt x="1768" y="1423"/>
                    <a:pt x="1851" y="1395"/>
                    <a:pt x="1931" y="1359"/>
                  </a:cubicBezTo>
                  <a:cubicBezTo>
                    <a:pt x="2154" y="1259"/>
                    <a:pt x="2389" y="1147"/>
                    <a:pt x="2535" y="954"/>
                  </a:cubicBezTo>
                  <a:cubicBezTo>
                    <a:pt x="2528" y="891"/>
                    <a:pt x="2519" y="825"/>
                    <a:pt x="2508" y="762"/>
                  </a:cubicBezTo>
                  <a:cubicBezTo>
                    <a:pt x="2487" y="634"/>
                    <a:pt x="2457" y="506"/>
                    <a:pt x="2440" y="376"/>
                  </a:cubicBezTo>
                  <a:cubicBezTo>
                    <a:pt x="2424" y="251"/>
                    <a:pt x="2431" y="127"/>
                    <a:pt x="24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6"/>
            <p:cNvSpPr/>
            <p:nvPr/>
          </p:nvSpPr>
          <p:spPr>
            <a:xfrm flipH="1">
              <a:off x="2332080" y="4030405"/>
              <a:ext cx="348438" cy="277937"/>
            </a:xfrm>
            <a:custGeom>
              <a:rect b="b" l="l" r="r" t="t"/>
              <a:pathLst>
                <a:path extrusionOk="0" h="1230" w="1542">
                  <a:moveTo>
                    <a:pt x="1124" y="0"/>
                  </a:moveTo>
                  <a:cubicBezTo>
                    <a:pt x="1087" y="0"/>
                    <a:pt x="1050" y="4"/>
                    <a:pt x="1021" y="15"/>
                  </a:cubicBezTo>
                  <a:cubicBezTo>
                    <a:pt x="967" y="37"/>
                    <a:pt x="929" y="99"/>
                    <a:pt x="894" y="143"/>
                  </a:cubicBezTo>
                  <a:cubicBezTo>
                    <a:pt x="872" y="171"/>
                    <a:pt x="847" y="195"/>
                    <a:pt x="823" y="220"/>
                  </a:cubicBezTo>
                  <a:cubicBezTo>
                    <a:pt x="718" y="322"/>
                    <a:pt x="591" y="401"/>
                    <a:pt x="466" y="476"/>
                  </a:cubicBezTo>
                  <a:cubicBezTo>
                    <a:pt x="458" y="482"/>
                    <a:pt x="450" y="487"/>
                    <a:pt x="441" y="491"/>
                  </a:cubicBezTo>
                  <a:cubicBezTo>
                    <a:pt x="339" y="552"/>
                    <a:pt x="238" y="614"/>
                    <a:pt x="155" y="698"/>
                  </a:cubicBezTo>
                  <a:cubicBezTo>
                    <a:pt x="92" y="760"/>
                    <a:pt x="45" y="836"/>
                    <a:pt x="20" y="921"/>
                  </a:cubicBezTo>
                  <a:cubicBezTo>
                    <a:pt x="2" y="990"/>
                    <a:pt x="1" y="1070"/>
                    <a:pt x="35" y="1133"/>
                  </a:cubicBezTo>
                  <a:cubicBezTo>
                    <a:pt x="41" y="1147"/>
                    <a:pt x="50" y="1159"/>
                    <a:pt x="61" y="1169"/>
                  </a:cubicBezTo>
                  <a:cubicBezTo>
                    <a:pt x="111" y="1220"/>
                    <a:pt x="182" y="1225"/>
                    <a:pt x="251" y="1228"/>
                  </a:cubicBezTo>
                  <a:cubicBezTo>
                    <a:pt x="267" y="1229"/>
                    <a:pt x="282" y="1229"/>
                    <a:pt x="298" y="1229"/>
                  </a:cubicBezTo>
                  <a:cubicBezTo>
                    <a:pt x="388" y="1229"/>
                    <a:pt x="478" y="1212"/>
                    <a:pt x="561" y="1178"/>
                  </a:cubicBezTo>
                  <a:cubicBezTo>
                    <a:pt x="641" y="1144"/>
                    <a:pt x="715" y="1096"/>
                    <a:pt x="779" y="1034"/>
                  </a:cubicBezTo>
                  <a:cubicBezTo>
                    <a:pt x="824" y="990"/>
                    <a:pt x="861" y="933"/>
                    <a:pt x="909" y="891"/>
                  </a:cubicBezTo>
                  <a:cubicBezTo>
                    <a:pt x="966" y="845"/>
                    <a:pt x="1033" y="816"/>
                    <a:pt x="1105" y="805"/>
                  </a:cubicBezTo>
                  <a:cubicBezTo>
                    <a:pt x="1204" y="789"/>
                    <a:pt x="1313" y="794"/>
                    <a:pt x="1401" y="739"/>
                  </a:cubicBezTo>
                  <a:cubicBezTo>
                    <a:pt x="1466" y="697"/>
                    <a:pt x="1511" y="629"/>
                    <a:pt x="1526" y="552"/>
                  </a:cubicBezTo>
                  <a:cubicBezTo>
                    <a:pt x="1541" y="475"/>
                    <a:pt x="1540" y="396"/>
                    <a:pt x="1523" y="321"/>
                  </a:cubicBezTo>
                  <a:cubicBezTo>
                    <a:pt x="1512" y="259"/>
                    <a:pt x="1489" y="201"/>
                    <a:pt x="1454" y="149"/>
                  </a:cubicBezTo>
                  <a:cubicBezTo>
                    <a:pt x="1397" y="72"/>
                    <a:pt x="1310" y="21"/>
                    <a:pt x="1214" y="7"/>
                  </a:cubicBezTo>
                  <a:cubicBezTo>
                    <a:pt x="1187" y="3"/>
                    <a:pt x="1155" y="0"/>
                    <a:pt x="1124" y="0"/>
                  </a:cubicBezTo>
                  <a:close/>
                </a:path>
              </a:pathLst>
            </a:custGeom>
            <a:solidFill>
              <a:srgbClr val="2E2E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6"/>
            <p:cNvSpPr/>
            <p:nvPr/>
          </p:nvSpPr>
          <p:spPr>
            <a:xfrm flipH="1">
              <a:off x="2332080" y="4030405"/>
              <a:ext cx="334654" cy="277937"/>
            </a:xfrm>
            <a:custGeom>
              <a:rect b="b" l="l" r="r" t="t"/>
              <a:pathLst>
                <a:path extrusionOk="0" h="1230" w="1481">
                  <a:moveTo>
                    <a:pt x="1063" y="0"/>
                  </a:moveTo>
                  <a:cubicBezTo>
                    <a:pt x="1026" y="0"/>
                    <a:pt x="989" y="4"/>
                    <a:pt x="960" y="15"/>
                  </a:cubicBezTo>
                  <a:cubicBezTo>
                    <a:pt x="906" y="37"/>
                    <a:pt x="868" y="99"/>
                    <a:pt x="833" y="143"/>
                  </a:cubicBezTo>
                  <a:cubicBezTo>
                    <a:pt x="811" y="169"/>
                    <a:pt x="786" y="195"/>
                    <a:pt x="762" y="220"/>
                  </a:cubicBezTo>
                  <a:cubicBezTo>
                    <a:pt x="796" y="257"/>
                    <a:pt x="863" y="274"/>
                    <a:pt x="909" y="279"/>
                  </a:cubicBezTo>
                  <a:cubicBezTo>
                    <a:pt x="972" y="284"/>
                    <a:pt x="1047" y="273"/>
                    <a:pt x="1089" y="319"/>
                  </a:cubicBezTo>
                  <a:cubicBezTo>
                    <a:pt x="1131" y="363"/>
                    <a:pt x="1115" y="434"/>
                    <a:pt x="1089" y="487"/>
                  </a:cubicBezTo>
                  <a:cubicBezTo>
                    <a:pt x="1029" y="603"/>
                    <a:pt x="925" y="690"/>
                    <a:pt x="836" y="786"/>
                  </a:cubicBezTo>
                  <a:cubicBezTo>
                    <a:pt x="762" y="863"/>
                    <a:pt x="696" y="950"/>
                    <a:pt x="612" y="1017"/>
                  </a:cubicBezTo>
                  <a:cubicBezTo>
                    <a:pt x="471" y="1128"/>
                    <a:pt x="294" y="1174"/>
                    <a:pt x="112" y="1174"/>
                  </a:cubicBezTo>
                  <a:cubicBezTo>
                    <a:pt x="75" y="1174"/>
                    <a:pt x="38" y="1173"/>
                    <a:pt x="0" y="1169"/>
                  </a:cubicBezTo>
                  <a:lnTo>
                    <a:pt x="0" y="1169"/>
                  </a:lnTo>
                  <a:cubicBezTo>
                    <a:pt x="50" y="1220"/>
                    <a:pt x="121" y="1225"/>
                    <a:pt x="190" y="1228"/>
                  </a:cubicBezTo>
                  <a:cubicBezTo>
                    <a:pt x="206" y="1229"/>
                    <a:pt x="221" y="1229"/>
                    <a:pt x="237" y="1229"/>
                  </a:cubicBezTo>
                  <a:cubicBezTo>
                    <a:pt x="327" y="1229"/>
                    <a:pt x="417" y="1212"/>
                    <a:pt x="500" y="1178"/>
                  </a:cubicBezTo>
                  <a:cubicBezTo>
                    <a:pt x="580" y="1144"/>
                    <a:pt x="654" y="1096"/>
                    <a:pt x="718" y="1034"/>
                  </a:cubicBezTo>
                  <a:cubicBezTo>
                    <a:pt x="763" y="990"/>
                    <a:pt x="800" y="933"/>
                    <a:pt x="848" y="891"/>
                  </a:cubicBezTo>
                  <a:cubicBezTo>
                    <a:pt x="905" y="845"/>
                    <a:pt x="972" y="816"/>
                    <a:pt x="1044" y="805"/>
                  </a:cubicBezTo>
                  <a:cubicBezTo>
                    <a:pt x="1143" y="789"/>
                    <a:pt x="1252" y="794"/>
                    <a:pt x="1340" y="739"/>
                  </a:cubicBezTo>
                  <a:cubicBezTo>
                    <a:pt x="1405" y="697"/>
                    <a:pt x="1450" y="629"/>
                    <a:pt x="1465" y="552"/>
                  </a:cubicBezTo>
                  <a:cubicBezTo>
                    <a:pt x="1480" y="475"/>
                    <a:pt x="1480" y="396"/>
                    <a:pt x="1461" y="321"/>
                  </a:cubicBezTo>
                  <a:cubicBezTo>
                    <a:pt x="1451" y="259"/>
                    <a:pt x="1428" y="201"/>
                    <a:pt x="1392" y="149"/>
                  </a:cubicBezTo>
                  <a:cubicBezTo>
                    <a:pt x="1336" y="70"/>
                    <a:pt x="1249" y="19"/>
                    <a:pt x="1153" y="7"/>
                  </a:cubicBezTo>
                  <a:cubicBezTo>
                    <a:pt x="1126" y="3"/>
                    <a:pt x="1094" y="0"/>
                    <a:pt x="1063" y="0"/>
                  </a:cubicBezTo>
                  <a:close/>
                </a:path>
              </a:pathLst>
            </a:custGeom>
            <a:solidFill>
              <a:srgbClr val="2E2E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6"/>
            <p:cNvSpPr/>
            <p:nvPr/>
          </p:nvSpPr>
          <p:spPr>
            <a:xfrm flipH="1">
              <a:off x="2056854" y="3185302"/>
              <a:ext cx="618918" cy="893240"/>
            </a:xfrm>
            <a:custGeom>
              <a:rect b="b" l="l" r="r" t="t"/>
              <a:pathLst>
                <a:path extrusionOk="0" h="3953" w="2739">
                  <a:moveTo>
                    <a:pt x="2383" y="1"/>
                  </a:moveTo>
                  <a:cubicBezTo>
                    <a:pt x="2382" y="1"/>
                    <a:pt x="2381" y="1"/>
                    <a:pt x="2379" y="1"/>
                  </a:cubicBezTo>
                  <a:cubicBezTo>
                    <a:pt x="2360" y="2"/>
                    <a:pt x="2342" y="7"/>
                    <a:pt x="2324" y="13"/>
                  </a:cubicBezTo>
                  <a:cubicBezTo>
                    <a:pt x="2231" y="46"/>
                    <a:pt x="2140" y="84"/>
                    <a:pt x="2049" y="122"/>
                  </a:cubicBezTo>
                  <a:cubicBezTo>
                    <a:pt x="1786" y="232"/>
                    <a:pt x="1528" y="359"/>
                    <a:pt x="1278" y="499"/>
                  </a:cubicBezTo>
                  <a:cubicBezTo>
                    <a:pt x="1044" y="630"/>
                    <a:pt x="815" y="771"/>
                    <a:pt x="590" y="915"/>
                  </a:cubicBezTo>
                  <a:cubicBezTo>
                    <a:pt x="484" y="984"/>
                    <a:pt x="375" y="1057"/>
                    <a:pt x="273" y="1133"/>
                  </a:cubicBezTo>
                  <a:cubicBezTo>
                    <a:pt x="196" y="1190"/>
                    <a:pt x="127" y="1236"/>
                    <a:pt x="76" y="1320"/>
                  </a:cubicBezTo>
                  <a:cubicBezTo>
                    <a:pt x="33" y="1391"/>
                    <a:pt x="9" y="1473"/>
                    <a:pt x="3" y="1557"/>
                  </a:cubicBezTo>
                  <a:cubicBezTo>
                    <a:pt x="0" y="1614"/>
                    <a:pt x="3" y="1672"/>
                    <a:pt x="10" y="1730"/>
                  </a:cubicBezTo>
                  <a:cubicBezTo>
                    <a:pt x="14" y="1767"/>
                    <a:pt x="21" y="1804"/>
                    <a:pt x="31" y="1840"/>
                  </a:cubicBezTo>
                  <a:cubicBezTo>
                    <a:pt x="65" y="1982"/>
                    <a:pt x="127" y="2117"/>
                    <a:pt x="185" y="2250"/>
                  </a:cubicBezTo>
                  <a:cubicBezTo>
                    <a:pt x="288" y="2482"/>
                    <a:pt x="815" y="3885"/>
                    <a:pt x="828" y="3905"/>
                  </a:cubicBezTo>
                  <a:cubicBezTo>
                    <a:pt x="842" y="3924"/>
                    <a:pt x="876" y="3934"/>
                    <a:pt x="897" y="3941"/>
                  </a:cubicBezTo>
                  <a:cubicBezTo>
                    <a:pt x="927" y="3949"/>
                    <a:pt x="958" y="3952"/>
                    <a:pt x="990" y="3952"/>
                  </a:cubicBezTo>
                  <a:cubicBezTo>
                    <a:pt x="1021" y="3952"/>
                    <a:pt x="1052" y="3949"/>
                    <a:pt x="1082" y="3945"/>
                  </a:cubicBezTo>
                  <a:cubicBezTo>
                    <a:pt x="1127" y="3940"/>
                    <a:pt x="1171" y="3931"/>
                    <a:pt x="1215" y="3920"/>
                  </a:cubicBezTo>
                  <a:cubicBezTo>
                    <a:pt x="1301" y="3898"/>
                    <a:pt x="1384" y="3863"/>
                    <a:pt x="1447" y="3799"/>
                  </a:cubicBezTo>
                  <a:cubicBezTo>
                    <a:pt x="1500" y="3748"/>
                    <a:pt x="1490" y="3704"/>
                    <a:pt x="1471" y="3641"/>
                  </a:cubicBezTo>
                  <a:cubicBezTo>
                    <a:pt x="1453" y="3582"/>
                    <a:pt x="1457" y="3509"/>
                    <a:pt x="1449" y="3447"/>
                  </a:cubicBezTo>
                  <a:cubicBezTo>
                    <a:pt x="1432" y="3309"/>
                    <a:pt x="1407" y="3173"/>
                    <a:pt x="1384" y="3037"/>
                  </a:cubicBezTo>
                  <a:cubicBezTo>
                    <a:pt x="1367" y="2943"/>
                    <a:pt x="1350" y="2849"/>
                    <a:pt x="1329" y="2756"/>
                  </a:cubicBezTo>
                  <a:cubicBezTo>
                    <a:pt x="1311" y="2673"/>
                    <a:pt x="1299" y="2592"/>
                    <a:pt x="1286" y="2509"/>
                  </a:cubicBezTo>
                  <a:cubicBezTo>
                    <a:pt x="1264" y="2365"/>
                    <a:pt x="1223" y="2223"/>
                    <a:pt x="1220" y="2077"/>
                  </a:cubicBezTo>
                  <a:cubicBezTo>
                    <a:pt x="1217" y="1932"/>
                    <a:pt x="1259" y="1824"/>
                    <a:pt x="1385" y="1745"/>
                  </a:cubicBezTo>
                  <a:cubicBezTo>
                    <a:pt x="1506" y="1670"/>
                    <a:pt x="1634" y="1605"/>
                    <a:pt x="1768" y="1554"/>
                  </a:cubicBezTo>
                  <a:cubicBezTo>
                    <a:pt x="1943" y="1484"/>
                    <a:pt x="2115" y="1409"/>
                    <a:pt x="2270" y="1303"/>
                  </a:cubicBezTo>
                  <a:cubicBezTo>
                    <a:pt x="2426" y="1196"/>
                    <a:pt x="2562" y="1058"/>
                    <a:pt x="2642" y="889"/>
                  </a:cubicBezTo>
                  <a:cubicBezTo>
                    <a:pt x="2721" y="718"/>
                    <a:pt x="2739" y="513"/>
                    <a:pt x="2664" y="341"/>
                  </a:cubicBezTo>
                  <a:cubicBezTo>
                    <a:pt x="2628" y="263"/>
                    <a:pt x="2561" y="205"/>
                    <a:pt x="2522" y="129"/>
                  </a:cubicBezTo>
                  <a:cubicBezTo>
                    <a:pt x="2495" y="74"/>
                    <a:pt x="2458" y="1"/>
                    <a:pt x="23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6"/>
            <p:cNvSpPr/>
            <p:nvPr/>
          </p:nvSpPr>
          <p:spPr>
            <a:xfrm flipH="1">
              <a:off x="2056855" y="3185076"/>
              <a:ext cx="472493" cy="886235"/>
            </a:xfrm>
            <a:custGeom>
              <a:rect b="b" l="l" r="r" t="t"/>
              <a:pathLst>
                <a:path extrusionOk="0" h="3922" w="2091">
                  <a:moveTo>
                    <a:pt x="1733" y="1"/>
                  </a:moveTo>
                  <a:cubicBezTo>
                    <a:pt x="1733" y="1"/>
                    <a:pt x="1732" y="1"/>
                    <a:pt x="1731" y="1"/>
                  </a:cubicBezTo>
                  <a:cubicBezTo>
                    <a:pt x="1713" y="2"/>
                    <a:pt x="1694" y="8"/>
                    <a:pt x="1678" y="14"/>
                  </a:cubicBezTo>
                  <a:cubicBezTo>
                    <a:pt x="1584" y="47"/>
                    <a:pt x="1492" y="85"/>
                    <a:pt x="1402" y="122"/>
                  </a:cubicBezTo>
                  <a:cubicBezTo>
                    <a:pt x="1399" y="174"/>
                    <a:pt x="1406" y="226"/>
                    <a:pt x="1422" y="277"/>
                  </a:cubicBezTo>
                  <a:cubicBezTo>
                    <a:pt x="1467" y="445"/>
                    <a:pt x="1470" y="561"/>
                    <a:pt x="1365" y="712"/>
                  </a:cubicBezTo>
                  <a:cubicBezTo>
                    <a:pt x="1164" y="1001"/>
                    <a:pt x="839" y="1175"/>
                    <a:pt x="556" y="1386"/>
                  </a:cubicBezTo>
                  <a:cubicBezTo>
                    <a:pt x="271" y="1596"/>
                    <a:pt x="1" y="1891"/>
                    <a:pt x="5" y="2245"/>
                  </a:cubicBezTo>
                  <a:cubicBezTo>
                    <a:pt x="5" y="2397"/>
                    <a:pt x="59" y="2546"/>
                    <a:pt x="112" y="2689"/>
                  </a:cubicBezTo>
                  <a:cubicBezTo>
                    <a:pt x="262" y="3099"/>
                    <a:pt x="414" y="3510"/>
                    <a:pt x="567" y="3921"/>
                  </a:cubicBezTo>
                  <a:cubicBezTo>
                    <a:pt x="653" y="3899"/>
                    <a:pt x="736" y="3864"/>
                    <a:pt x="799" y="3800"/>
                  </a:cubicBezTo>
                  <a:cubicBezTo>
                    <a:pt x="852" y="3749"/>
                    <a:pt x="842" y="3705"/>
                    <a:pt x="823" y="3642"/>
                  </a:cubicBezTo>
                  <a:cubicBezTo>
                    <a:pt x="805" y="3583"/>
                    <a:pt x="809" y="3510"/>
                    <a:pt x="801" y="3448"/>
                  </a:cubicBezTo>
                  <a:cubicBezTo>
                    <a:pt x="784" y="3310"/>
                    <a:pt x="759" y="3174"/>
                    <a:pt x="736" y="3038"/>
                  </a:cubicBezTo>
                  <a:cubicBezTo>
                    <a:pt x="719" y="2944"/>
                    <a:pt x="702" y="2850"/>
                    <a:pt x="681" y="2757"/>
                  </a:cubicBezTo>
                  <a:cubicBezTo>
                    <a:pt x="663" y="2674"/>
                    <a:pt x="651" y="2593"/>
                    <a:pt x="638" y="2510"/>
                  </a:cubicBezTo>
                  <a:cubicBezTo>
                    <a:pt x="616" y="2366"/>
                    <a:pt x="575" y="2224"/>
                    <a:pt x="572" y="2078"/>
                  </a:cubicBezTo>
                  <a:cubicBezTo>
                    <a:pt x="569" y="1933"/>
                    <a:pt x="611" y="1825"/>
                    <a:pt x="737" y="1746"/>
                  </a:cubicBezTo>
                  <a:cubicBezTo>
                    <a:pt x="858" y="1671"/>
                    <a:pt x="986" y="1606"/>
                    <a:pt x="1120" y="1555"/>
                  </a:cubicBezTo>
                  <a:cubicBezTo>
                    <a:pt x="1295" y="1485"/>
                    <a:pt x="1467" y="1410"/>
                    <a:pt x="1622" y="1304"/>
                  </a:cubicBezTo>
                  <a:cubicBezTo>
                    <a:pt x="1778" y="1197"/>
                    <a:pt x="1914" y="1059"/>
                    <a:pt x="1994" y="890"/>
                  </a:cubicBezTo>
                  <a:cubicBezTo>
                    <a:pt x="2073" y="719"/>
                    <a:pt x="2091" y="514"/>
                    <a:pt x="2018" y="342"/>
                  </a:cubicBezTo>
                  <a:cubicBezTo>
                    <a:pt x="1982" y="262"/>
                    <a:pt x="1913" y="206"/>
                    <a:pt x="1876" y="130"/>
                  </a:cubicBezTo>
                  <a:cubicBezTo>
                    <a:pt x="1847" y="73"/>
                    <a:pt x="1809" y="1"/>
                    <a:pt x="17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6"/>
            <p:cNvSpPr/>
            <p:nvPr/>
          </p:nvSpPr>
          <p:spPr>
            <a:xfrm flipH="1">
              <a:off x="2174131" y="4053228"/>
              <a:ext cx="373520" cy="339173"/>
            </a:xfrm>
            <a:custGeom>
              <a:rect b="b" l="l" r="r" t="t"/>
              <a:pathLst>
                <a:path extrusionOk="0" h="1501" w="1653">
                  <a:moveTo>
                    <a:pt x="1246" y="1"/>
                  </a:moveTo>
                  <a:cubicBezTo>
                    <a:pt x="1207" y="1"/>
                    <a:pt x="1169" y="9"/>
                    <a:pt x="1135" y="24"/>
                  </a:cubicBezTo>
                  <a:cubicBezTo>
                    <a:pt x="1014" y="68"/>
                    <a:pt x="927" y="169"/>
                    <a:pt x="866" y="278"/>
                  </a:cubicBezTo>
                  <a:lnTo>
                    <a:pt x="855" y="295"/>
                  </a:lnTo>
                  <a:cubicBezTo>
                    <a:pt x="785" y="419"/>
                    <a:pt x="699" y="535"/>
                    <a:pt x="599" y="640"/>
                  </a:cubicBezTo>
                  <a:cubicBezTo>
                    <a:pt x="543" y="700"/>
                    <a:pt x="481" y="757"/>
                    <a:pt x="419" y="812"/>
                  </a:cubicBezTo>
                  <a:cubicBezTo>
                    <a:pt x="308" y="907"/>
                    <a:pt x="191" y="996"/>
                    <a:pt x="90" y="1102"/>
                  </a:cubicBezTo>
                  <a:cubicBezTo>
                    <a:pt x="54" y="1142"/>
                    <a:pt x="18" y="1188"/>
                    <a:pt x="10" y="1240"/>
                  </a:cubicBezTo>
                  <a:cubicBezTo>
                    <a:pt x="1" y="1305"/>
                    <a:pt x="35" y="1371"/>
                    <a:pt x="87" y="1413"/>
                  </a:cubicBezTo>
                  <a:cubicBezTo>
                    <a:pt x="140" y="1452"/>
                    <a:pt x="203" y="1478"/>
                    <a:pt x="269" y="1488"/>
                  </a:cubicBezTo>
                  <a:cubicBezTo>
                    <a:pt x="318" y="1496"/>
                    <a:pt x="369" y="1500"/>
                    <a:pt x="419" y="1500"/>
                  </a:cubicBezTo>
                  <a:cubicBezTo>
                    <a:pt x="427" y="1500"/>
                    <a:pt x="434" y="1500"/>
                    <a:pt x="441" y="1500"/>
                  </a:cubicBezTo>
                  <a:cubicBezTo>
                    <a:pt x="659" y="1493"/>
                    <a:pt x="866" y="1405"/>
                    <a:pt x="1022" y="1251"/>
                  </a:cubicBezTo>
                  <a:cubicBezTo>
                    <a:pt x="1112" y="1161"/>
                    <a:pt x="1179" y="1053"/>
                    <a:pt x="1273" y="966"/>
                  </a:cubicBezTo>
                  <a:cubicBezTo>
                    <a:pt x="1341" y="904"/>
                    <a:pt x="1420" y="854"/>
                    <a:pt x="1490" y="794"/>
                  </a:cubicBezTo>
                  <a:cubicBezTo>
                    <a:pt x="1560" y="733"/>
                    <a:pt x="1622" y="658"/>
                    <a:pt x="1636" y="567"/>
                  </a:cubicBezTo>
                  <a:cubicBezTo>
                    <a:pt x="1653" y="472"/>
                    <a:pt x="1614" y="377"/>
                    <a:pt x="1573" y="291"/>
                  </a:cubicBezTo>
                  <a:cubicBezTo>
                    <a:pt x="1522" y="192"/>
                    <a:pt x="1458" y="89"/>
                    <a:pt x="1359" y="34"/>
                  </a:cubicBezTo>
                  <a:cubicBezTo>
                    <a:pt x="1328" y="15"/>
                    <a:pt x="1292" y="4"/>
                    <a:pt x="1255" y="1"/>
                  </a:cubicBezTo>
                  <a:cubicBezTo>
                    <a:pt x="1252" y="1"/>
                    <a:pt x="1249" y="1"/>
                    <a:pt x="1246" y="1"/>
                  </a:cubicBezTo>
                  <a:close/>
                </a:path>
              </a:pathLst>
            </a:custGeom>
            <a:solidFill>
              <a:srgbClr val="2E2E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26"/>
            <p:cNvSpPr/>
            <p:nvPr/>
          </p:nvSpPr>
          <p:spPr>
            <a:xfrm flipH="1">
              <a:off x="2174131" y="4053228"/>
              <a:ext cx="273870" cy="339173"/>
            </a:xfrm>
            <a:custGeom>
              <a:rect b="b" l="l" r="r" t="t"/>
              <a:pathLst>
                <a:path extrusionOk="0" h="1501" w="1212">
                  <a:moveTo>
                    <a:pt x="805" y="1"/>
                  </a:moveTo>
                  <a:cubicBezTo>
                    <a:pt x="767" y="1"/>
                    <a:pt x="730" y="9"/>
                    <a:pt x="694" y="24"/>
                  </a:cubicBezTo>
                  <a:cubicBezTo>
                    <a:pt x="574" y="68"/>
                    <a:pt x="487" y="169"/>
                    <a:pt x="425" y="278"/>
                  </a:cubicBezTo>
                  <a:lnTo>
                    <a:pt x="414" y="295"/>
                  </a:lnTo>
                  <a:cubicBezTo>
                    <a:pt x="416" y="317"/>
                    <a:pt x="425" y="338"/>
                    <a:pt x="441" y="355"/>
                  </a:cubicBezTo>
                  <a:cubicBezTo>
                    <a:pt x="505" y="423"/>
                    <a:pt x="592" y="465"/>
                    <a:pt x="686" y="472"/>
                  </a:cubicBezTo>
                  <a:cubicBezTo>
                    <a:pt x="734" y="474"/>
                    <a:pt x="788" y="474"/>
                    <a:pt x="819" y="520"/>
                  </a:cubicBezTo>
                  <a:cubicBezTo>
                    <a:pt x="862" y="582"/>
                    <a:pt x="812" y="638"/>
                    <a:pt x="775" y="689"/>
                  </a:cubicBezTo>
                  <a:cubicBezTo>
                    <a:pt x="698" y="791"/>
                    <a:pt x="654" y="915"/>
                    <a:pt x="587" y="1024"/>
                  </a:cubicBezTo>
                  <a:cubicBezTo>
                    <a:pt x="474" y="1211"/>
                    <a:pt x="299" y="1353"/>
                    <a:pt x="105" y="1452"/>
                  </a:cubicBezTo>
                  <a:cubicBezTo>
                    <a:pt x="70" y="1470"/>
                    <a:pt x="35" y="1485"/>
                    <a:pt x="0" y="1500"/>
                  </a:cubicBezTo>
                  <a:cubicBezTo>
                    <a:pt x="218" y="1493"/>
                    <a:pt x="425" y="1405"/>
                    <a:pt x="581" y="1251"/>
                  </a:cubicBezTo>
                  <a:cubicBezTo>
                    <a:pt x="671" y="1161"/>
                    <a:pt x="738" y="1053"/>
                    <a:pt x="832" y="966"/>
                  </a:cubicBezTo>
                  <a:cubicBezTo>
                    <a:pt x="900" y="904"/>
                    <a:pt x="979" y="854"/>
                    <a:pt x="1049" y="794"/>
                  </a:cubicBezTo>
                  <a:cubicBezTo>
                    <a:pt x="1119" y="733"/>
                    <a:pt x="1181" y="658"/>
                    <a:pt x="1195" y="567"/>
                  </a:cubicBezTo>
                  <a:cubicBezTo>
                    <a:pt x="1212" y="472"/>
                    <a:pt x="1173" y="377"/>
                    <a:pt x="1133" y="291"/>
                  </a:cubicBezTo>
                  <a:cubicBezTo>
                    <a:pt x="1082" y="191"/>
                    <a:pt x="1017" y="89"/>
                    <a:pt x="918" y="33"/>
                  </a:cubicBezTo>
                  <a:cubicBezTo>
                    <a:pt x="887" y="15"/>
                    <a:pt x="851" y="4"/>
                    <a:pt x="814" y="1"/>
                  </a:cubicBezTo>
                  <a:cubicBezTo>
                    <a:pt x="811" y="1"/>
                    <a:pt x="808" y="1"/>
                    <a:pt x="805" y="1"/>
                  </a:cubicBezTo>
                  <a:close/>
                </a:path>
              </a:pathLst>
            </a:custGeom>
            <a:solidFill>
              <a:srgbClr val="2E2E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6"/>
            <p:cNvSpPr/>
            <p:nvPr/>
          </p:nvSpPr>
          <p:spPr>
            <a:xfrm flipH="1">
              <a:off x="1686725" y="3150955"/>
              <a:ext cx="811214" cy="992212"/>
            </a:xfrm>
            <a:custGeom>
              <a:rect b="b" l="l" r="r" t="t"/>
              <a:pathLst>
                <a:path extrusionOk="0" h="4391" w="3590">
                  <a:moveTo>
                    <a:pt x="2382" y="1"/>
                  </a:moveTo>
                  <a:cubicBezTo>
                    <a:pt x="2370" y="1"/>
                    <a:pt x="2358" y="2"/>
                    <a:pt x="2347" y="3"/>
                  </a:cubicBezTo>
                  <a:cubicBezTo>
                    <a:pt x="2289" y="11"/>
                    <a:pt x="2235" y="29"/>
                    <a:pt x="2184" y="58"/>
                  </a:cubicBezTo>
                  <a:cubicBezTo>
                    <a:pt x="2165" y="68"/>
                    <a:pt x="2146" y="79"/>
                    <a:pt x="2126" y="90"/>
                  </a:cubicBezTo>
                  <a:cubicBezTo>
                    <a:pt x="1979" y="179"/>
                    <a:pt x="1872" y="298"/>
                    <a:pt x="1756" y="427"/>
                  </a:cubicBezTo>
                  <a:cubicBezTo>
                    <a:pt x="1638" y="561"/>
                    <a:pt x="1650" y="739"/>
                    <a:pt x="1561" y="890"/>
                  </a:cubicBezTo>
                  <a:cubicBezTo>
                    <a:pt x="1510" y="976"/>
                    <a:pt x="1433" y="1041"/>
                    <a:pt x="1357" y="1106"/>
                  </a:cubicBezTo>
                  <a:cubicBezTo>
                    <a:pt x="980" y="1424"/>
                    <a:pt x="600" y="1736"/>
                    <a:pt x="249" y="2084"/>
                  </a:cubicBezTo>
                  <a:cubicBezTo>
                    <a:pt x="167" y="2166"/>
                    <a:pt x="53" y="2279"/>
                    <a:pt x="30" y="2396"/>
                  </a:cubicBezTo>
                  <a:cubicBezTo>
                    <a:pt x="1" y="2540"/>
                    <a:pt x="38" y="2707"/>
                    <a:pt x="79" y="2846"/>
                  </a:cubicBezTo>
                  <a:cubicBezTo>
                    <a:pt x="126" y="3007"/>
                    <a:pt x="195" y="3161"/>
                    <a:pt x="257" y="3315"/>
                  </a:cubicBezTo>
                  <a:cubicBezTo>
                    <a:pt x="335" y="3513"/>
                    <a:pt x="619" y="4287"/>
                    <a:pt x="641" y="4323"/>
                  </a:cubicBezTo>
                  <a:cubicBezTo>
                    <a:pt x="662" y="4359"/>
                    <a:pt x="707" y="4370"/>
                    <a:pt x="746" y="4378"/>
                  </a:cubicBezTo>
                  <a:cubicBezTo>
                    <a:pt x="789" y="4386"/>
                    <a:pt x="834" y="4391"/>
                    <a:pt x="879" y="4391"/>
                  </a:cubicBezTo>
                  <a:cubicBezTo>
                    <a:pt x="968" y="4391"/>
                    <a:pt x="1057" y="4374"/>
                    <a:pt x="1135" y="4335"/>
                  </a:cubicBezTo>
                  <a:cubicBezTo>
                    <a:pt x="1159" y="4324"/>
                    <a:pt x="1181" y="4310"/>
                    <a:pt x="1203" y="4297"/>
                  </a:cubicBezTo>
                  <a:cubicBezTo>
                    <a:pt x="1233" y="4275"/>
                    <a:pt x="1260" y="4249"/>
                    <a:pt x="1281" y="4217"/>
                  </a:cubicBezTo>
                  <a:cubicBezTo>
                    <a:pt x="1299" y="4189"/>
                    <a:pt x="1292" y="4158"/>
                    <a:pt x="1291" y="4126"/>
                  </a:cubicBezTo>
                  <a:cubicBezTo>
                    <a:pt x="1291" y="4074"/>
                    <a:pt x="1281" y="4020"/>
                    <a:pt x="1278" y="3969"/>
                  </a:cubicBezTo>
                  <a:cubicBezTo>
                    <a:pt x="1271" y="3870"/>
                    <a:pt x="1259" y="3771"/>
                    <a:pt x="1247" y="3674"/>
                  </a:cubicBezTo>
                  <a:cubicBezTo>
                    <a:pt x="1219" y="3478"/>
                    <a:pt x="1183" y="3281"/>
                    <a:pt x="1157" y="3085"/>
                  </a:cubicBezTo>
                  <a:cubicBezTo>
                    <a:pt x="1145" y="2983"/>
                    <a:pt x="1134" y="2880"/>
                    <a:pt x="1127" y="2777"/>
                  </a:cubicBezTo>
                  <a:cubicBezTo>
                    <a:pt x="1120" y="2696"/>
                    <a:pt x="1160" y="2616"/>
                    <a:pt x="1230" y="2575"/>
                  </a:cubicBezTo>
                  <a:cubicBezTo>
                    <a:pt x="1380" y="2489"/>
                    <a:pt x="1551" y="2440"/>
                    <a:pt x="1711" y="2376"/>
                  </a:cubicBezTo>
                  <a:cubicBezTo>
                    <a:pt x="1971" y="2273"/>
                    <a:pt x="2228" y="2162"/>
                    <a:pt x="2479" y="2035"/>
                  </a:cubicBezTo>
                  <a:cubicBezTo>
                    <a:pt x="2605" y="1972"/>
                    <a:pt x="2731" y="1904"/>
                    <a:pt x="2850" y="1833"/>
                  </a:cubicBezTo>
                  <a:cubicBezTo>
                    <a:pt x="3056" y="1711"/>
                    <a:pt x="3286" y="1560"/>
                    <a:pt x="3401" y="1348"/>
                  </a:cubicBezTo>
                  <a:cubicBezTo>
                    <a:pt x="3526" y="1119"/>
                    <a:pt x="3577" y="851"/>
                    <a:pt x="3586" y="594"/>
                  </a:cubicBezTo>
                  <a:cubicBezTo>
                    <a:pt x="3590" y="481"/>
                    <a:pt x="3586" y="369"/>
                    <a:pt x="3580" y="265"/>
                  </a:cubicBezTo>
                  <a:cubicBezTo>
                    <a:pt x="3576" y="193"/>
                    <a:pt x="3570" y="120"/>
                    <a:pt x="3536" y="58"/>
                  </a:cubicBezTo>
                  <a:cubicBezTo>
                    <a:pt x="3520" y="106"/>
                    <a:pt x="3481" y="145"/>
                    <a:pt x="3433" y="163"/>
                  </a:cubicBezTo>
                  <a:cubicBezTo>
                    <a:pt x="3389" y="181"/>
                    <a:pt x="3341" y="190"/>
                    <a:pt x="3294" y="190"/>
                  </a:cubicBezTo>
                  <a:cubicBezTo>
                    <a:pt x="3291" y="190"/>
                    <a:pt x="3287" y="190"/>
                    <a:pt x="3284" y="190"/>
                  </a:cubicBezTo>
                  <a:cubicBezTo>
                    <a:pt x="3262" y="191"/>
                    <a:pt x="3239" y="192"/>
                    <a:pt x="3217" y="192"/>
                  </a:cubicBezTo>
                  <a:cubicBezTo>
                    <a:pt x="3035" y="192"/>
                    <a:pt x="2854" y="157"/>
                    <a:pt x="2685" y="91"/>
                  </a:cubicBezTo>
                  <a:cubicBezTo>
                    <a:pt x="2586" y="53"/>
                    <a:pt x="2486" y="1"/>
                    <a:pt x="23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6"/>
            <p:cNvSpPr/>
            <p:nvPr/>
          </p:nvSpPr>
          <p:spPr>
            <a:xfrm flipH="1">
              <a:off x="1686726" y="3150955"/>
              <a:ext cx="625697" cy="979784"/>
            </a:xfrm>
            <a:custGeom>
              <a:rect b="b" l="l" r="r" t="t"/>
              <a:pathLst>
                <a:path extrusionOk="0" h="4336" w="2769">
                  <a:moveTo>
                    <a:pt x="1561" y="1"/>
                  </a:moveTo>
                  <a:cubicBezTo>
                    <a:pt x="1549" y="1"/>
                    <a:pt x="1537" y="2"/>
                    <a:pt x="1526" y="3"/>
                  </a:cubicBezTo>
                  <a:cubicBezTo>
                    <a:pt x="1468" y="11"/>
                    <a:pt x="1414" y="29"/>
                    <a:pt x="1363" y="58"/>
                  </a:cubicBezTo>
                  <a:cubicBezTo>
                    <a:pt x="1344" y="68"/>
                    <a:pt x="1325" y="79"/>
                    <a:pt x="1305" y="90"/>
                  </a:cubicBezTo>
                  <a:cubicBezTo>
                    <a:pt x="1209" y="193"/>
                    <a:pt x="1118" y="303"/>
                    <a:pt x="1059" y="432"/>
                  </a:cubicBezTo>
                  <a:cubicBezTo>
                    <a:pt x="799" y="1018"/>
                    <a:pt x="1451" y="1235"/>
                    <a:pt x="1895" y="1315"/>
                  </a:cubicBezTo>
                  <a:cubicBezTo>
                    <a:pt x="1893" y="1377"/>
                    <a:pt x="1845" y="1425"/>
                    <a:pt x="1797" y="1462"/>
                  </a:cubicBezTo>
                  <a:cubicBezTo>
                    <a:pt x="1389" y="1793"/>
                    <a:pt x="873" y="1950"/>
                    <a:pt x="391" y="2159"/>
                  </a:cubicBezTo>
                  <a:cubicBezTo>
                    <a:pt x="243" y="2222"/>
                    <a:pt x="75" y="2329"/>
                    <a:pt x="42" y="2500"/>
                  </a:cubicBezTo>
                  <a:cubicBezTo>
                    <a:pt x="0" y="2714"/>
                    <a:pt x="46" y="2971"/>
                    <a:pt x="76" y="3183"/>
                  </a:cubicBezTo>
                  <a:cubicBezTo>
                    <a:pt x="130" y="3567"/>
                    <a:pt x="201" y="3961"/>
                    <a:pt x="314" y="4335"/>
                  </a:cubicBezTo>
                  <a:cubicBezTo>
                    <a:pt x="338" y="4324"/>
                    <a:pt x="360" y="4310"/>
                    <a:pt x="382" y="4297"/>
                  </a:cubicBezTo>
                  <a:cubicBezTo>
                    <a:pt x="412" y="4275"/>
                    <a:pt x="439" y="4249"/>
                    <a:pt x="460" y="4217"/>
                  </a:cubicBezTo>
                  <a:cubicBezTo>
                    <a:pt x="478" y="4189"/>
                    <a:pt x="471" y="4158"/>
                    <a:pt x="470" y="4126"/>
                  </a:cubicBezTo>
                  <a:cubicBezTo>
                    <a:pt x="470" y="4074"/>
                    <a:pt x="460" y="4020"/>
                    <a:pt x="457" y="3969"/>
                  </a:cubicBezTo>
                  <a:cubicBezTo>
                    <a:pt x="450" y="3870"/>
                    <a:pt x="438" y="3771"/>
                    <a:pt x="426" y="3674"/>
                  </a:cubicBezTo>
                  <a:cubicBezTo>
                    <a:pt x="398" y="3478"/>
                    <a:pt x="362" y="3281"/>
                    <a:pt x="336" y="3085"/>
                  </a:cubicBezTo>
                  <a:cubicBezTo>
                    <a:pt x="324" y="2983"/>
                    <a:pt x="313" y="2880"/>
                    <a:pt x="306" y="2777"/>
                  </a:cubicBezTo>
                  <a:cubicBezTo>
                    <a:pt x="299" y="2696"/>
                    <a:pt x="339" y="2616"/>
                    <a:pt x="409" y="2575"/>
                  </a:cubicBezTo>
                  <a:cubicBezTo>
                    <a:pt x="559" y="2489"/>
                    <a:pt x="730" y="2440"/>
                    <a:pt x="890" y="2376"/>
                  </a:cubicBezTo>
                  <a:cubicBezTo>
                    <a:pt x="1150" y="2273"/>
                    <a:pt x="1407" y="2162"/>
                    <a:pt x="1658" y="2035"/>
                  </a:cubicBezTo>
                  <a:cubicBezTo>
                    <a:pt x="1784" y="1972"/>
                    <a:pt x="1910" y="1904"/>
                    <a:pt x="2029" y="1833"/>
                  </a:cubicBezTo>
                  <a:cubicBezTo>
                    <a:pt x="2235" y="1711"/>
                    <a:pt x="2465" y="1560"/>
                    <a:pt x="2580" y="1348"/>
                  </a:cubicBezTo>
                  <a:cubicBezTo>
                    <a:pt x="2705" y="1119"/>
                    <a:pt x="2756" y="851"/>
                    <a:pt x="2765" y="594"/>
                  </a:cubicBezTo>
                  <a:cubicBezTo>
                    <a:pt x="2769" y="481"/>
                    <a:pt x="2765" y="369"/>
                    <a:pt x="2759" y="265"/>
                  </a:cubicBezTo>
                  <a:cubicBezTo>
                    <a:pt x="2755" y="193"/>
                    <a:pt x="2749" y="120"/>
                    <a:pt x="2715" y="58"/>
                  </a:cubicBezTo>
                  <a:cubicBezTo>
                    <a:pt x="2699" y="106"/>
                    <a:pt x="2660" y="145"/>
                    <a:pt x="2612" y="163"/>
                  </a:cubicBezTo>
                  <a:cubicBezTo>
                    <a:pt x="2568" y="181"/>
                    <a:pt x="2520" y="190"/>
                    <a:pt x="2473" y="190"/>
                  </a:cubicBezTo>
                  <a:cubicBezTo>
                    <a:pt x="2470" y="190"/>
                    <a:pt x="2466" y="190"/>
                    <a:pt x="2463" y="190"/>
                  </a:cubicBezTo>
                  <a:cubicBezTo>
                    <a:pt x="2441" y="191"/>
                    <a:pt x="2418" y="192"/>
                    <a:pt x="2396" y="192"/>
                  </a:cubicBezTo>
                  <a:cubicBezTo>
                    <a:pt x="2214" y="192"/>
                    <a:pt x="2033" y="157"/>
                    <a:pt x="1863" y="91"/>
                  </a:cubicBezTo>
                  <a:cubicBezTo>
                    <a:pt x="1765" y="53"/>
                    <a:pt x="1665" y="1"/>
                    <a:pt x="15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6"/>
            <p:cNvSpPr/>
            <p:nvPr/>
          </p:nvSpPr>
          <p:spPr>
            <a:xfrm flipH="1">
              <a:off x="1684693" y="2410925"/>
              <a:ext cx="519268" cy="903860"/>
            </a:xfrm>
            <a:custGeom>
              <a:rect b="b" l="l" r="r" t="t"/>
              <a:pathLst>
                <a:path extrusionOk="0" h="4000" w="2298">
                  <a:moveTo>
                    <a:pt x="893" y="0"/>
                  </a:moveTo>
                  <a:cubicBezTo>
                    <a:pt x="813" y="0"/>
                    <a:pt x="734" y="12"/>
                    <a:pt x="657" y="33"/>
                  </a:cubicBezTo>
                  <a:cubicBezTo>
                    <a:pt x="567" y="58"/>
                    <a:pt x="473" y="68"/>
                    <a:pt x="392" y="120"/>
                  </a:cubicBezTo>
                  <a:cubicBezTo>
                    <a:pt x="177" y="258"/>
                    <a:pt x="96" y="481"/>
                    <a:pt x="60" y="726"/>
                  </a:cubicBezTo>
                  <a:cubicBezTo>
                    <a:pt x="1" y="1128"/>
                    <a:pt x="90" y="2923"/>
                    <a:pt x="105" y="3125"/>
                  </a:cubicBezTo>
                  <a:cubicBezTo>
                    <a:pt x="111" y="3187"/>
                    <a:pt x="116" y="3246"/>
                    <a:pt x="123" y="3307"/>
                  </a:cubicBezTo>
                  <a:cubicBezTo>
                    <a:pt x="132" y="3402"/>
                    <a:pt x="143" y="3501"/>
                    <a:pt x="196" y="3579"/>
                  </a:cubicBezTo>
                  <a:cubicBezTo>
                    <a:pt x="207" y="3595"/>
                    <a:pt x="220" y="3608"/>
                    <a:pt x="232" y="3622"/>
                  </a:cubicBezTo>
                  <a:cubicBezTo>
                    <a:pt x="260" y="3650"/>
                    <a:pt x="287" y="3674"/>
                    <a:pt x="319" y="3696"/>
                  </a:cubicBezTo>
                  <a:cubicBezTo>
                    <a:pt x="328" y="3705"/>
                    <a:pt x="339" y="3713"/>
                    <a:pt x="350" y="3720"/>
                  </a:cubicBezTo>
                  <a:cubicBezTo>
                    <a:pt x="415" y="3772"/>
                    <a:pt x="484" y="3818"/>
                    <a:pt x="557" y="3858"/>
                  </a:cubicBezTo>
                  <a:lnTo>
                    <a:pt x="584" y="3871"/>
                  </a:lnTo>
                  <a:cubicBezTo>
                    <a:pt x="762" y="3961"/>
                    <a:pt x="963" y="4000"/>
                    <a:pt x="1162" y="4000"/>
                  </a:cubicBezTo>
                  <a:cubicBezTo>
                    <a:pt x="1213" y="4000"/>
                    <a:pt x="1264" y="3997"/>
                    <a:pt x="1314" y="3992"/>
                  </a:cubicBezTo>
                  <a:cubicBezTo>
                    <a:pt x="1563" y="3968"/>
                    <a:pt x="1804" y="3893"/>
                    <a:pt x="2037" y="3802"/>
                  </a:cubicBezTo>
                  <a:cubicBezTo>
                    <a:pt x="2092" y="3785"/>
                    <a:pt x="2143" y="3757"/>
                    <a:pt x="2188" y="3723"/>
                  </a:cubicBezTo>
                  <a:cubicBezTo>
                    <a:pt x="2297" y="3630"/>
                    <a:pt x="2275" y="3472"/>
                    <a:pt x="2271" y="3344"/>
                  </a:cubicBezTo>
                  <a:cubicBezTo>
                    <a:pt x="2268" y="3182"/>
                    <a:pt x="2261" y="3019"/>
                    <a:pt x="2254" y="2857"/>
                  </a:cubicBezTo>
                  <a:cubicBezTo>
                    <a:pt x="2246" y="2630"/>
                    <a:pt x="2239" y="2402"/>
                    <a:pt x="2245" y="2175"/>
                  </a:cubicBezTo>
                  <a:cubicBezTo>
                    <a:pt x="2246" y="2076"/>
                    <a:pt x="2250" y="1978"/>
                    <a:pt x="2258" y="1881"/>
                  </a:cubicBezTo>
                  <a:cubicBezTo>
                    <a:pt x="2264" y="1815"/>
                    <a:pt x="2271" y="1750"/>
                    <a:pt x="2276" y="1685"/>
                  </a:cubicBezTo>
                  <a:cubicBezTo>
                    <a:pt x="2278" y="1671"/>
                    <a:pt x="2278" y="1658"/>
                    <a:pt x="2276" y="1644"/>
                  </a:cubicBezTo>
                  <a:cubicBezTo>
                    <a:pt x="2272" y="1629"/>
                    <a:pt x="2265" y="1615"/>
                    <a:pt x="2261" y="1601"/>
                  </a:cubicBezTo>
                  <a:cubicBezTo>
                    <a:pt x="2250" y="1570"/>
                    <a:pt x="2241" y="1538"/>
                    <a:pt x="2234" y="1506"/>
                  </a:cubicBezTo>
                  <a:cubicBezTo>
                    <a:pt x="2224" y="1461"/>
                    <a:pt x="2219" y="1415"/>
                    <a:pt x="2212" y="1370"/>
                  </a:cubicBezTo>
                  <a:cubicBezTo>
                    <a:pt x="2198" y="1282"/>
                    <a:pt x="2180" y="1194"/>
                    <a:pt x="2157" y="1107"/>
                  </a:cubicBezTo>
                  <a:cubicBezTo>
                    <a:pt x="2152" y="1089"/>
                    <a:pt x="2130" y="1067"/>
                    <a:pt x="2119" y="1049"/>
                  </a:cubicBezTo>
                  <a:cubicBezTo>
                    <a:pt x="2104" y="1029"/>
                    <a:pt x="2091" y="1007"/>
                    <a:pt x="2075" y="986"/>
                  </a:cubicBezTo>
                  <a:cubicBezTo>
                    <a:pt x="2037" y="929"/>
                    <a:pt x="1998" y="874"/>
                    <a:pt x="1958" y="819"/>
                  </a:cubicBezTo>
                  <a:cubicBezTo>
                    <a:pt x="1858" y="683"/>
                    <a:pt x="1755" y="548"/>
                    <a:pt x="1649" y="417"/>
                  </a:cubicBezTo>
                  <a:cubicBezTo>
                    <a:pt x="1577" y="329"/>
                    <a:pt x="1504" y="244"/>
                    <a:pt x="1426" y="161"/>
                  </a:cubicBezTo>
                  <a:cubicBezTo>
                    <a:pt x="1382" y="113"/>
                    <a:pt x="1333" y="68"/>
                    <a:pt x="1282" y="26"/>
                  </a:cubicBezTo>
                  <a:cubicBezTo>
                    <a:pt x="1276" y="21"/>
                    <a:pt x="1269" y="15"/>
                    <a:pt x="1263" y="13"/>
                  </a:cubicBezTo>
                  <a:cubicBezTo>
                    <a:pt x="1259" y="8"/>
                    <a:pt x="1254" y="6"/>
                    <a:pt x="1249" y="3"/>
                  </a:cubicBezTo>
                  <a:cubicBezTo>
                    <a:pt x="1221" y="24"/>
                    <a:pt x="1196" y="41"/>
                    <a:pt x="1164" y="41"/>
                  </a:cubicBezTo>
                  <a:cubicBezTo>
                    <a:pt x="1157" y="41"/>
                    <a:pt x="1150" y="40"/>
                    <a:pt x="1142" y="39"/>
                  </a:cubicBezTo>
                  <a:cubicBezTo>
                    <a:pt x="1091" y="25"/>
                    <a:pt x="1039" y="14"/>
                    <a:pt x="988" y="6"/>
                  </a:cubicBezTo>
                  <a:cubicBezTo>
                    <a:pt x="956" y="2"/>
                    <a:pt x="925" y="0"/>
                    <a:pt x="8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6"/>
            <p:cNvSpPr/>
            <p:nvPr/>
          </p:nvSpPr>
          <p:spPr>
            <a:xfrm flipH="1">
              <a:off x="1940486" y="2762072"/>
              <a:ext cx="141454" cy="191166"/>
            </a:xfrm>
            <a:custGeom>
              <a:rect b="b" l="l" r="r" t="t"/>
              <a:pathLst>
                <a:path extrusionOk="0" h="846" w="626">
                  <a:moveTo>
                    <a:pt x="71" y="0"/>
                  </a:moveTo>
                  <a:cubicBezTo>
                    <a:pt x="69" y="0"/>
                    <a:pt x="68" y="0"/>
                    <a:pt x="66" y="0"/>
                  </a:cubicBezTo>
                  <a:cubicBezTo>
                    <a:pt x="29" y="3"/>
                    <a:pt x="32" y="64"/>
                    <a:pt x="29" y="93"/>
                  </a:cubicBezTo>
                  <a:cubicBezTo>
                    <a:pt x="18" y="197"/>
                    <a:pt x="10" y="303"/>
                    <a:pt x="5" y="409"/>
                  </a:cubicBezTo>
                  <a:cubicBezTo>
                    <a:pt x="0" y="459"/>
                    <a:pt x="0" y="507"/>
                    <a:pt x="5" y="557"/>
                  </a:cubicBezTo>
                  <a:cubicBezTo>
                    <a:pt x="7" y="591"/>
                    <a:pt x="17" y="624"/>
                    <a:pt x="35" y="654"/>
                  </a:cubicBezTo>
                  <a:cubicBezTo>
                    <a:pt x="47" y="674"/>
                    <a:pt x="62" y="691"/>
                    <a:pt x="80" y="708"/>
                  </a:cubicBezTo>
                  <a:cubicBezTo>
                    <a:pt x="115" y="741"/>
                    <a:pt x="149" y="774"/>
                    <a:pt x="185" y="806"/>
                  </a:cubicBezTo>
                  <a:cubicBezTo>
                    <a:pt x="197" y="820"/>
                    <a:pt x="214" y="831"/>
                    <a:pt x="230" y="837"/>
                  </a:cubicBezTo>
                  <a:cubicBezTo>
                    <a:pt x="246" y="843"/>
                    <a:pt x="262" y="846"/>
                    <a:pt x="278" y="846"/>
                  </a:cubicBezTo>
                  <a:cubicBezTo>
                    <a:pt x="285" y="846"/>
                    <a:pt x="292" y="845"/>
                    <a:pt x="299" y="844"/>
                  </a:cubicBezTo>
                  <a:cubicBezTo>
                    <a:pt x="356" y="839"/>
                    <a:pt x="412" y="829"/>
                    <a:pt x="467" y="813"/>
                  </a:cubicBezTo>
                  <a:cubicBezTo>
                    <a:pt x="503" y="803"/>
                    <a:pt x="537" y="786"/>
                    <a:pt x="566" y="762"/>
                  </a:cubicBezTo>
                  <a:cubicBezTo>
                    <a:pt x="624" y="708"/>
                    <a:pt x="625" y="619"/>
                    <a:pt x="621" y="540"/>
                  </a:cubicBezTo>
                  <a:cubicBezTo>
                    <a:pt x="616" y="404"/>
                    <a:pt x="601" y="267"/>
                    <a:pt x="580" y="133"/>
                  </a:cubicBezTo>
                  <a:cubicBezTo>
                    <a:pt x="580" y="120"/>
                    <a:pt x="574" y="111"/>
                    <a:pt x="566" y="102"/>
                  </a:cubicBezTo>
                  <a:cubicBezTo>
                    <a:pt x="559" y="100"/>
                    <a:pt x="552" y="98"/>
                    <a:pt x="546" y="98"/>
                  </a:cubicBezTo>
                  <a:cubicBezTo>
                    <a:pt x="520" y="100"/>
                    <a:pt x="494" y="100"/>
                    <a:pt x="468" y="100"/>
                  </a:cubicBezTo>
                  <a:cubicBezTo>
                    <a:pt x="443" y="100"/>
                    <a:pt x="417" y="100"/>
                    <a:pt x="391" y="98"/>
                  </a:cubicBezTo>
                  <a:cubicBezTo>
                    <a:pt x="325" y="89"/>
                    <a:pt x="261" y="71"/>
                    <a:pt x="199" y="46"/>
                  </a:cubicBezTo>
                  <a:cubicBezTo>
                    <a:pt x="166" y="34"/>
                    <a:pt x="107" y="0"/>
                    <a:pt x="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6"/>
            <p:cNvSpPr/>
            <p:nvPr/>
          </p:nvSpPr>
          <p:spPr>
            <a:xfrm flipH="1">
              <a:off x="1678818" y="2411377"/>
              <a:ext cx="406963" cy="973683"/>
            </a:xfrm>
            <a:custGeom>
              <a:rect b="b" l="l" r="r" t="t"/>
              <a:pathLst>
                <a:path extrusionOk="0" h="4309" w="1801">
                  <a:moveTo>
                    <a:pt x="754" y="1"/>
                  </a:moveTo>
                  <a:cubicBezTo>
                    <a:pt x="759" y="6"/>
                    <a:pt x="762" y="15"/>
                    <a:pt x="761" y="23"/>
                  </a:cubicBezTo>
                  <a:cubicBezTo>
                    <a:pt x="761" y="95"/>
                    <a:pt x="629" y="294"/>
                    <a:pt x="604" y="326"/>
                  </a:cubicBezTo>
                  <a:cubicBezTo>
                    <a:pt x="545" y="404"/>
                    <a:pt x="469" y="466"/>
                    <a:pt x="413" y="547"/>
                  </a:cubicBezTo>
                  <a:cubicBezTo>
                    <a:pt x="345" y="642"/>
                    <a:pt x="287" y="743"/>
                    <a:pt x="240" y="850"/>
                  </a:cubicBezTo>
                  <a:cubicBezTo>
                    <a:pt x="180" y="991"/>
                    <a:pt x="133" y="1137"/>
                    <a:pt x="103" y="1287"/>
                  </a:cubicBezTo>
                  <a:cubicBezTo>
                    <a:pt x="38" y="1574"/>
                    <a:pt x="24" y="1872"/>
                    <a:pt x="16" y="2166"/>
                  </a:cubicBezTo>
                  <a:cubicBezTo>
                    <a:pt x="1" y="2729"/>
                    <a:pt x="6" y="3292"/>
                    <a:pt x="34" y="3854"/>
                  </a:cubicBezTo>
                  <a:cubicBezTo>
                    <a:pt x="35" y="3916"/>
                    <a:pt x="39" y="3978"/>
                    <a:pt x="42" y="4040"/>
                  </a:cubicBezTo>
                  <a:cubicBezTo>
                    <a:pt x="48" y="4117"/>
                    <a:pt x="68" y="4140"/>
                    <a:pt x="137" y="4182"/>
                  </a:cubicBezTo>
                  <a:cubicBezTo>
                    <a:pt x="288" y="4272"/>
                    <a:pt x="466" y="4309"/>
                    <a:pt x="641" y="4309"/>
                  </a:cubicBezTo>
                  <a:cubicBezTo>
                    <a:pt x="654" y="4309"/>
                    <a:pt x="666" y="4309"/>
                    <a:pt x="678" y="4308"/>
                  </a:cubicBezTo>
                  <a:cubicBezTo>
                    <a:pt x="720" y="4307"/>
                    <a:pt x="761" y="4304"/>
                    <a:pt x="802" y="4299"/>
                  </a:cubicBezTo>
                  <a:cubicBezTo>
                    <a:pt x="948" y="4281"/>
                    <a:pt x="1091" y="4249"/>
                    <a:pt x="1230" y="4205"/>
                  </a:cubicBezTo>
                  <a:cubicBezTo>
                    <a:pt x="1342" y="4172"/>
                    <a:pt x="1453" y="4136"/>
                    <a:pt x="1555" y="4080"/>
                  </a:cubicBezTo>
                  <a:cubicBezTo>
                    <a:pt x="1634" y="4036"/>
                    <a:pt x="1793" y="3945"/>
                    <a:pt x="1796" y="3842"/>
                  </a:cubicBezTo>
                  <a:cubicBezTo>
                    <a:pt x="1800" y="3704"/>
                    <a:pt x="1786" y="3557"/>
                    <a:pt x="1782" y="3418"/>
                  </a:cubicBezTo>
                  <a:cubicBezTo>
                    <a:pt x="1773" y="3111"/>
                    <a:pt x="1759" y="2804"/>
                    <a:pt x="1741" y="2497"/>
                  </a:cubicBezTo>
                  <a:cubicBezTo>
                    <a:pt x="1735" y="2388"/>
                    <a:pt x="1729" y="2279"/>
                    <a:pt x="1722" y="2172"/>
                  </a:cubicBezTo>
                  <a:lnTo>
                    <a:pt x="1701" y="1815"/>
                  </a:lnTo>
                  <a:cubicBezTo>
                    <a:pt x="1689" y="1618"/>
                    <a:pt x="1676" y="1422"/>
                    <a:pt x="1625" y="1233"/>
                  </a:cubicBezTo>
                  <a:cubicBezTo>
                    <a:pt x="1617" y="1204"/>
                    <a:pt x="1577" y="1124"/>
                    <a:pt x="1621" y="1105"/>
                  </a:cubicBezTo>
                  <a:cubicBezTo>
                    <a:pt x="1625" y="1102"/>
                    <a:pt x="1631" y="1099"/>
                    <a:pt x="1632" y="1099"/>
                  </a:cubicBezTo>
                  <a:cubicBezTo>
                    <a:pt x="1634" y="1099"/>
                    <a:pt x="1634" y="1099"/>
                    <a:pt x="1634" y="1098"/>
                  </a:cubicBezTo>
                  <a:cubicBezTo>
                    <a:pt x="1642" y="1090"/>
                    <a:pt x="1635" y="1077"/>
                    <a:pt x="1629" y="1069"/>
                  </a:cubicBezTo>
                  <a:cubicBezTo>
                    <a:pt x="1427" y="757"/>
                    <a:pt x="1204" y="459"/>
                    <a:pt x="943" y="191"/>
                  </a:cubicBezTo>
                  <a:cubicBezTo>
                    <a:pt x="930" y="179"/>
                    <a:pt x="916" y="163"/>
                    <a:pt x="903" y="151"/>
                  </a:cubicBezTo>
                  <a:cubicBezTo>
                    <a:pt x="854" y="100"/>
                    <a:pt x="803" y="50"/>
                    <a:pt x="7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6"/>
            <p:cNvSpPr/>
            <p:nvPr/>
          </p:nvSpPr>
          <p:spPr>
            <a:xfrm flipH="1">
              <a:off x="1875860" y="2816755"/>
              <a:ext cx="178738" cy="119310"/>
            </a:xfrm>
            <a:custGeom>
              <a:rect b="b" l="l" r="r" t="t"/>
              <a:pathLst>
                <a:path extrusionOk="0" h="528" w="791">
                  <a:moveTo>
                    <a:pt x="24" y="1"/>
                  </a:moveTo>
                  <a:lnTo>
                    <a:pt x="1" y="200"/>
                  </a:lnTo>
                  <a:lnTo>
                    <a:pt x="21" y="215"/>
                  </a:lnTo>
                  <a:cubicBezTo>
                    <a:pt x="152" y="305"/>
                    <a:pt x="297" y="377"/>
                    <a:pt x="448" y="425"/>
                  </a:cubicBezTo>
                  <a:lnTo>
                    <a:pt x="767" y="528"/>
                  </a:lnTo>
                  <a:lnTo>
                    <a:pt x="791" y="328"/>
                  </a:lnTo>
                  <a:lnTo>
                    <a:pt x="464" y="222"/>
                  </a:lnTo>
                  <a:cubicBezTo>
                    <a:pt x="308" y="171"/>
                    <a:pt x="159" y="97"/>
                    <a:pt x="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6"/>
            <p:cNvSpPr/>
            <p:nvPr/>
          </p:nvSpPr>
          <p:spPr>
            <a:xfrm flipH="1">
              <a:off x="1824114" y="2431035"/>
              <a:ext cx="258504" cy="458257"/>
            </a:xfrm>
            <a:custGeom>
              <a:rect b="b" l="l" r="r" t="t"/>
              <a:pathLst>
                <a:path extrusionOk="0" h="2028" w="1144">
                  <a:moveTo>
                    <a:pt x="821" y="1"/>
                  </a:moveTo>
                  <a:cubicBezTo>
                    <a:pt x="781" y="46"/>
                    <a:pt x="743" y="93"/>
                    <a:pt x="701" y="138"/>
                  </a:cubicBezTo>
                  <a:cubicBezTo>
                    <a:pt x="667" y="178"/>
                    <a:pt x="635" y="222"/>
                    <a:pt x="594" y="255"/>
                  </a:cubicBezTo>
                  <a:cubicBezTo>
                    <a:pt x="422" y="390"/>
                    <a:pt x="323" y="605"/>
                    <a:pt x="250" y="806"/>
                  </a:cubicBezTo>
                  <a:cubicBezTo>
                    <a:pt x="240" y="832"/>
                    <a:pt x="232" y="857"/>
                    <a:pt x="222" y="883"/>
                  </a:cubicBezTo>
                  <a:cubicBezTo>
                    <a:pt x="162" y="1068"/>
                    <a:pt x="116" y="1256"/>
                    <a:pt x="87" y="1448"/>
                  </a:cubicBezTo>
                  <a:cubicBezTo>
                    <a:pt x="75" y="1544"/>
                    <a:pt x="54" y="1790"/>
                    <a:pt x="53" y="1816"/>
                  </a:cubicBezTo>
                  <a:cubicBezTo>
                    <a:pt x="53" y="1843"/>
                    <a:pt x="53" y="1872"/>
                    <a:pt x="53" y="1895"/>
                  </a:cubicBezTo>
                  <a:cubicBezTo>
                    <a:pt x="52" y="1920"/>
                    <a:pt x="41" y="1933"/>
                    <a:pt x="30" y="1954"/>
                  </a:cubicBezTo>
                  <a:cubicBezTo>
                    <a:pt x="19" y="1972"/>
                    <a:pt x="19" y="2008"/>
                    <a:pt x="3" y="2025"/>
                  </a:cubicBezTo>
                  <a:lnTo>
                    <a:pt x="3" y="2025"/>
                  </a:lnTo>
                  <a:cubicBezTo>
                    <a:pt x="79" y="1953"/>
                    <a:pt x="151" y="1876"/>
                    <a:pt x="218" y="1796"/>
                  </a:cubicBezTo>
                  <a:cubicBezTo>
                    <a:pt x="253" y="1757"/>
                    <a:pt x="502" y="1431"/>
                    <a:pt x="550" y="1364"/>
                  </a:cubicBezTo>
                  <a:lnTo>
                    <a:pt x="656" y="1211"/>
                  </a:lnTo>
                  <a:lnTo>
                    <a:pt x="699" y="1150"/>
                  </a:lnTo>
                  <a:lnTo>
                    <a:pt x="376" y="1030"/>
                  </a:lnTo>
                  <a:lnTo>
                    <a:pt x="1143" y="471"/>
                  </a:lnTo>
                  <a:lnTo>
                    <a:pt x="821" y="1"/>
                  </a:lnTo>
                  <a:close/>
                  <a:moveTo>
                    <a:pt x="3" y="2025"/>
                  </a:moveTo>
                  <a:cubicBezTo>
                    <a:pt x="2" y="2026"/>
                    <a:pt x="1" y="2026"/>
                    <a:pt x="1" y="2027"/>
                  </a:cubicBezTo>
                  <a:cubicBezTo>
                    <a:pt x="1" y="2026"/>
                    <a:pt x="2" y="2026"/>
                    <a:pt x="3" y="20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6"/>
            <p:cNvSpPr/>
            <p:nvPr/>
          </p:nvSpPr>
          <p:spPr>
            <a:xfrm flipH="1">
              <a:off x="1834508" y="2421997"/>
              <a:ext cx="247432" cy="467748"/>
            </a:xfrm>
            <a:custGeom>
              <a:rect b="b" l="l" r="r" t="t"/>
              <a:pathLst>
                <a:path extrusionOk="0" h="2070" w="1095">
                  <a:moveTo>
                    <a:pt x="771" y="1"/>
                  </a:moveTo>
                  <a:cubicBezTo>
                    <a:pt x="733" y="46"/>
                    <a:pt x="693" y="93"/>
                    <a:pt x="653" y="138"/>
                  </a:cubicBezTo>
                  <a:cubicBezTo>
                    <a:pt x="619" y="180"/>
                    <a:pt x="587" y="222"/>
                    <a:pt x="546" y="255"/>
                  </a:cubicBezTo>
                  <a:cubicBezTo>
                    <a:pt x="373" y="390"/>
                    <a:pt x="274" y="605"/>
                    <a:pt x="201" y="807"/>
                  </a:cubicBezTo>
                  <a:cubicBezTo>
                    <a:pt x="192" y="832"/>
                    <a:pt x="184" y="858"/>
                    <a:pt x="174" y="885"/>
                  </a:cubicBezTo>
                  <a:cubicBezTo>
                    <a:pt x="113" y="1068"/>
                    <a:pt x="68" y="1256"/>
                    <a:pt x="39" y="1449"/>
                  </a:cubicBezTo>
                  <a:cubicBezTo>
                    <a:pt x="25" y="1544"/>
                    <a:pt x="6" y="1790"/>
                    <a:pt x="5" y="1817"/>
                  </a:cubicBezTo>
                  <a:cubicBezTo>
                    <a:pt x="3" y="1844"/>
                    <a:pt x="5" y="1870"/>
                    <a:pt x="3" y="1896"/>
                  </a:cubicBezTo>
                  <a:cubicBezTo>
                    <a:pt x="0" y="1954"/>
                    <a:pt x="0" y="2012"/>
                    <a:pt x="2" y="2070"/>
                  </a:cubicBezTo>
                  <a:cubicBezTo>
                    <a:pt x="17" y="2048"/>
                    <a:pt x="33" y="2030"/>
                    <a:pt x="49" y="2009"/>
                  </a:cubicBezTo>
                  <a:lnTo>
                    <a:pt x="84" y="1957"/>
                  </a:lnTo>
                  <a:lnTo>
                    <a:pt x="210" y="1779"/>
                  </a:lnTo>
                  <a:lnTo>
                    <a:pt x="358" y="1567"/>
                  </a:lnTo>
                  <a:cubicBezTo>
                    <a:pt x="405" y="1500"/>
                    <a:pt x="452" y="1431"/>
                    <a:pt x="500" y="1364"/>
                  </a:cubicBezTo>
                  <a:lnTo>
                    <a:pt x="608" y="1211"/>
                  </a:lnTo>
                  <a:cubicBezTo>
                    <a:pt x="621" y="1192"/>
                    <a:pt x="635" y="1171"/>
                    <a:pt x="649" y="1152"/>
                  </a:cubicBezTo>
                  <a:lnTo>
                    <a:pt x="328" y="1032"/>
                  </a:lnTo>
                  <a:lnTo>
                    <a:pt x="1095" y="472"/>
                  </a:lnTo>
                  <a:lnTo>
                    <a:pt x="7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6"/>
            <p:cNvSpPr/>
            <p:nvPr/>
          </p:nvSpPr>
          <p:spPr>
            <a:xfrm flipH="1">
              <a:off x="2047819" y="2532267"/>
              <a:ext cx="110045" cy="719247"/>
            </a:xfrm>
            <a:custGeom>
              <a:rect b="b" l="l" r="r" t="t"/>
              <a:pathLst>
                <a:path extrusionOk="0" h="3183" w="487">
                  <a:moveTo>
                    <a:pt x="301" y="0"/>
                  </a:moveTo>
                  <a:cubicBezTo>
                    <a:pt x="119" y="420"/>
                    <a:pt x="46" y="881"/>
                    <a:pt x="23" y="1338"/>
                  </a:cubicBezTo>
                  <a:cubicBezTo>
                    <a:pt x="1" y="1795"/>
                    <a:pt x="27" y="2254"/>
                    <a:pt x="35" y="2712"/>
                  </a:cubicBezTo>
                  <a:cubicBezTo>
                    <a:pt x="36" y="2837"/>
                    <a:pt x="31" y="2960"/>
                    <a:pt x="28" y="3084"/>
                  </a:cubicBezTo>
                  <a:cubicBezTo>
                    <a:pt x="54" y="3111"/>
                    <a:pt x="83" y="3136"/>
                    <a:pt x="113" y="3159"/>
                  </a:cubicBezTo>
                  <a:cubicBezTo>
                    <a:pt x="124" y="3168"/>
                    <a:pt x="135" y="3176"/>
                    <a:pt x="145" y="3183"/>
                  </a:cubicBezTo>
                  <a:cubicBezTo>
                    <a:pt x="167" y="2430"/>
                    <a:pt x="89" y="1670"/>
                    <a:pt x="218" y="922"/>
                  </a:cubicBezTo>
                  <a:cubicBezTo>
                    <a:pt x="224" y="895"/>
                    <a:pt x="228" y="867"/>
                    <a:pt x="233" y="840"/>
                  </a:cubicBezTo>
                  <a:cubicBezTo>
                    <a:pt x="262" y="695"/>
                    <a:pt x="298" y="553"/>
                    <a:pt x="342" y="413"/>
                  </a:cubicBezTo>
                  <a:cubicBezTo>
                    <a:pt x="367" y="339"/>
                    <a:pt x="390" y="269"/>
                    <a:pt x="418" y="196"/>
                  </a:cubicBezTo>
                  <a:cubicBezTo>
                    <a:pt x="436" y="149"/>
                    <a:pt x="470" y="113"/>
                    <a:pt x="486" y="70"/>
                  </a:cubicBezTo>
                  <a:cubicBezTo>
                    <a:pt x="420" y="52"/>
                    <a:pt x="360" y="44"/>
                    <a:pt x="3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6"/>
            <p:cNvSpPr/>
            <p:nvPr/>
          </p:nvSpPr>
          <p:spPr>
            <a:xfrm flipH="1">
              <a:off x="2046689" y="2532267"/>
              <a:ext cx="115920" cy="736420"/>
            </a:xfrm>
            <a:custGeom>
              <a:rect b="b" l="l" r="r" t="t"/>
              <a:pathLst>
                <a:path extrusionOk="0" h="3259" w="513">
                  <a:moveTo>
                    <a:pt x="323" y="0"/>
                  </a:moveTo>
                  <a:lnTo>
                    <a:pt x="235" y="81"/>
                  </a:lnTo>
                  <a:lnTo>
                    <a:pt x="282" y="277"/>
                  </a:lnTo>
                  <a:lnTo>
                    <a:pt x="284" y="278"/>
                  </a:lnTo>
                  <a:lnTo>
                    <a:pt x="151" y="653"/>
                  </a:lnTo>
                  <a:lnTo>
                    <a:pt x="132" y="771"/>
                  </a:lnTo>
                  <a:cubicBezTo>
                    <a:pt x="38" y="1348"/>
                    <a:pt x="1" y="1931"/>
                    <a:pt x="23" y="2515"/>
                  </a:cubicBezTo>
                  <a:lnTo>
                    <a:pt x="41" y="3016"/>
                  </a:lnTo>
                  <a:lnTo>
                    <a:pt x="163" y="3259"/>
                  </a:lnTo>
                  <a:lnTo>
                    <a:pt x="290" y="3104"/>
                  </a:lnTo>
                  <a:lnTo>
                    <a:pt x="278" y="2601"/>
                  </a:lnTo>
                  <a:cubicBezTo>
                    <a:pt x="264" y="1989"/>
                    <a:pt x="313" y="1378"/>
                    <a:pt x="425" y="776"/>
                  </a:cubicBezTo>
                  <a:lnTo>
                    <a:pt x="404" y="317"/>
                  </a:lnTo>
                  <a:lnTo>
                    <a:pt x="401" y="317"/>
                  </a:lnTo>
                  <a:lnTo>
                    <a:pt x="513" y="165"/>
                  </a:lnTo>
                  <a:lnTo>
                    <a:pt x="430" y="37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6"/>
            <p:cNvSpPr/>
            <p:nvPr/>
          </p:nvSpPr>
          <p:spPr>
            <a:xfrm flipH="1">
              <a:off x="2051208" y="2530233"/>
              <a:ext cx="63496" cy="71631"/>
            </a:xfrm>
            <a:custGeom>
              <a:rect b="b" l="l" r="r" t="t"/>
              <a:pathLst>
                <a:path extrusionOk="0" h="317" w="281">
                  <a:moveTo>
                    <a:pt x="90" y="1"/>
                  </a:moveTo>
                  <a:lnTo>
                    <a:pt x="1" y="81"/>
                  </a:lnTo>
                  <a:lnTo>
                    <a:pt x="49" y="276"/>
                  </a:lnTo>
                  <a:lnTo>
                    <a:pt x="167" y="316"/>
                  </a:lnTo>
                  <a:lnTo>
                    <a:pt x="280" y="165"/>
                  </a:lnTo>
                  <a:lnTo>
                    <a:pt x="198" y="37"/>
                  </a:lnTo>
                  <a:lnTo>
                    <a:pt x="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6"/>
            <p:cNvSpPr/>
            <p:nvPr/>
          </p:nvSpPr>
          <p:spPr>
            <a:xfrm flipH="1">
              <a:off x="2071093" y="2592825"/>
              <a:ext cx="96487" cy="673602"/>
            </a:xfrm>
            <a:custGeom>
              <a:rect b="b" l="l" r="r" t="t"/>
              <a:pathLst>
                <a:path extrusionOk="0" h="2981" w="427">
                  <a:moveTo>
                    <a:pt x="286" y="1"/>
                  </a:moveTo>
                  <a:lnTo>
                    <a:pt x="151" y="375"/>
                  </a:lnTo>
                  <a:lnTo>
                    <a:pt x="132" y="493"/>
                  </a:lnTo>
                  <a:cubicBezTo>
                    <a:pt x="38" y="1070"/>
                    <a:pt x="1" y="1655"/>
                    <a:pt x="23" y="2239"/>
                  </a:cubicBezTo>
                  <a:lnTo>
                    <a:pt x="42" y="2740"/>
                  </a:lnTo>
                  <a:lnTo>
                    <a:pt x="163" y="2981"/>
                  </a:lnTo>
                  <a:lnTo>
                    <a:pt x="290" y="2827"/>
                  </a:lnTo>
                  <a:lnTo>
                    <a:pt x="278" y="2323"/>
                  </a:lnTo>
                  <a:cubicBezTo>
                    <a:pt x="264" y="1712"/>
                    <a:pt x="313" y="1100"/>
                    <a:pt x="426" y="499"/>
                  </a:cubicBezTo>
                  <a:lnTo>
                    <a:pt x="404" y="40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6"/>
            <p:cNvSpPr/>
            <p:nvPr/>
          </p:nvSpPr>
          <p:spPr>
            <a:xfrm flipH="1">
              <a:off x="2080583" y="2435781"/>
              <a:ext cx="132415" cy="834489"/>
            </a:xfrm>
            <a:custGeom>
              <a:rect b="b" l="l" r="r" t="t"/>
              <a:pathLst>
                <a:path extrusionOk="0" h="3693" w="586">
                  <a:moveTo>
                    <a:pt x="499" y="1"/>
                  </a:moveTo>
                  <a:cubicBezTo>
                    <a:pt x="490" y="1"/>
                    <a:pt x="480" y="2"/>
                    <a:pt x="469" y="6"/>
                  </a:cubicBezTo>
                  <a:cubicBezTo>
                    <a:pt x="422" y="20"/>
                    <a:pt x="377" y="43"/>
                    <a:pt x="337" y="72"/>
                  </a:cubicBezTo>
                  <a:cubicBezTo>
                    <a:pt x="165" y="190"/>
                    <a:pt x="75" y="413"/>
                    <a:pt x="42" y="614"/>
                  </a:cubicBezTo>
                  <a:cubicBezTo>
                    <a:pt x="1" y="876"/>
                    <a:pt x="15" y="1161"/>
                    <a:pt x="10" y="1425"/>
                  </a:cubicBezTo>
                  <a:cubicBezTo>
                    <a:pt x="8" y="1683"/>
                    <a:pt x="71" y="2990"/>
                    <a:pt x="88" y="3384"/>
                  </a:cubicBezTo>
                  <a:cubicBezTo>
                    <a:pt x="93" y="3507"/>
                    <a:pt x="152" y="3611"/>
                    <a:pt x="246" y="3692"/>
                  </a:cubicBezTo>
                  <a:cubicBezTo>
                    <a:pt x="199" y="3216"/>
                    <a:pt x="183" y="2733"/>
                    <a:pt x="162" y="2254"/>
                  </a:cubicBezTo>
                  <a:cubicBezTo>
                    <a:pt x="141" y="1768"/>
                    <a:pt x="150" y="1274"/>
                    <a:pt x="286" y="807"/>
                  </a:cubicBezTo>
                  <a:cubicBezTo>
                    <a:pt x="319" y="696"/>
                    <a:pt x="357" y="587"/>
                    <a:pt x="403" y="479"/>
                  </a:cubicBezTo>
                  <a:cubicBezTo>
                    <a:pt x="439" y="389"/>
                    <a:pt x="479" y="298"/>
                    <a:pt x="520" y="210"/>
                  </a:cubicBezTo>
                  <a:cubicBezTo>
                    <a:pt x="545" y="156"/>
                    <a:pt x="586" y="1"/>
                    <a:pt x="4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6"/>
            <p:cNvSpPr/>
            <p:nvPr/>
          </p:nvSpPr>
          <p:spPr>
            <a:xfrm flipH="1">
              <a:off x="2074482" y="2458377"/>
              <a:ext cx="124959" cy="381881"/>
            </a:xfrm>
            <a:custGeom>
              <a:rect b="b" l="l" r="r" t="t"/>
              <a:pathLst>
                <a:path extrusionOk="0" h="1690" w="553">
                  <a:moveTo>
                    <a:pt x="552" y="1"/>
                  </a:moveTo>
                  <a:lnTo>
                    <a:pt x="167" y="115"/>
                  </a:lnTo>
                  <a:lnTo>
                    <a:pt x="151" y="733"/>
                  </a:lnTo>
                  <a:lnTo>
                    <a:pt x="0" y="686"/>
                  </a:lnTo>
                  <a:lnTo>
                    <a:pt x="95" y="1690"/>
                  </a:lnTo>
                  <a:cubicBezTo>
                    <a:pt x="150" y="1208"/>
                    <a:pt x="266" y="737"/>
                    <a:pt x="442" y="286"/>
                  </a:cubicBezTo>
                  <a:lnTo>
                    <a:pt x="5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6"/>
            <p:cNvSpPr/>
            <p:nvPr/>
          </p:nvSpPr>
          <p:spPr>
            <a:xfrm flipH="1">
              <a:off x="2068608" y="2463800"/>
              <a:ext cx="46097" cy="110949"/>
            </a:xfrm>
            <a:custGeom>
              <a:rect b="b" l="l" r="r" t="t"/>
              <a:pathLst>
                <a:path extrusionOk="0" h="491" w="204">
                  <a:moveTo>
                    <a:pt x="132" y="0"/>
                  </a:moveTo>
                  <a:lnTo>
                    <a:pt x="132" y="0"/>
                  </a:lnTo>
                  <a:cubicBezTo>
                    <a:pt x="104" y="17"/>
                    <a:pt x="78" y="39"/>
                    <a:pt x="57" y="65"/>
                  </a:cubicBezTo>
                  <a:cubicBezTo>
                    <a:pt x="16" y="119"/>
                    <a:pt x="4" y="203"/>
                    <a:pt x="1" y="269"/>
                  </a:cubicBezTo>
                  <a:cubicBezTo>
                    <a:pt x="1" y="293"/>
                    <a:pt x="1" y="318"/>
                    <a:pt x="2" y="343"/>
                  </a:cubicBezTo>
                  <a:cubicBezTo>
                    <a:pt x="4" y="357"/>
                    <a:pt x="5" y="371"/>
                    <a:pt x="5" y="384"/>
                  </a:cubicBezTo>
                  <a:cubicBezTo>
                    <a:pt x="8" y="404"/>
                    <a:pt x="9" y="421"/>
                    <a:pt x="12" y="441"/>
                  </a:cubicBezTo>
                  <a:cubicBezTo>
                    <a:pt x="16" y="457"/>
                    <a:pt x="19" y="474"/>
                    <a:pt x="20" y="490"/>
                  </a:cubicBezTo>
                  <a:cubicBezTo>
                    <a:pt x="23" y="464"/>
                    <a:pt x="27" y="439"/>
                    <a:pt x="34" y="415"/>
                  </a:cubicBezTo>
                  <a:cubicBezTo>
                    <a:pt x="41" y="390"/>
                    <a:pt x="55" y="368"/>
                    <a:pt x="72" y="350"/>
                  </a:cubicBezTo>
                  <a:cubicBezTo>
                    <a:pt x="90" y="333"/>
                    <a:pt x="111" y="324"/>
                    <a:pt x="134" y="321"/>
                  </a:cubicBezTo>
                  <a:cubicBezTo>
                    <a:pt x="141" y="320"/>
                    <a:pt x="153" y="319"/>
                    <a:pt x="165" y="319"/>
                  </a:cubicBezTo>
                  <a:cubicBezTo>
                    <a:pt x="181" y="319"/>
                    <a:pt x="198" y="321"/>
                    <a:pt x="203" y="331"/>
                  </a:cubicBezTo>
                  <a:cubicBezTo>
                    <a:pt x="147" y="230"/>
                    <a:pt x="122" y="114"/>
                    <a:pt x="1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6"/>
            <p:cNvSpPr/>
            <p:nvPr/>
          </p:nvSpPr>
          <p:spPr>
            <a:xfrm flipH="1">
              <a:off x="1910883" y="2135927"/>
              <a:ext cx="343467" cy="409675"/>
            </a:xfrm>
            <a:custGeom>
              <a:rect b="b" l="l" r="r" t="t"/>
              <a:pathLst>
                <a:path extrusionOk="0" h="1813" w="1520">
                  <a:moveTo>
                    <a:pt x="295" y="0"/>
                  </a:moveTo>
                  <a:cubicBezTo>
                    <a:pt x="283" y="0"/>
                    <a:pt x="271" y="1"/>
                    <a:pt x="260" y="3"/>
                  </a:cubicBezTo>
                  <a:cubicBezTo>
                    <a:pt x="72" y="32"/>
                    <a:pt x="41" y="260"/>
                    <a:pt x="21" y="410"/>
                  </a:cubicBezTo>
                  <a:cubicBezTo>
                    <a:pt x="12" y="470"/>
                    <a:pt x="8" y="530"/>
                    <a:pt x="4" y="591"/>
                  </a:cubicBezTo>
                  <a:cubicBezTo>
                    <a:pt x="1" y="616"/>
                    <a:pt x="4" y="640"/>
                    <a:pt x="10" y="664"/>
                  </a:cubicBezTo>
                  <a:cubicBezTo>
                    <a:pt x="24" y="687"/>
                    <a:pt x="39" y="708"/>
                    <a:pt x="54" y="728"/>
                  </a:cubicBezTo>
                  <a:cubicBezTo>
                    <a:pt x="78" y="766"/>
                    <a:pt x="83" y="810"/>
                    <a:pt x="72" y="852"/>
                  </a:cubicBezTo>
                  <a:cubicBezTo>
                    <a:pt x="65" y="880"/>
                    <a:pt x="49" y="907"/>
                    <a:pt x="39" y="936"/>
                  </a:cubicBezTo>
                  <a:cubicBezTo>
                    <a:pt x="31" y="965"/>
                    <a:pt x="32" y="1000"/>
                    <a:pt x="56" y="1019"/>
                  </a:cubicBezTo>
                  <a:cubicBezTo>
                    <a:pt x="71" y="1030"/>
                    <a:pt x="89" y="1040"/>
                    <a:pt x="107" y="1046"/>
                  </a:cubicBezTo>
                  <a:cubicBezTo>
                    <a:pt x="140" y="1066"/>
                    <a:pt x="156" y="1104"/>
                    <a:pt x="169" y="1140"/>
                  </a:cubicBezTo>
                  <a:cubicBezTo>
                    <a:pt x="189" y="1209"/>
                    <a:pt x="198" y="1279"/>
                    <a:pt x="224" y="1347"/>
                  </a:cubicBezTo>
                  <a:cubicBezTo>
                    <a:pt x="250" y="1413"/>
                    <a:pt x="297" y="1477"/>
                    <a:pt x="364" y="1497"/>
                  </a:cubicBezTo>
                  <a:cubicBezTo>
                    <a:pt x="385" y="1503"/>
                    <a:pt x="407" y="1505"/>
                    <a:pt x="429" y="1505"/>
                  </a:cubicBezTo>
                  <a:cubicBezTo>
                    <a:pt x="471" y="1505"/>
                    <a:pt x="514" y="1498"/>
                    <a:pt x="556" y="1498"/>
                  </a:cubicBezTo>
                  <a:cubicBezTo>
                    <a:pt x="575" y="1498"/>
                    <a:pt x="593" y="1499"/>
                    <a:pt x="611" y="1504"/>
                  </a:cubicBezTo>
                  <a:cubicBezTo>
                    <a:pt x="678" y="1521"/>
                    <a:pt x="728" y="1578"/>
                    <a:pt x="762" y="1638"/>
                  </a:cubicBezTo>
                  <a:cubicBezTo>
                    <a:pt x="777" y="1670"/>
                    <a:pt x="790" y="1705"/>
                    <a:pt x="798" y="1739"/>
                  </a:cubicBezTo>
                  <a:cubicBezTo>
                    <a:pt x="802" y="1764"/>
                    <a:pt x="816" y="1786"/>
                    <a:pt x="834" y="1801"/>
                  </a:cubicBezTo>
                  <a:cubicBezTo>
                    <a:pt x="847" y="1808"/>
                    <a:pt x="862" y="1812"/>
                    <a:pt x="877" y="1812"/>
                  </a:cubicBezTo>
                  <a:cubicBezTo>
                    <a:pt x="883" y="1812"/>
                    <a:pt x="888" y="1812"/>
                    <a:pt x="893" y="1811"/>
                  </a:cubicBezTo>
                  <a:cubicBezTo>
                    <a:pt x="912" y="1806"/>
                    <a:pt x="931" y="1799"/>
                    <a:pt x="949" y="1790"/>
                  </a:cubicBezTo>
                  <a:cubicBezTo>
                    <a:pt x="992" y="1771"/>
                    <a:pt x="1035" y="1750"/>
                    <a:pt x="1076" y="1728"/>
                  </a:cubicBezTo>
                  <a:cubicBezTo>
                    <a:pt x="1215" y="1658"/>
                    <a:pt x="1344" y="1572"/>
                    <a:pt x="1463" y="1472"/>
                  </a:cubicBezTo>
                  <a:cubicBezTo>
                    <a:pt x="1464" y="1470"/>
                    <a:pt x="1466" y="1469"/>
                    <a:pt x="1468" y="1468"/>
                  </a:cubicBezTo>
                  <a:cubicBezTo>
                    <a:pt x="1486" y="1455"/>
                    <a:pt x="1501" y="1439"/>
                    <a:pt x="1511" y="1420"/>
                  </a:cubicBezTo>
                  <a:cubicBezTo>
                    <a:pt x="1516" y="1403"/>
                    <a:pt x="1519" y="1387"/>
                    <a:pt x="1516" y="1369"/>
                  </a:cubicBezTo>
                  <a:cubicBezTo>
                    <a:pt x="1512" y="1319"/>
                    <a:pt x="1488" y="1264"/>
                    <a:pt x="1477" y="1221"/>
                  </a:cubicBezTo>
                  <a:cubicBezTo>
                    <a:pt x="1456" y="1143"/>
                    <a:pt x="1443" y="1057"/>
                    <a:pt x="1398" y="989"/>
                  </a:cubicBezTo>
                  <a:cubicBezTo>
                    <a:pt x="1366" y="939"/>
                    <a:pt x="1320" y="901"/>
                    <a:pt x="1274" y="863"/>
                  </a:cubicBezTo>
                  <a:cubicBezTo>
                    <a:pt x="1179" y="781"/>
                    <a:pt x="1090" y="691"/>
                    <a:pt x="1007" y="596"/>
                  </a:cubicBezTo>
                  <a:cubicBezTo>
                    <a:pt x="951" y="534"/>
                    <a:pt x="897" y="471"/>
                    <a:pt x="845" y="406"/>
                  </a:cubicBezTo>
                  <a:cubicBezTo>
                    <a:pt x="725" y="262"/>
                    <a:pt x="602" y="108"/>
                    <a:pt x="429" y="32"/>
                  </a:cubicBezTo>
                  <a:cubicBezTo>
                    <a:pt x="386" y="13"/>
                    <a:pt x="341" y="0"/>
                    <a:pt x="295" y="0"/>
                  </a:cubicBezTo>
                  <a:close/>
                </a:path>
              </a:pathLst>
            </a:custGeom>
            <a:solidFill>
              <a:srgbClr val="FFD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6"/>
            <p:cNvSpPr/>
            <p:nvPr/>
          </p:nvSpPr>
          <p:spPr>
            <a:xfrm flipH="1">
              <a:off x="1911561" y="2190836"/>
              <a:ext cx="326971" cy="335332"/>
            </a:xfrm>
            <a:custGeom>
              <a:rect b="b" l="l" r="r" t="t"/>
              <a:pathLst>
                <a:path extrusionOk="0" h="1484" w="1447">
                  <a:moveTo>
                    <a:pt x="163" y="0"/>
                  </a:moveTo>
                  <a:cubicBezTo>
                    <a:pt x="128" y="0"/>
                    <a:pt x="94" y="9"/>
                    <a:pt x="66" y="30"/>
                  </a:cubicBezTo>
                  <a:cubicBezTo>
                    <a:pt x="1" y="75"/>
                    <a:pt x="23" y="209"/>
                    <a:pt x="35" y="272"/>
                  </a:cubicBezTo>
                  <a:cubicBezTo>
                    <a:pt x="49" y="335"/>
                    <a:pt x="68" y="397"/>
                    <a:pt x="95" y="455"/>
                  </a:cubicBezTo>
                  <a:cubicBezTo>
                    <a:pt x="122" y="525"/>
                    <a:pt x="161" y="590"/>
                    <a:pt x="210" y="647"/>
                  </a:cubicBezTo>
                  <a:cubicBezTo>
                    <a:pt x="382" y="831"/>
                    <a:pt x="700" y="827"/>
                    <a:pt x="856" y="1025"/>
                  </a:cubicBezTo>
                  <a:cubicBezTo>
                    <a:pt x="896" y="1080"/>
                    <a:pt x="926" y="1141"/>
                    <a:pt x="944" y="1205"/>
                  </a:cubicBezTo>
                  <a:cubicBezTo>
                    <a:pt x="974" y="1296"/>
                    <a:pt x="995" y="1390"/>
                    <a:pt x="1006" y="1484"/>
                  </a:cubicBezTo>
                  <a:cubicBezTo>
                    <a:pt x="1145" y="1413"/>
                    <a:pt x="1274" y="1328"/>
                    <a:pt x="1393" y="1229"/>
                  </a:cubicBezTo>
                  <a:cubicBezTo>
                    <a:pt x="1394" y="1227"/>
                    <a:pt x="1396" y="1225"/>
                    <a:pt x="1398" y="1223"/>
                  </a:cubicBezTo>
                  <a:cubicBezTo>
                    <a:pt x="1418" y="1193"/>
                    <a:pt x="1434" y="1160"/>
                    <a:pt x="1446" y="1126"/>
                  </a:cubicBezTo>
                  <a:cubicBezTo>
                    <a:pt x="1442" y="1076"/>
                    <a:pt x="1418" y="1022"/>
                    <a:pt x="1407" y="978"/>
                  </a:cubicBezTo>
                  <a:cubicBezTo>
                    <a:pt x="1386" y="898"/>
                    <a:pt x="1373" y="814"/>
                    <a:pt x="1328" y="746"/>
                  </a:cubicBezTo>
                  <a:cubicBezTo>
                    <a:pt x="1296" y="696"/>
                    <a:pt x="1248" y="658"/>
                    <a:pt x="1204" y="619"/>
                  </a:cubicBezTo>
                  <a:cubicBezTo>
                    <a:pt x="1109" y="536"/>
                    <a:pt x="1020" y="447"/>
                    <a:pt x="937" y="352"/>
                  </a:cubicBezTo>
                  <a:cubicBezTo>
                    <a:pt x="914" y="345"/>
                    <a:pt x="890" y="340"/>
                    <a:pt x="865" y="333"/>
                  </a:cubicBezTo>
                  <a:cubicBezTo>
                    <a:pt x="743" y="298"/>
                    <a:pt x="620" y="260"/>
                    <a:pt x="514" y="188"/>
                  </a:cubicBezTo>
                  <a:cubicBezTo>
                    <a:pt x="454" y="148"/>
                    <a:pt x="399" y="96"/>
                    <a:pt x="338" y="56"/>
                  </a:cubicBezTo>
                  <a:cubicBezTo>
                    <a:pt x="290" y="27"/>
                    <a:pt x="224" y="0"/>
                    <a:pt x="163" y="0"/>
                  </a:cubicBezTo>
                  <a:close/>
                </a:path>
              </a:pathLst>
            </a:custGeom>
            <a:solidFill>
              <a:srgbClr val="FFCF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6"/>
            <p:cNvSpPr/>
            <p:nvPr/>
          </p:nvSpPr>
          <p:spPr>
            <a:xfrm flipH="1">
              <a:off x="1879249" y="2411377"/>
              <a:ext cx="193426" cy="205628"/>
            </a:xfrm>
            <a:custGeom>
              <a:rect b="b" l="l" r="r" t="t"/>
              <a:pathLst>
                <a:path extrusionOk="0" h="910" w="856">
                  <a:moveTo>
                    <a:pt x="1" y="550"/>
                  </a:moveTo>
                  <a:cubicBezTo>
                    <a:pt x="1" y="550"/>
                    <a:pt x="1" y="550"/>
                    <a:pt x="1" y="550"/>
                  </a:cubicBezTo>
                  <a:lnTo>
                    <a:pt x="1" y="550"/>
                  </a:lnTo>
                  <a:cubicBezTo>
                    <a:pt x="1" y="550"/>
                    <a:pt x="1" y="550"/>
                    <a:pt x="1" y="550"/>
                  </a:cubicBezTo>
                  <a:close/>
                  <a:moveTo>
                    <a:pt x="696" y="1"/>
                  </a:moveTo>
                  <a:cubicBezTo>
                    <a:pt x="700" y="8"/>
                    <a:pt x="703" y="15"/>
                    <a:pt x="703" y="23"/>
                  </a:cubicBezTo>
                  <a:cubicBezTo>
                    <a:pt x="696" y="17"/>
                    <a:pt x="689" y="13"/>
                    <a:pt x="684" y="8"/>
                  </a:cubicBezTo>
                  <a:cubicBezTo>
                    <a:pt x="681" y="35"/>
                    <a:pt x="673" y="62"/>
                    <a:pt x="662" y="85"/>
                  </a:cubicBezTo>
                  <a:cubicBezTo>
                    <a:pt x="660" y="88"/>
                    <a:pt x="659" y="89"/>
                    <a:pt x="657" y="92"/>
                  </a:cubicBezTo>
                  <a:cubicBezTo>
                    <a:pt x="623" y="151"/>
                    <a:pt x="579" y="203"/>
                    <a:pt x="528" y="249"/>
                  </a:cubicBezTo>
                  <a:cubicBezTo>
                    <a:pt x="412" y="352"/>
                    <a:pt x="282" y="437"/>
                    <a:pt x="140" y="499"/>
                  </a:cubicBezTo>
                  <a:cubicBezTo>
                    <a:pt x="132" y="502"/>
                    <a:pt x="27" y="552"/>
                    <a:pt x="5" y="552"/>
                  </a:cubicBezTo>
                  <a:cubicBezTo>
                    <a:pt x="2" y="552"/>
                    <a:pt x="1" y="552"/>
                    <a:pt x="1" y="550"/>
                  </a:cubicBezTo>
                  <a:lnTo>
                    <a:pt x="1" y="550"/>
                  </a:lnTo>
                  <a:cubicBezTo>
                    <a:pt x="9" y="615"/>
                    <a:pt x="23" y="678"/>
                    <a:pt x="43" y="740"/>
                  </a:cubicBezTo>
                  <a:cubicBezTo>
                    <a:pt x="53" y="770"/>
                    <a:pt x="64" y="802"/>
                    <a:pt x="76" y="831"/>
                  </a:cubicBezTo>
                  <a:cubicBezTo>
                    <a:pt x="79" y="837"/>
                    <a:pt x="107" y="907"/>
                    <a:pt x="107" y="910"/>
                  </a:cubicBezTo>
                  <a:cubicBezTo>
                    <a:pt x="133" y="889"/>
                    <a:pt x="158" y="870"/>
                    <a:pt x="182" y="850"/>
                  </a:cubicBezTo>
                  <a:cubicBezTo>
                    <a:pt x="226" y="812"/>
                    <a:pt x="273" y="776"/>
                    <a:pt x="320" y="739"/>
                  </a:cubicBezTo>
                  <a:lnTo>
                    <a:pt x="551" y="553"/>
                  </a:lnTo>
                  <a:cubicBezTo>
                    <a:pt x="613" y="502"/>
                    <a:pt x="677" y="452"/>
                    <a:pt x="734" y="396"/>
                  </a:cubicBezTo>
                  <a:cubicBezTo>
                    <a:pt x="784" y="348"/>
                    <a:pt x="834" y="293"/>
                    <a:pt x="850" y="223"/>
                  </a:cubicBezTo>
                  <a:cubicBezTo>
                    <a:pt x="856" y="201"/>
                    <a:pt x="853" y="179"/>
                    <a:pt x="846" y="158"/>
                  </a:cubicBezTo>
                  <a:cubicBezTo>
                    <a:pt x="846" y="155"/>
                    <a:pt x="845" y="154"/>
                    <a:pt x="843" y="151"/>
                  </a:cubicBezTo>
                  <a:cubicBezTo>
                    <a:pt x="795" y="100"/>
                    <a:pt x="745" y="50"/>
                    <a:pt x="6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6"/>
            <p:cNvSpPr/>
            <p:nvPr/>
          </p:nvSpPr>
          <p:spPr>
            <a:xfrm flipH="1">
              <a:off x="1886706" y="2379516"/>
              <a:ext cx="195912" cy="229354"/>
            </a:xfrm>
            <a:custGeom>
              <a:rect b="b" l="l" r="r" t="t"/>
              <a:pathLst>
                <a:path extrusionOk="0" h="1015" w="867">
                  <a:moveTo>
                    <a:pt x="682" y="0"/>
                  </a:moveTo>
                  <a:lnTo>
                    <a:pt x="682" y="0"/>
                  </a:lnTo>
                  <a:cubicBezTo>
                    <a:pt x="682" y="1"/>
                    <a:pt x="683" y="1"/>
                    <a:pt x="683" y="2"/>
                  </a:cubicBezTo>
                  <a:lnTo>
                    <a:pt x="683" y="2"/>
                  </a:lnTo>
                  <a:cubicBezTo>
                    <a:pt x="683" y="1"/>
                    <a:pt x="682" y="1"/>
                    <a:pt x="682" y="0"/>
                  </a:cubicBezTo>
                  <a:close/>
                  <a:moveTo>
                    <a:pt x="1" y="655"/>
                  </a:moveTo>
                  <a:lnTo>
                    <a:pt x="1" y="655"/>
                  </a:lnTo>
                  <a:cubicBezTo>
                    <a:pt x="1" y="655"/>
                    <a:pt x="1" y="655"/>
                    <a:pt x="1" y="655"/>
                  </a:cubicBezTo>
                  <a:lnTo>
                    <a:pt x="1" y="655"/>
                  </a:lnTo>
                  <a:cubicBezTo>
                    <a:pt x="1" y="655"/>
                    <a:pt x="1" y="655"/>
                    <a:pt x="1" y="655"/>
                  </a:cubicBezTo>
                  <a:close/>
                  <a:moveTo>
                    <a:pt x="683" y="2"/>
                  </a:moveTo>
                  <a:cubicBezTo>
                    <a:pt x="694" y="27"/>
                    <a:pt x="688" y="74"/>
                    <a:pt x="685" y="101"/>
                  </a:cubicBezTo>
                  <a:cubicBezTo>
                    <a:pt x="682" y="131"/>
                    <a:pt x="674" y="161"/>
                    <a:pt x="661" y="190"/>
                  </a:cubicBezTo>
                  <a:lnTo>
                    <a:pt x="657" y="196"/>
                  </a:lnTo>
                  <a:cubicBezTo>
                    <a:pt x="623" y="253"/>
                    <a:pt x="579" y="307"/>
                    <a:pt x="528" y="353"/>
                  </a:cubicBezTo>
                  <a:cubicBezTo>
                    <a:pt x="412" y="456"/>
                    <a:pt x="281" y="540"/>
                    <a:pt x="140" y="602"/>
                  </a:cubicBezTo>
                  <a:cubicBezTo>
                    <a:pt x="132" y="605"/>
                    <a:pt x="25" y="657"/>
                    <a:pt x="4" y="657"/>
                  </a:cubicBezTo>
                  <a:cubicBezTo>
                    <a:pt x="2" y="657"/>
                    <a:pt x="1" y="657"/>
                    <a:pt x="1" y="655"/>
                  </a:cubicBezTo>
                  <a:lnTo>
                    <a:pt x="1" y="655"/>
                  </a:lnTo>
                  <a:cubicBezTo>
                    <a:pt x="9" y="719"/>
                    <a:pt x="23" y="782"/>
                    <a:pt x="43" y="844"/>
                  </a:cubicBezTo>
                  <a:cubicBezTo>
                    <a:pt x="53" y="876"/>
                    <a:pt x="64" y="906"/>
                    <a:pt x="76" y="935"/>
                  </a:cubicBezTo>
                  <a:cubicBezTo>
                    <a:pt x="79" y="940"/>
                    <a:pt x="109" y="1012"/>
                    <a:pt x="107" y="1015"/>
                  </a:cubicBezTo>
                  <a:lnTo>
                    <a:pt x="320" y="843"/>
                  </a:lnTo>
                  <a:lnTo>
                    <a:pt x="551" y="655"/>
                  </a:lnTo>
                  <a:cubicBezTo>
                    <a:pt x="613" y="606"/>
                    <a:pt x="677" y="555"/>
                    <a:pt x="734" y="500"/>
                  </a:cubicBezTo>
                  <a:cubicBezTo>
                    <a:pt x="784" y="452"/>
                    <a:pt x="834" y="395"/>
                    <a:pt x="851" y="325"/>
                  </a:cubicBezTo>
                  <a:cubicBezTo>
                    <a:pt x="867" y="262"/>
                    <a:pt x="812" y="185"/>
                    <a:pt x="776" y="136"/>
                  </a:cubicBezTo>
                  <a:cubicBezTo>
                    <a:pt x="743" y="93"/>
                    <a:pt x="706" y="51"/>
                    <a:pt x="683" y="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6"/>
            <p:cNvSpPr/>
            <p:nvPr/>
          </p:nvSpPr>
          <p:spPr>
            <a:xfrm flipH="1">
              <a:off x="1891450" y="2052094"/>
              <a:ext cx="344823" cy="336462"/>
            </a:xfrm>
            <a:custGeom>
              <a:rect b="b" l="l" r="r" t="t"/>
              <a:pathLst>
                <a:path extrusionOk="0" h="1489" w="1526">
                  <a:moveTo>
                    <a:pt x="701" y="0"/>
                  </a:moveTo>
                  <a:cubicBezTo>
                    <a:pt x="546" y="0"/>
                    <a:pt x="395" y="39"/>
                    <a:pt x="258" y="112"/>
                  </a:cubicBezTo>
                  <a:cubicBezTo>
                    <a:pt x="144" y="172"/>
                    <a:pt x="36" y="238"/>
                    <a:pt x="13" y="374"/>
                  </a:cubicBezTo>
                  <a:cubicBezTo>
                    <a:pt x="1" y="452"/>
                    <a:pt x="19" y="524"/>
                    <a:pt x="36" y="598"/>
                  </a:cubicBezTo>
                  <a:cubicBezTo>
                    <a:pt x="41" y="616"/>
                    <a:pt x="42" y="633"/>
                    <a:pt x="42" y="651"/>
                  </a:cubicBezTo>
                  <a:cubicBezTo>
                    <a:pt x="42" y="697"/>
                    <a:pt x="32" y="747"/>
                    <a:pt x="35" y="795"/>
                  </a:cubicBezTo>
                  <a:cubicBezTo>
                    <a:pt x="42" y="857"/>
                    <a:pt x="63" y="918"/>
                    <a:pt x="96" y="971"/>
                  </a:cubicBezTo>
                  <a:cubicBezTo>
                    <a:pt x="130" y="1032"/>
                    <a:pt x="197" y="1065"/>
                    <a:pt x="242" y="1121"/>
                  </a:cubicBezTo>
                  <a:cubicBezTo>
                    <a:pt x="288" y="1181"/>
                    <a:pt x="321" y="1250"/>
                    <a:pt x="338" y="1324"/>
                  </a:cubicBezTo>
                  <a:cubicBezTo>
                    <a:pt x="341" y="1262"/>
                    <a:pt x="357" y="1201"/>
                    <a:pt x="387" y="1148"/>
                  </a:cubicBezTo>
                  <a:cubicBezTo>
                    <a:pt x="418" y="1091"/>
                    <a:pt x="471" y="1053"/>
                    <a:pt x="533" y="1040"/>
                  </a:cubicBezTo>
                  <a:cubicBezTo>
                    <a:pt x="549" y="1038"/>
                    <a:pt x="564" y="1037"/>
                    <a:pt x="580" y="1037"/>
                  </a:cubicBezTo>
                  <a:cubicBezTo>
                    <a:pt x="619" y="1037"/>
                    <a:pt x="658" y="1045"/>
                    <a:pt x="690" y="1069"/>
                  </a:cubicBezTo>
                  <a:cubicBezTo>
                    <a:pt x="743" y="1109"/>
                    <a:pt x="783" y="1163"/>
                    <a:pt x="821" y="1215"/>
                  </a:cubicBezTo>
                  <a:cubicBezTo>
                    <a:pt x="883" y="1295"/>
                    <a:pt x="952" y="1372"/>
                    <a:pt x="1039" y="1424"/>
                  </a:cubicBezTo>
                  <a:cubicBezTo>
                    <a:pt x="1095" y="1455"/>
                    <a:pt x="1166" y="1488"/>
                    <a:pt x="1235" y="1488"/>
                  </a:cubicBezTo>
                  <a:cubicBezTo>
                    <a:pt x="1267" y="1488"/>
                    <a:pt x="1299" y="1481"/>
                    <a:pt x="1328" y="1463"/>
                  </a:cubicBezTo>
                  <a:cubicBezTo>
                    <a:pt x="1419" y="1406"/>
                    <a:pt x="1457" y="1295"/>
                    <a:pt x="1482" y="1194"/>
                  </a:cubicBezTo>
                  <a:cubicBezTo>
                    <a:pt x="1514" y="1072"/>
                    <a:pt x="1515" y="947"/>
                    <a:pt x="1522" y="821"/>
                  </a:cubicBezTo>
                  <a:cubicBezTo>
                    <a:pt x="1526" y="714"/>
                    <a:pt x="1518" y="596"/>
                    <a:pt x="1479" y="494"/>
                  </a:cubicBezTo>
                  <a:cubicBezTo>
                    <a:pt x="1476" y="485"/>
                    <a:pt x="1474" y="479"/>
                    <a:pt x="1471" y="473"/>
                  </a:cubicBezTo>
                  <a:cubicBezTo>
                    <a:pt x="1457" y="443"/>
                    <a:pt x="1442" y="414"/>
                    <a:pt x="1424" y="386"/>
                  </a:cubicBezTo>
                  <a:cubicBezTo>
                    <a:pt x="1397" y="344"/>
                    <a:pt x="1365" y="304"/>
                    <a:pt x="1329" y="267"/>
                  </a:cubicBezTo>
                  <a:cubicBezTo>
                    <a:pt x="1171" y="106"/>
                    <a:pt x="957" y="11"/>
                    <a:pt x="732" y="1"/>
                  </a:cubicBezTo>
                  <a:cubicBezTo>
                    <a:pt x="721" y="1"/>
                    <a:pt x="711" y="0"/>
                    <a:pt x="7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6"/>
            <p:cNvSpPr/>
            <p:nvPr/>
          </p:nvSpPr>
          <p:spPr>
            <a:xfrm flipH="1">
              <a:off x="1891450" y="2139316"/>
              <a:ext cx="337592" cy="249239"/>
            </a:xfrm>
            <a:custGeom>
              <a:rect b="b" l="l" r="r" t="t"/>
              <a:pathLst>
                <a:path extrusionOk="0" h="1103" w="1494">
                  <a:moveTo>
                    <a:pt x="1392" y="0"/>
                  </a:moveTo>
                  <a:cubicBezTo>
                    <a:pt x="1234" y="141"/>
                    <a:pt x="1045" y="243"/>
                    <a:pt x="841" y="298"/>
                  </a:cubicBezTo>
                  <a:cubicBezTo>
                    <a:pt x="811" y="306"/>
                    <a:pt x="779" y="313"/>
                    <a:pt x="749" y="320"/>
                  </a:cubicBezTo>
                  <a:cubicBezTo>
                    <a:pt x="659" y="338"/>
                    <a:pt x="568" y="346"/>
                    <a:pt x="476" y="346"/>
                  </a:cubicBezTo>
                  <a:cubicBezTo>
                    <a:pt x="412" y="346"/>
                    <a:pt x="348" y="342"/>
                    <a:pt x="284" y="334"/>
                  </a:cubicBezTo>
                  <a:cubicBezTo>
                    <a:pt x="208" y="323"/>
                    <a:pt x="132" y="306"/>
                    <a:pt x="59" y="281"/>
                  </a:cubicBezTo>
                  <a:cubicBezTo>
                    <a:pt x="43" y="277"/>
                    <a:pt x="26" y="272"/>
                    <a:pt x="10" y="265"/>
                  </a:cubicBezTo>
                  <a:cubicBezTo>
                    <a:pt x="10" y="311"/>
                    <a:pt x="0" y="361"/>
                    <a:pt x="3" y="409"/>
                  </a:cubicBezTo>
                  <a:cubicBezTo>
                    <a:pt x="10" y="471"/>
                    <a:pt x="31" y="532"/>
                    <a:pt x="64" y="585"/>
                  </a:cubicBezTo>
                  <a:cubicBezTo>
                    <a:pt x="98" y="646"/>
                    <a:pt x="165" y="679"/>
                    <a:pt x="210" y="735"/>
                  </a:cubicBezTo>
                  <a:cubicBezTo>
                    <a:pt x="256" y="795"/>
                    <a:pt x="289" y="864"/>
                    <a:pt x="306" y="938"/>
                  </a:cubicBezTo>
                  <a:cubicBezTo>
                    <a:pt x="309" y="876"/>
                    <a:pt x="325" y="815"/>
                    <a:pt x="355" y="762"/>
                  </a:cubicBezTo>
                  <a:cubicBezTo>
                    <a:pt x="386" y="705"/>
                    <a:pt x="439" y="667"/>
                    <a:pt x="501" y="654"/>
                  </a:cubicBezTo>
                  <a:cubicBezTo>
                    <a:pt x="517" y="652"/>
                    <a:pt x="532" y="651"/>
                    <a:pt x="548" y="651"/>
                  </a:cubicBezTo>
                  <a:cubicBezTo>
                    <a:pt x="587" y="651"/>
                    <a:pt x="626" y="659"/>
                    <a:pt x="658" y="683"/>
                  </a:cubicBezTo>
                  <a:cubicBezTo>
                    <a:pt x="711" y="723"/>
                    <a:pt x="751" y="777"/>
                    <a:pt x="789" y="829"/>
                  </a:cubicBezTo>
                  <a:cubicBezTo>
                    <a:pt x="851" y="909"/>
                    <a:pt x="920" y="986"/>
                    <a:pt x="1007" y="1038"/>
                  </a:cubicBezTo>
                  <a:cubicBezTo>
                    <a:pt x="1063" y="1069"/>
                    <a:pt x="1134" y="1102"/>
                    <a:pt x="1203" y="1102"/>
                  </a:cubicBezTo>
                  <a:cubicBezTo>
                    <a:pt x="1235" y="1102"/>
                    <a:pt x="1267" y="1095"/>
                    <a:pt x="1296" y="1077"/>
                  </a:cubicBezTo>
                  <a:cubicBezTo>
                    <a:pt x="1387" y="1020"/>
                    <a:pt x="1425" y="909"/>
                    <a:pt x="1450" y="808"/>
                  </a:cubicBezTo>
                  <a:cubicBezTo>
                    <a:pt x="1482" y="686"/>
                    <a:pt x="1483" y="561"/>
                    <a:pt x="1490" y="435"/>
                  </a:cubicBezTo>
                  <a:cubicBezTo>
                    <a:pt x="1494" y="328"/>
                    <a:pt x="1486" y="210"/>
                    <a:pt x="1447" y="108"/>
                  </a:cubicBezTo>
                  <a:cubicBezTo>
                    <a:pt x="1444" y="99"/>
                    <a:pt x="1442" y="93"/>
                    <a:pt x="1439" y="87"/>
                  </a:cubicBezTo>
                  <a:cubicBezTo>
                    <a:pt x="1425" y="57"/>
                    <a:pt x="1410" y="28"/>
                    <a:pt x="13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6"/>
            <p:cNvSpPr/>
            <p:nvPr/>
          </p:nvSpPr>
          <p:spPr>
            <a:xfrm flipH="1">
              <a:off x="2008274" y="3382342"/>
              <a:ext cx="277711" cy="157046"/>
            </a:xfrm>
            <a:custGeom>
              <a:rect b="b" l="l" r="r" t="t"/>
              <a:pathLst>
                <a:path extrusionOk="0" h="695" w="1229">
                  <a:moveTo>
                    <a:pt x="712" y="0"/>
                  </a:moveTo>
                  <a:cubicBezTo>
                    <a:pt x="674" y="0"/>
                    <a:pt x="632" y="24"/>
                    <a:pt x="628" y="61"/>
                  </a:cubicBezTo>
                  <a:cubicBezTo>
                    <a:pt x="508" y="106"/>
                    <a:pt x="394" y="156"/>
                    <a:pt x="300" y="248"/>
                  </a:cubicBezTo>
                  <a:cubicBezTo>
                    <a:pt x="284" y="262"/>
                    <a:pt x="273" y="280"/>
                    <a:pt x="265" y="299"/>
                  </a:cubicBezTo>
                  <a:cubicBezTo>
                    <a:pt x="183" y="328"/>
                    <a:pt x="112" y="379"/>
                    <a:pt x="57" y="445"/>
                  </a:cubicBezTo>
                  <a:cubicBezTo>
                    <a:pt x="44" y="457"/>
                    <a:pt x="36" y="473"/>
                    <a:pt x="33" y="489"/>
                  </a:cubicBezTo>
                  <a:cubicBezTo>
                    <a:pt x="32" y="495"/>
                    <a:pt x="32" y="502"/>
                    <a:pt x="29" y="507"/>
                  </a:cubicBezTo>
                  <a:cubicBezTo>
                    <a:pt x="26" y="513"/>
                    <a:pt x="22" y="518"/>
                    <a:pt x="17" y="522"/>
                  </a:cubicBezTo>
                  <a:cubicBezTo>
                    <a:pt x="0" y="543"/>
                    <a:pt x="0" y="573"/>
                    <a:pt x="18" y="594"/>
                  </a:cubicBezTo>
                  <a:cubicBezTo>
                    <a:pt x="31" y="609"/>
                    <a:pt x="50" y="617"/>
                    <a:pt x="70" y="617"/>
                  </a:cubicBezTo>
                  <a:cubicBezTo>
                    <a:pt x="76" y="617"/>
                    <a:pt x="82" y="616"/>
                    <a:pt x="88" y="614"/>
                  </a:cubicBezTo>
                  <a:cubicBezTo>
                    <a:pt x="98" y="612"/>
                    <a:pt x="107" y="610"/>
                    <a:pt x="114" y="610"/>
                  </a:cubicBezTo>
                  <a:cubicBezTo>
                    <a:pt x="123" y="610"/>
                    <a:pt x="130" y="614"/>
                    <a:pt x="135" y="627"/>
                  </a:cubicBezTo>
                  <a:cubicBezTo>
                    <a:pt x="141" y="645"/>
                    <a:pt x="152" y="658"/>
                    <a:pt x="167" y="668"/>
                  </a:cubicBezTo>
                  <a:cubicBezTo>
                    <a:pt x="170" y="671"/>
                    <a:pt x="172" y="672"/>
                    <a:pt x="175" y="674"/>
                  </a:cubicBezTo>
                  <a:cubicBezTo>
                    <a:pt x="208" y="686"/>
                    <a:pt x="244" y="694"/>
                    <a:pt x="280" y="694"/>
                  </a:cubicBezTo>
                  <a:cubicBezTo>
                    <a:pt x="282" y="694"/>
                    <a:pt x="285" y="694"/>
                    <a:pt x="288" y="694"/>
                  </a:cubicBezTo>
                  <a:cubicBezTo>
                    <a:pt x="329" y="693"/>
                    <a:pt x="372" y="687"/>
                    <a:pt x="413" y="679"/>
                  </a:cubicBezTo>
                  <a:cubicBezTo>
                    <a:pt x="532" y="657"/>
                    <a:pt x="651" y="636"/>
                    <a:pt x="767" y="608"/>
                  </a:cubicBezTo>
                  <a:cubicBezTo>
                    <a:pt x="832" y="591"/>
                    <a:pt x="895" y="573"/>
                    <a:pt x="958" y="552"/>
                  </a:cubicBezTo>
                  <a:cubicBezTo>
                    <a:pt x="1058" y="518"/>
                    <a:pt x="1155" y="473"/>
                    <a:pt x="1228" y="397"/>
                  </a:cubicBezTo>
                  <a:lnTo>
                    <a:pt x="1228" y="397"/>
                  </a:lnTo>
                  <a:cubicBezTo>
                    <a:pt x="1212" y="401"/>
                    <a:pt x="1195" y="403"/>
                    <a:pt x="1178" y="403"/>
                  </a:cubicBezTo>
                  <a:cubicBezTo>
                    <a:pt x="1160" y="403"/>
                    <a:pt x="1142" y="401"/>
                    <a:pt x="1124" y="396"/>
                  </a:cubicBezTo>
                  <a:cubicBezTo>
                    <a:pt x="1093" y="386"/>
                    <a:pt x="1066" y="372"/>
                    <a:pt x="1042" y="353"/>
                  </a:cubicBezTo>
                  <a:cubicBezTo>
                    <a:pt x="993" y="313"/>
                    <a:pt x="969" y="251"/>
                    <a:pt x="979" y="189"/>
                  </a:cubicBezTo>
                  <a:cubicBezTo>
                    <a:pt x="987" y="146"/>
                    <a:pt x="1004" y="106"/>
                    <a:pt x="1027" y="71"/>
                  </a:cubicBezTo>
                  <a:cubicBezTo>
                    <a:pt x="960" y="64"/>
                    <a:pt x="891" y="57"/>
                    <a:pt x="828" y="33"/>
                  </a:cubicBezTo>
                  <a:lnTo>
                    <a:pt x="800" y="22"/>
                  </a:lnTo>
                  <a:cubicBezTo>
                    <a:pt x="773" y="10"/>
                    <a:pt x="745" y="3"/>
                    <a:pt x="715" y="0"/>
                  </a:cubicBezTo>
                  <a:cubicBezTo>
                    <a:pt x="714" y="0"/>
                    <a:pt x="713" y="0"/>
                    <a:pt x="712" y="0"/>
                  </a:cubicBezTo>
                  <a:close/>
                </a:path>
              </a:pathLst>
            </a:custGeom>
            <a:solidFill>
              <a:srgbClr val="FFD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6"/>
            <p:cNvSpPr/>
            <p:nvPr/>
          </p:nvSpPr>
          <p:spPr>
            <a:xfrm flipH="1">
              <a:off x="2008274" y="3387313"/>
              <a:ext cx="240201" cy="152074"/>
            </a:xfrm>
            <a:custGeom>
              <a:rect b="b" l="l" r="r" t="t"/>
              <a:pathLst>
                <a:path extrusionOk="0" h="673" w="1063">
                  <a:moveTo>
                    <a:pt x="634" y="0"/>
                  </a:moveTo>
                  <a:cubicBezTo>
                    <a:pt x="612" y="32"/>
                    <a:pt x="597" y="69"/>
                    <a:pt x="590" y="108"/>
                  </a:cubicBezTo>
                  <a:cubicBezTo>
                    <a:pt x="589" y="113"/>
                    <a:pt x="589" y="117"/>
                    <a:pt x="589" y="123"/>
                  </a:cubicBezTo>
                  <a:cubicBezTo>
                    <a:pt x="580" y="184"/>
                    <a:pt x="578" y="246"/>
                    <a:pt x="580" y="307"/>
                  </a:cubicBezTo>
                  <a:cubicBezTo>
                    <a:pt x="582" y="361"/>
                    <a:pt x="582" y="415"/>
                    <a:pt x="554" y="462"/>
                  </a:cubicBezTo>
                  <a:cubicBezTo>
                    <a:pt x="541" y="488"/>
                    <a:pt x="512" y="499"/>
                    <a:pt x="485" y="514"/>
                  </a:cubicBezTo>
                  <a:cubicBezTo>
                    <a:pt x="418" y="548"/>
                    <a:pt x="346" y="575"/>
                    <a:pt x="272" y="594"/>
                  </a:cubicBezTo>
                  <a:cubicBezTo>
                    <a:pt x="195" y="614"/>
                    <a:pt x="118" y="627"/>
                    <a:pt x="41" y="641"/>
                  </a:cubicBezTo>
                  <a:cubicBezTo>
                    <a:pt x="27" y="643"/>
                    <a:pt x="15" y="643"/>
                    <a:pt x="1" y="646"/>
                  </a:cubicBezTo>
                  <a:cubicBezTo>
                    <a:pt x="4" y="649"/>
                    <a:pt x="6" y="650"/>
                    <a:pt x="9" y="652"/>
                  </a:cubicBezTo>
                  <a:cubicBezTo>
                    <a:pt x="42" y="664"/>
                    <a:pt x="78" y="672"/>
                    <a:pt x="114" y="672"/>
                  </a:cubicBezTo>
                  <a:cubicBezTo>
                    <a:pt x="116" y="672"/>
                    <a:pt x="119" y="672"/>
                    <a:pt x="122" y="672"/>
                  </a:cubicBezTo>
                  <a:cubicBezTo>
                    <a:pt x="163" y="671"/>
                    <a:pt x="206" y="665"/>
                    <a:pt x="247" y="657"/>
                  </a:cubicBezTo>
                  <a:cubicBezTo>
                    <a:pt x="366" y="635"/>
                    <a:pt x="485" y="614"/>
                    <a:pt x="601" y="586"/>
                  </a:cubicBezTo>
                  <a:cubicBezTo>
                    <a:pt x="666" y="569"/>
                    <a:pt x="729" y="551"/>
                    <a:pt x="792" y="530"/>
                  </a:cubicBezTo>
                  <a:cubicBezTo>
                    <a:pt x="892" y="496"/>
                    <a:pt x="989" y="451"/>
                    <a:pt x="1062" y="375"/>
                  </a:cubicBezTo>
                  <a:lnTo>
                    <a:pt x="1062" y="375"/>
                  </a:lnTo>
                  <a:cubicBezTo>
                    <a:pt x="1046" y="379"/>
                    <a:pt x="1029" y="381"/>
                    <a:pt x="1012" y="381"/>
                  </a:cubicBezTo>
                  <a:cubicBezTo>
                    <a:pt x="994" y="381"/>
                    <a:pt x="976" y="379"/>
                    <a:pt x="959" y="374"/>
                  </a:cubicBezTo>
                  <a:cubicBezTo>
                    <a:pt x="929" y="364"/>
                    <a:pt x="901" y="350"/>
                    <a:pt x="876" y="331"/>
                  </a:cubicBezTo>
                  <a:cubicBezTo>
                    <a:pt x="828" y="291"/>
                    <a:pt x="803" y="229"/>
                    <a:pt x="815" y="167"/>
                  </a:cubicBezTo>
                  <a:cubicBezTo>
                    <a:pt x="823" y="124"/>
                    <a:pt x="839" y="84"/>
                    <a:pt x="863" y="49"/>
                  </a:cubicBezTo>
                  <a:cubicBezTo>
                    <a:pt x="795" y="42"/>
                    <a:pt x="726" y="35"/>
                    <a:pt x="663" y="11"/>
                  </a:cubicBezTo>
                  <a:lnTo>
                    <a:pt x="634" y="0"/>
                  </a:lnTo>
                  <a:close/>
                </a:path>
              </a:pathLst>
            </a:custGeom>
            <a:solidFill>
              <a:srgbClr val="FFCF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6"/>
            <p:cNvSpPr/>
            <p:nvPr/>
          </p:nvSpPr>
          <p:spPr>
            <a:xfrm flipH="1">
              <a:off x="1995621" y="3375789"/>
              <a:ext cx="112531" cy="123603"/>
            </a:xfrm>
            <a:custGeom>
              <a:rect b="b" l="l" r="r" t="t"/>
              <a:pathLst>
                <a:path extrusionOk="0" h="547" w="498">
                  <a:moveTo>
                    <a:pt x="210" y="1"/>
                  </a:moveTo>
                  <a:cubicBezTo>
                    <a:pt x="165" y="17"/>
                    <a:pt x="121" y="38"/>
                    <a:pt x="76" y="58"/>
                  </a:cubicBezTo>
                  <a:cubicBezTo>
                    <a:pt x="75" y="60"/>
                    <a:pt x="72" y="61"/>
                    <a:pt x="70" y="62"/>
                  </a:cubicBezTo>
                  <a:cubicBezTo>
                    <a:pt x="42" y="82"/>
                    <a:pt x="32" y="124"/>
                    <a:pt x="26" y="156"/>
                  </a:cubicBezTo>
                  <a:cubicBezTo>
                    <a:pt x="1" y="254"/>
                    <a:pt x="23" y="356"/>
                    <a:pt x="85" y="434"/>
                  </a:cubicBezTo>
                  <a:cubicBezTo>
                    <a:pt x="108" y="463"/>
                    <a:pt x="137" y="488"/>
                    <a:pt x="169" y="507"/>
                  </a:cubicBezTo>
                  <a:cubicBezTo>
                    <a:pt x="185" y="517"/>
                    <a:pt x="202" y="525"/>
                    <a:pt x="220" y="532"/>
                  </a:cubicBezTo>
                  <a:cubicBezTo>
                    <a:pt x="231" y="536"/>
                    <a:pt x="253" y="546"/>
                    <a:pt x="267" y="546"/>
                  </a:cubicBezTo>
                  <a:cubicBezTo>
                    <a:pt x="268" y="546"/>
                    <a:pt x="269" y="546"/>
                    <a:pt x="271" y="546"/>
                  </a:cubicBezTo>
                  <a:cubicBezTo>
                    <a:pt x="328" y="532"/>
                    <a:pt x="388" y="495"/>
                    <a:pt x="439" y="464"/>
                  </a:cubicBezTo>
                  <a:cubicBezTo>
                    <a:pt x="456" y="452"/>
                    <a:pt x="477" y="444"/>
                    <a:pt x="498" y="440"/>
                  </a:cubicBezTo>
                  <a:lnTo>
                    <a:pt x="498" y="440"/>
                  </a:lnTo>
                  <a:cubicBezTo>
                    <a:pt x="497" y="440"/>
                    <a:pt x="496" y="440"/>
                    <a:pt x="496" y="440"/>
                  </a:cubicBezTo>
                  <a:cubicBezTo>
                    <a:pt x="483" y="440"/>
                    <a:pt x="464" y="429"/>
                    <a:pt x="451" y="427"/>
                  </a:cubicBezTo>
                  <a:cubicBezTo>
                    <a:pt x="436" y="425"/>
                    <a:pt x="422" y="419"/>
                    <a:pt x="407" y="414"/>
                  </a:cubicBezTo>
                  <a:cubicBezTo>
                    <a:pt x="390" y="408"/>
                    <a:pt x="374" y="401"/>
                    <a:pt x="359" y="390"/>
                  </a:cubicBezTo>
                  <a:cubicBezTo>
                    <a:pt x="327" y="371"/>
                    <a:pt x="302" y="343"/>
                    <a:pt x="286" y="310"/>
                  </a:cubicBezTo>
                  <a:cubicBezTo>
                    <a:pt x="262" y="261"/>
                    <a:pt x="261" y="206"/>
                    <a:pt x="250" y="153"/>
                  </a:cubicBezTo>
                  <a:cubicBezTo>
                    <a:pt x="246" y="124"/>
                    <a:pt x="236" y="97"/>
                    <a:pt x="222" y="72"/>
                  </a:cubicBezTo>
                  <a:cubicBezTo>
                    <a:pt x="211" y="54"/>
                    <a:pt x="198" y="21"/>
                    <a:pt x="2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6"/>
            <p:cNvSpPr/>
            <p:nvPr/>
          </p:nvSpPr>
          <p:spPr>
            <a:xfrm flipH="1">
              <a:off x="1678819" y="2658807"/>
              <a:ext cx="236359" cy="723992"/>
            </a:xfrm>
            <a:custGeom>
              <a:rect b="b" l="l" r="r" t="t"/>
              <a:pathLst>
                <a:path extrusionOk="0" h="3204" w="1046">
                  <a:moveTo>
                    <a:pt x="374" y="0"/>
                  </a:moveTo>
                  <a:cubicBezTo>
                    <a:pt x="319" y="0"/>
                    <a:pt x="300" y="116"/>
                    <a:pt x="285" y="157"/>
                  </a:cubicBezTo>
                  <a:cubicBezTo>
                    <a:pt x="236" y="302"/>
                    <a:pt x="197" y="451"/>
                    <a:pt x="170" y="602"/>
                  </a:cubicBezTo>
                  <a:cubicBezTo>
                    <a:pt x="112" y="906"/>
                    <a:pt x="87" y="1216"/>
                    <a:pt x="68" y="1524"/>
                  </a:cubicBezTo>
                  <a:cubicBezTo>
                    <a:pt x="29" y="2083"/>
                    <a:pt x="0" y="2646"/>
                    <a:pt x="47" y="3204"/>
                  </a:cubicBezTo>
                  <a:cubicBezTo>
                    <a:pt x="193" y="3186"/>
                    <a:pt x="336" y="3154"/>
                    <a:pt x="475" y="3110"/>
                  </a:cubicBezTo>
                  <a:cubicBezTo>
                    <a:pt x="587" y="3077"/>
                    <a:pt x="698" y="3041"/>
                    <a:pt x="800" y="2985"/>
                  </a:cubicBezTo>
                  <a:cubicBezTo>
                    <a:pt x="879" y="2941"/>
                    <a:pt x="1038" y="2850"/>
                    <a:pt x="1041" y="2747"/>
                  </a:cubicBezTo>
                  <a:cubicBezTo>
                    <a:pt x="1045" y="2609"/>
                    <a:pt x="1031" y="2462"/>
                    <a:pt x="1027" y="2323"/>
                  </a:cubicBezTo>
                  <a:cubicBezTo>
                    <a:pt x="876" y="1590"/>
                    <a:pt x="672" y="868"/>
                    <a:pt x="467" y="148"/>
                  </a:cubicBezTo>
                  <a:cubicBezTo>
                    <a:pt x="457" y="108"/>
                    <a:pt x="430" y="2"/>
                    <a:pt x="375" y="0"/>
                  </a:cubicBezTo>
                  <a:cubicBezTo>
                    <a:pt x="374" y="0"/>
                    <a:pt x="374" y="0"/>
                    <a:pt x="374" y="0"/>
                  </a:cubicBezTo>
                  <a:close/>
                </a:path>
              </a:pathLst>
            </a:custGeom>
            <a:solidFill>
              <a:schemeClr val="lt2">
                <a:alpha val="496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6"/>
            <p:cNvSpPr/>
            <p:nvPr/>
          </p:nvSpPr>
          <p:spPr>
            <a:xfrm flipH="1">
              <a:off x="1658933" y="2623782"/>
              <a:ext cx="427300" cy="865220"/>
            </a:xfrm>
            <a:custGeom>
              <a:rect b="b" l="l" r="r" t="t"/>
              <a:pathLst>
                <a:path extrusionOk="0" h="3829" w="1891">
                  <a:moveTo>
                    <a:pt x="1391" y="1"/>
                  </a:moveTo>
                  <a:cubicBezTo>
                    <a:pt x="1373" y="1"/>
                    <a:pt x="1354" y="3"/>
                    <a:pt x="1335" y="7"/>
                  </a:cubicBezTo>
                  <a:cubicBezTo>
                    <a:pt x="1257" y="22"/>
                    <a:pt x="1185" y="60"/>
                    <a:pt x="1130" y="117"/>
                  </a:cubicBezTo>
                  <a:cubicBezTo>
                    <a:pt x="1031" y="223"/>
                    <a:pt x="987" y="367"/>
                    <a:pt x="960" y="511"/>
                  </a:cubicBezTo>
                  <a:cubicBezTo>
                    <a:pt x="914" y="745"/>
                    <a:pt x="906" y="985"/>
                    <a:pt x="936" y="1224"/>
                  </a:cubicBezTo>
                  <a:cubicBezTo>
                    <a:pt x="962" y="1429"/>
                    <a:pt x="993" y="1634"/>
                    <a:pt x="1028" y="1839"/>
                  </a:cubicBezTo>
                  <a:cubicBezTo>
                    <a:pt x="1049" y="1968"/>
                    <a:pt x="1096" y="2132"/>
                    <a:pt x="1030" y="2256"/>
                  </a:cubicBezTo>
                  <a:cubicBezTo>
                    <a:pt x="1001" y="2310"/>
                    <a:pt x="969" y="2362"/>
                    <a:pt x="936" y="2413"/>
                  </a:cubicBezTo>
                  <a:cubicBezTo>
                    <a:pt x="797" y="2625"/>
                    <a:pt x="633" y="2818"/>
                    <a:pt x="448" y="2988"/>
                  </a:cubicBezTo>
                  <a:cubicBezTo>
                    <a:pt x="342" y="3085"/>
                    <a:pt x="227" y="3172"/>
                    <a:pt x="108" y="3249"/>
                  </a:cubicBezTo>
                  <a:cubicBezTo>
                    <a:pt x="73" y="3269"/>
                    <a:pt x="37" y="3291"/>
                    <a:pt x="18" y="3327"/>
                  </a:cubicBezTo>
                  <a:cubicBezTo>
                    <a:pt x="4" y="3362"/>
                    <a:pt x="0" y="3400"/>
                    <a:pt x="8" y="3439"/>
                  </a:cubicBezTo>
                  <a:cubicBezTo>
                    <a:pt x="26" y="3563"/>
                    <a:pt x="84" y="3678"/>
                    <a:pt x="175" y="3766"/>
                  </a:cubicBezTo>
                  <a:cubicBezTo>
                    <a:pt x="182" y="3775"/>
                    <a:pt x="191" y="3781"/>
                    <a:pt x="201" y="3788"/>
                  </a:cubicBezTo>
                  <a:cubicBezTo>
                    <a:pt x="216" y="3803"/>
                    <a:pt x="236" y="3814"/>
                    <a:pt x="256" y="3821"/>
                  </a:cubicBezTo>
                  <a:cubicBezTo>
                    <a:pt x="272" y="3827"/>
                    <a:pt x="289" y="3829"/>
                    <a:pt x="305" y="3829"/>
                  </a:cubicBezTo>
                  <a:cubicBezTo>
                    <a:pt x="349" y="3829"/>
                    <a:pt x="393" y="3814"/>
                    <a:pt x="434" y="3797"/>
                  </a:cubicBezTo>
                  <a:cubicBezTo>
                    <a:pt x="746" y="3673"/>
                    <a:pt x="1494" y="2986"/>
                    <a:pt x="1601" y="2854"/>
                  </a:cubicBezTo>
                  <a:cubicBezTo>
                    <a:pt x="1663" y="2776"/>
                    <a:pt x="1742" y="2706"/>
                    <a:pt x="1782" y="2617"/>
                  </a:cubicBezTo>
                  <a:cubicBezTo>
                    <a:pt x="1890" y="2373"/>
                    <a:pt x="1853" y="2066"/>
                    <a:pt x="1849" y="1806"/>
                  </a:cubicBezTo>
                  <a:cubicBezTo>
                    <a:pt x="1845" y="1514"/>
                    <a:pt x="1831" y="1224"/>
                    <a:pt x="1806" y="933"/>
                  </a:cubicBezTo>
                  <a:cubicBezTo>
                    <a:pt x="1801" y="868"/>
                    <a:pt x="1794" y="802"/>
                    <a:pt x="1787" y="738"/>
                  </a:cubicBezTo>
                  <a:cubicBezTo>
                    <a:pt x="1776" y="639"/>
                    <a:pt x="1759" y="541"/>
                    <a:pt x="1737" y="444"/>
                  </a:cubicBezTo>
                  <a:cubicBezTo>
                    <a:pt x="1703" y="301"/>
                    <a:pt x="1663" y="115"/>
                    <a:pt x="1525" y="36"/>
                  </a:cubicBezTo>
                  <a:cubicBezTo>
                    <a:pt x="1484" y="13"/>
                    <a:pt x="1438" y="1"/>
                    <a:pt x="13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6"/>
            <p:cNvSpPr/>
            <p:nvPr/>
          </p:nvSpPr>
          <p:spPr>
            <a:xfrm flipH="1">
              <a:off x="1658933" y="2623782"/>
              <a:ext cx="381881" cy="865220"/>
            </a:xfrm>
            <a:custGeom>
              <a:rect b="b" l="l" r="r" t="t"/>
              <a:pathLst>
                <a:path extrusionOk="0" h="3829" w="1690">
                  <a:moveTo>
                    <a:pt x="1192" y="1"/>
                  </a:moveTo>
                  <a:cubicBezTo>
                    <a:pt x="1173" y="1"/>
                    <a:pt x="1154" y="3"/>
                    <a:pt x="1134" y="7"/>
                  </a:cubicBezTo>
                  <a:cubicBezTo>
                    <a:pt x="1145" y="23"/>
                    <a:pt x="1159" y="38"/>
                    <a:pt x="1174" y="52"/>
                  </a:cubicBezTo>
                  <a:cubicBezTo>
                    <a:pt x="1245" y="118"/>
                    <a:pt x="1298" y="202"/>
                    <a:pt x="1331" y="294"/>
                  </a:cubicBezTo>
                  <a:cubicBezTo>
                    <a:pt x="1374" y="414"/>
                    <a:pt x="1388" y="544"/>
                    <a:pt x="1399" y="672"/>
                  </a:cubicBezTo>
                  <a:cubicBezTo>
                    <a:pt x="1436" y="1091"/>
                    <a:pt x="1459" y="1515"/>
                    <a:pt x="1464" y="1937"/>
                  </a:cubicBezTo>
                  <a:cubicBezTo>
                    <a:pt x="1466" y="2081"/>
                    <a:pt x="1465" y="2229"/>
                    <a:pt x="1421" y="2366"/>
                  </a:cubicBezTo>
                  <a:cubicBezTo>
                    <a:pt x="1382" y="2490"/>
                    <a:pt x="1311" y="2600"/>
                    <a:pt x="1236" y="2705"/>
                  </a:cubicBezTo>
                  <a:cubicBezTo>
                    <a:pt x="913" y="3154"/>
                    <a:pt x="494" y="3554"/>
                    <a:pt x="0" y="3788"/>
                  </a:cubicBezTo>
                  <a:cubicBezTo>
                    <a:pt x="15" y="3803"/>
                    <a:pt x="35" y="3814"/>
                    <a:pt x="55" y="3821"/>
                  </a:cubicBezTo>
                  <a:cubicBezTo>
                    <a:pt x="71" y="3827"/>
                    <a:pt x="88" y="3829"/>
                    <a:pt x="104" y="3829"/>
                  </a:cubicBezTo>
                  <a:cubicBezTo>
                    <a:pt x="148" y="3829"/>
                    <a:pt x="192" y="3814"/>
                    <a:pt x="233" y="3797"/>
                  </a:cubicBezTo>
                  <a:cubicBezTo>
                    <a:pt x="545" y="3673"/>
                    <a:pt x="1293" y="2986"/>
                    <a:pt x="1400" y="2854"/>
                  </a:cubicBezTo>
                  <a:cubicBezTo>
                    <a:pt x="1462" y="2776"/>
                    <a:pt x="1541" y="2706"/>
                    <a:pt x="1581" y="2617"/>
                  </a:cubicBezTo>
                  <a:cubicBezTo>
                    <a:pt x="1689" y="2373"/>
                    <a:pt x="1652" y="2066"/>
                    <a:pt x="1648" y="1805"/>
                  </a:cubicBezTo>
                  <a:cubicBezTo>
                    <a:pt x="1644" y="1514"/>
                    <a:pt x="1630" y="1224"/>
                    <a:pt x="1605" y="933"/>
                  </a:cubicBezTo>
                  <a:cubicBezTo>
                    <a:pt x="1600" y="868"/>
                    <a:pt x="1594" y="802"/>
                    <a:pt x="1586" y="738"/>
                  </a:cubicBezTo>
                  <a:cubicBezTo>
                    <a:pt x="1575" y="639"/>
                    <a:pt x="1558" y="541"/>
                    <a:pt x="1536" y="444"/>
                  </a:cubicBezTo>
                  <a:cubicBezTo>
                    <a:pt x="1502" y="301"/>
                    <a:pt x="1462" y="114"/>
                    <a:pt x="1324" y="36"/>
                  </a:cubicBezTo>
                  <a:cubicBezTo>
                    <a:pt x="1284" y="12"/>
                    <a:pt x="1238" y="1"/>
                    <a:pt x="11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6"/>
            <p:cNvSpPr/>
            <p:nvPr/>
          </p:nvSpPr>
          <p:spPr>
            <a:xfrm flipH="1">
              <a:off x="1492850" y="3484703"/>
              <a:ext cx="457127" cy="291947"/>
            </a:xfrm>
            <a:custGeom>
              <a:rect b="b" l="l" r="r" t="t"/>
              <a:pathLst>
                <a:path extrusionOk="0" h="1292" w="2023">
                  <a:moveTo>
                    <a:pt x="2022" y="0"/>
                  </a:moveTo>
                  <a:lnTo>
                    <a:pt x="0" y="1176"/>
                  </a:lnTo>
                  <a:lnTo>
                    <a:pt x="0" y="1292"/>
                  </a:lnTo>
                  <a:lnTo>
                    <a:pt x="2010" y="120"/>
                  </a:lnTo>
                  <a:lnTo>
                    <a:pt x="202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26"/>
            <p:cNvSpPr/>
            <p:nvPr/>
          </p:nvSpPr>
          <p:spPr>
            <a:xfrm flipH="1">
              <a:off x="1450370" y="2778793"/>
              <a:ext cx="192748" cy="792911"/>
            </a:xfrm>
            <a:custGeom>
              <a:rect b="b" l="l" r="r" t="t"/>
              <a:pathLst>
                <a:path extrusionOk="0" h="3509" w="853">
                  <a:moveTo>
                    <a:pt x="853" y="1"/>
                  </a:moveTo>
                  <a:lnTo>
                    <a:pt x="466" y="2860"/>
                  </a:lnTo>
                  <a:lnTo>
                    <a:pt x="1" y="3508"/>
                  </a:lnTo>
                  <a:lnTo>
                    <a:pt x="664" y="3123"/>
                  </a:lnTo>
                  <a:lnTo>
                    <a:pt x="8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26"/>
            <p:cNvSpPr/>
            <p:nvPr/>
          </p:nvSpPr>
          <p:spPr>
            <a:xfrm flipH="1">
              <a:off x="1537592" y="3415333"/>
              <a:ext cx="122247" cy="156368"/>
            </a:xfrm>
            <a:custGeom>
              <a:rect b="b" l="l" r="r" t="t"/>
              <a:pathLst>
                <a:path extrusionOk="0" h="692" w="541">
                  <a:moveTo>
                    <a:pt x="466" y="0"/>
                  </a:moveTo>
                  <a:lnTo>
                    <a:pt x="1" y="650"/>
                  </a:lnTo>
                  <a:lnTo>
                    <a:pt x="75" y="691"/>
                  </a:lnTo>
                  <a:lnTo>
                    <a:pt x="540" y="43"/>
                  </a:lnTo>
                  <a:lnTo>
                    <a:pt x="46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6"/>
            <p:cNvSpPr/>
            <p:nvPr/>
          </p:nvSpPr>
          <p:spPr>
            <a:xfrm flipH="1">
              <a:off x="1450371" y="2769303"/>
              <a:ext cx="104396" cy="655976"/>
            </a:xfrm>
            <a:custGeom>
              <a:rect b="b" l="l" r="r" t="t"/>
              <a:pathLst>
                <a:path extrusionOk="0" h="2903" w="462">
                  <a:moveTo>
                    <a:pt x="388" y="0"/>
                  </a:moveTo>
                  <a:lnTo>
                    <a:pt x="1" y="2859"/>
                  </a:lnTo>
                  <a:lnTo>
                    <a:pt x="75" y="2902"/>
                  </a:lnTo>
                  <a:lnTo>
                    <a:pt x="462" y="43"/>
                  </a:lnTo>
                  <a:lnTo>
                    <a:pt x="3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6"/>
            <p:cNvSpPr/>
            <p:nvPr/>
          </p:nvSpPr>
          <p:spPr>
            <a:xfrm flipH="1">
              <a:off x="1505730" y="3176941"/>
              <a:ext cx="469329" cy="332846"/>
            </a:xfrm>
            <a:custGeom>
              <a:rect b="b" l="l" r="r" t="t"/>
              <a:pathLst>
                <a:path extrusionOk="0" h="1473" w="2077">
                  <a:moveTo>
                    <a:pt x="2004" y="1"/>
                  </a:moveTo>
                  <a:cubicBezTo>
                    <a:pt x="1970" y="46"/>
                    <a:pt x="1934" y="92"/>
                    <a:pt x="1894" y="133"/>
                  </a:cubicBezTo>
                  <a:cubicBezTo>
                    <a:pt x="1580" y="476"/>
                    <a:pt x="1234" y="755"/>
                    <a:pt x="890" y="949"/>
                  </a:cubicBezTo>
                  <a:cubicBezTo>
                    <a:pt x="747" y="1032"/>
                    <a:pt x="596" y="1101"/>
                    <a:pt x="439" y="1154"/>
                  </a:cubicBezTo>
                  <a:cubicBezTo>
                    <a:pt x="421" y="1161"/>
                    <a:pt x="401" y="1167"/>
                    <a:pt x="384" y="1167"/>
                  </a:cubicBezTo>
                  <a:cubicBezTo>
                    <a:pt x="370" y="1167"/>
                    <a:pt x="358" y="1163"/>
                    <a:pt x="351" y="1152"/>
                  </a:cubicBezTo>
                  <a:cubicBezTo>
                    <a:pt x="344" y="1134"/>
                    <a:pt x="338" y="1116"/>
                    <a:pt x="337" y="1098"/>
                  </a:cubicBezTo>
                  <a:lnTo>
                    <a:pt x="366" y="1080"/>
                  </a:lnTo>
                  <a:lnTo>
                    <a:pt x="298" y="1040"/>
                  </a:lnTo>
                  <a:cubicBezTo>
                    <a:pt x="282" y="1029"/>
                    <a:pt x="263" y="1023"/>
                    <a:pt x="242" y="1023"/>
                  </a:cubicBezTo>
                  <a:cubicBezTo>
                    <a:pt x="223" y="1023"/>
                    <a:pt x="203" y="1028"/>
                    <a:pt x="183" y="1039"/>
                  </a:cubicBezTo>
                  <a:cubicBezTo>
                    <a:pt x="95" y="1083"/>
                    <a:pt x="1" y="1223"/>
                    <a:pt x="18" y="1322"/>
                  </a:cubicBezTo>
                  <a:cubicBezTo>
                    <a:pt x="23" y="1360"/>
                    <a:pt x="44" y="1393"/>
                    <a:pt x="74" y="1413"/>
                  </a:cubicBezTo>
                  <a:lnTo>
                    <a:pt x="81" y="1417"/>
                  </a:lnTo>
                  <a:cubicBezTo>
                    <a:pt x="82" y="1419"/>
                    <a:pt x="84" y="1420"/>
                    <a:pt x="85" y="1422"/>
                  </a:cubicBezTo>
                  <a:lnTo>
                    <a:pt x="88" y="1423"/>
                  </a:lnTo>
                  <a:lnTo>
                    <a:pt x="166" y="1472"/>
                  </a:lnTo>
                  <a:lnTo>
                    <a:pt x="161" y="1449"/>
                  </a:lnTo>
                  <a:cubicBezTo>
                    <a:pt x="163" y="1449"/>
                    <a:pt x="165" y="1450"/>
                    <a:pt x="168" y="1450"/>
                  </a:cubicBezTo>
                  <a:cubicBezTo>
                    <a:pt x="181" y="1453"/>
                    <a:pt x="195" y="1454"/>
                    <a:pt x="210" y="1454"/>
                  </a:cubicBezTo>
                  <a:cubicBezTo>
                    <a:pt x="287" y="1454"/>
                    <a:pt x="375" y="1425"/>
                    <a:pt x="459" y="1390"/>
                  </a:cubicBezTo>
                  <a:cubicBezTo>
                    <a:pt x="773" y="1267"/>
                    <a:pt x="1094" y="1072"/>
                    <a:pt x="1402" y="817"/>
                  </a:cubicBezTo>
                  <a:cubicBezTo>
                    <a:pt x="1602" y="653"/>
                    <a:pt x="1802" y="462"/>
                    <a:pt x="2004" y="353"/>
                  </a:cubicBezTo>
                  <a:lnTo>
                    <a:pt x="2004" y="163"/>
                  </a:lnTo>
                  <a:lnTo>
                    <a:pt x="2032" y="169"/>
                  </a:lnTo>
                  <a:lnTo>
                    <a:pt x="2077" y="48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26"/>
            <p:cNvSpPr/>
            <p:nvPr/>
          </p:nvSpPr>
          <p:spPr>
            <a:xfrm flipH="1">
              <a:off x="1881961" y="3458492"/>
              <a:ext cx="87900" cy="287427"/>
            </a:xfrm>
            <a:custGeom>
              <a:rect b="b" l="l" r="r" t="t"/>
              <a:pathLst>
                <a:path extrusionOk="0" h="1272" w="389">
                  <a:moveTo>
                    <a:pt x="234" y="1"/>
                  </a:moveTo>
                  <a:lnTo>
                    <a:pt x="209" y="78"/>
                  </a:lnTo>
                  <a:lnTo>
                    <a:pt x="209" y="78"/>
                  </a:lnTo>
                  <a:lnTo>
                    <a:pt x="266" y="54"/>
                  </a:lnTo>
                  <a:lnTo>
                    <a:pt x="268" y="60"/>
                  </a:lnTo>
                  <a:lnTo>
                    <a:pt x="227" y="92"/>
                  </a:lnTo>
                  <a:cubicBezTo>
                    <a:pt x="267" y="144"/>
                    <a:pt x="255" y="224"/>
                    <a:pt x="229" y="282"/>
                  </a:cubicBezTo>
                  <a:cubicBezTo>
                    <a:pt x="208" y="324"/>
                    <a:pt x="184" y="366"/>
                    <a:pt x="157" y="404"/>
                  </a:cubicBezTo>
                  <a:cubicBezTo>
                    <a:pt x="136" y="437"/>
                    <a:pt x="116" y="469"/>
                    <a:pt x="98" y="503"/>
                  </a:cubicBezTo>
                  <a:cubicBezTo>
                    <a:pt x="37" y="615"/>
                    <a:pt x="6" y="750"/>
                    <a:pt x="1" y="902"/>
                  </a:cubicBezTo>
                  <a:cubicBezTo>
                    <a:pt x="0" y="1015"/>
                    <a:pt x="14" y="1125"/>
                    <a:pt x="29" y="1236"/>
                  </a:cubicBezTo>
                  <a:cubicBezTo>
                    <a:pt x="32" y="1249"/>
                    <a:pt x="41" y="1260"/>
                    <a:pt x="54" y="1266"/>
                  </a:cubicBezTo>
                  <a:cubicBezTo>
                    <a:pt x="63" y="1270"/>
                    <a:pt x="73" y="1271"/>
                    <a:pt x="83" y="1271"/>
                  </a:cubicBezTo>
                  <a:cubicBezTo>
                    <a:pt x="85" y="1271"/>
                    <a:pt x="87" y="1272"/>
                    <a:pt x="89" y="1272"/>
                  </a:cubicBezTo>
                  <a:cubicBezTo>
                    <a:pt x="107" y="1272"/>
                    <a:pt x="124" y="1266"/>
                    <a:pt x="138" y="1256"/>
                  </a:cubicBezTo>
                  <a:cubicBezTo>
                    <a:pt x="146" y="1251"/>
                    <a:pt x="150" y="1241"/>
                    <a:pt x="150" y="1231"/>
                  </a:cubicBezTo>
                  <a:cubicBezTo>
                    <a:pt x="149" y="1216"/>
                    <a:pt x="145" y="1200"/>
                    <a:pt x="142" y="1185"/>
                  </a:cubicBezTo>
                  <a:cubicBezTo>
                    <a:pt x="138" y="1157"/>
                    <a:pt x="135" y="1130"/>
                    <a:pt x="131" y="1101"/>
                  </a:cubicBezTo>
                  <a:cubicBezTo>
                    <a:pt x="125" y="1044"/>
                    <a:pt x="121" y="986"/>
                    <a:pt x="121" y="930"/>
                  </a:cubicBezTo>
                  <a:lnTo>
                    <a:pt x="121" y="905"/>
                  </a:lnTo>
                  <a:cubicBezTo>
                    <a:pt x="124" y="772"/>
                    <a:pt x="151" y="655"/>
                    <a:pt x="202" y="560"/>
                  </a:cubicBezTo>
                  <a:cubicBezTo>
                    <a:pt x="219" y="528"/>
                    <a:pt x="238" y="499"/>
                    <a:pt x="257" y="469"/>
                  </a:cubicBezTo>
                  <a:cubicBezTo>
                    <a:pt x="288" y="425"/>
                    <a:pt x="315" y="378"/>
                    <a:pt x="337" y="328"/>
                  </a:cubicBezTo>
                  <a:cubicBezTo>
                    <a:pt x="388" y="214"/>
                    <a:pt x="383" y="98"/>
                    <a:pt x="322" y="19"/>
                  </a:cubicBezTo>
                  <a:lnTo>
                    <a:pt x="23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26"/>
            <p:cNvSpPr/>
            <p:nvPr/>
          </p:nvSpPr>
          <p:spPr>
            <a:xfrm flipH="1">
              <a:off x="1505730" y="3187335"/>
              <a:ext cx="452382" cy="328779"/>
            </a:xfrm>
            <a:custGeom>
              <a:rect b="b" l="l" r="r" t="t"/>
              <a:pathLst>
                <a:path extrusionOk="0" h="1455" w="2002">
                  <a:moveTo>
                    <a:pt x="2002" y="0"/>
                  </a:moveTo>
                  <a:cubicBezTo>
                    <a:pt x="1973" y="40"/>
                    <a:pt x="1941" y="79"/>
                    <a:pt x="1908" y="116"/>
                  </a:cubicBezTo>
                  <a:cubicBezTo>
                    <a:pt x="1903" y="121"/>
                    <a:pt x="1896" y="127"/>
                    <a:pt x="1890" y="134"/>
                  </a:cubicBezTo>
                  <a:cubicBezTo>
                    <a:pt x="1577" y="475"/>
                    <a:pt x="1232" y="756"/>
                    <a:pt x="888" y="950"/>
                  </a:cubicBezTo>
                  <a:cubicBezTo>
                    <a:pt x="745" y="1033"/>
                    <a:pt x="594" y="1102"/>
                    <a:pt x="437" y="1155"/>
                  </a:cubicBezTo>
                  <a:cubicBezTo>
                    <a:pt x="419" y="1161"/>
                    <a:pt x="400" y="1167"/>
                    <a:pt x="384" y="1167"/>
                  </a:cubicBezTo>
                  <a:cubicBezTo>
                    <a:pt x="370" y="1167"/>
                    <a:pt x="358" y="1163"/>
                    <a:pt x="350" y="1151"/>
                  </a:cubicBezTo>
                  <a:cubicBezTo>
                    <a:pt x="342" y="1135"/>
                    <a:pt x="338" y="1117"/>
                    <a:pt x="335" y="1097"/>
                  </a:cubicBezTo>
                  <a:cubicBezTo>
                    <a:pt x="324" y="1049"/>
                    <a:pt x="289" y="1022"/>
                    <a:pt x="246" y="1022"/>
                  </a:cubicBezTo>
                  <a:cubicBezTo>
                    <a:pt x="226" y="1022"/>
                    <a:pt x="204" y="1028"/>
                    <a:pt x="182" y="1040"/>
                  </a:cubicBezTo>
                  <a:cubicBezTo>
                    <a:pt x="93" y="1084"/>
                    <a:pt x="0" y="1224"/>
                    <a:pt x="15" y="1323"/>
                  </a:cubicBezTo>
                  <a:cubicBezTo>
                    <a:pt x="28" y="1404"/>
                    <a:pt x="104" y="1443"/>
                    <a:pt x="166" y="1451"/>
                  </a:cubicBezTo>
                  <a:cubicBezTo>
                    <a:pt x="179" y="1453"/>
                    <a:pt x="194" y="1454"/>
                    <a:pt x="208" y="1454"/>
                  </a:cubicBezTo>
                  <a:cubicBezTo>
                    <a:pt x="286" y="1454"/>
                    <a:pt x="373" y="1425"/>
                    <a:pt x="460" y="1391"/>
                  </a:cubicBezTo>
                  <a:cubicBezTo>
                    <a:pt x="771" y="1268"/>
                    <a:pt x="1093" y="1073"/>
                    <a:pt x="1403" y="819"/>
                  </a:cubicBezTo>
                  <a:cubicBezTo>
                    <a:pt x="1557" y="693"/>
                    <a:pt x="1710" y="550"/>
                    <a:pt x="1864" y="441"/>
                  </a:cubicBezTo>
                  <a:cubicBezTo>
                    <a:pt x="1892" y="420"/>
                    <a:pt x="1921" y="401"/>
                    <a:pt x="1951" y="384"/>
                  </a:cubicBezTo>
                  <a:lnTo>
                    <a:pt x="200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26"/>
            <p:cNvSpPr/>
            <p:nvPr/>
          </p:nvSpPr>
          <p:spPr>
            <a:xfrm flipH="1">
              <a:off x="2758926" y="3744788"/>
              <a:ext cx="157046" cy="549547"/>
            </a:xfrm>
            <a:custGeom>
              <a:rect b="b" l="l" r="r" t="t"/>
              <a:pathLst>
                <a:path extrusionOk="0" h="2432" w="695">
                  <a:moveTo>
                    <a:pt x="694" y="0"/>
                  </a:moveTo>
                  <a:lnTo>
                    <a:pt x="261" y="386"/>
                  </a:lnTo>
                  <a:lnTo>
                    <a:pt x="211" y="545"/>
                  </a:lnTo>
                  <a:cubicBezTo>
                    <a:pt x="47" y="1071"/>
                    <a:pt x="1" y="1629"/>
                    <a:pt x="76" y="2175"/>
                  </a:cubicBezTo>
                  <a:lnTo>
                    <a:pt x="101" y="2363"/>
                  </a:lnTo>
                  <a:cubicBezTo>
                    <a:pt x="107" y="2401"/>
                    <a:pt x="141" y="2431"/>
                    <a:pt x="181" y="2431"/>
                  </a:cubicBezTo>
                  <a:cubicBezTo>
                    <a:pt x="225" y="2431"/>
                    <a:pt x="261" y="2396"/>
                    <a:pt x="261" y="2352"/>
                  </a:cubicBezTo>
                  <a:lnTo>
                    <a:pt x="261" y="1955"/>
                  </a:lnTo>
                  <a:cubicBezTo>
                    <a:pt x="261" y="1572"/>
                    <a:pt x="319" y="1191"/>
                    <a:pt x="434" y="826"/>
                  </a:cubicBezTo>
                  <a:lnTo>
                    <a:pt x="69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26"/>
            <p:cNvSpPr/>
            <p:nvPr/>
          </p:nvSpPr>
          <p:spPr>
            <a:xfrm flipH="1">
              <a:off x="2758926" y="3744788"/>
              <a:ext cx="157046" cy="549321"/>
            </a:xfrm>
            <a:custGeom>
              <a:rect b="b" l="l" r="r" t="t"/>
              <a:pathLst>
                <a:path extrusionOk="0" h="2431" w="695">
                  <a:moveTo>
                    <a:pt x="694" y="0"/>
                  </a:moveTo>
                  <a:lnTo>
                    <a:pt x="261" y="386"/>
                  </a:lnTo>
                  <a:lnTo>
                    <a:pt x="211" y="545"/>
                  </a:lnTo>
                  <a:cubicBezTo>
                    <a:pt x="47" y="1071"/>
                    <a:pt x="1" y="1629"/>
                    <a:pt x="76" y="2175"/>
                  </a:cubicBezTo>
                  <a:lnTo>
                    <a:pt x="101" y="2363"/>
                  </a:lnTo>
                  <a:cubicBezTo>
                    <a:pt x="107" y="2405"/>
                    <a:pt x="144" y="2431"/>
                    <a:pt x="181" y="2431"/>
                  </a:cubicBezTo>
                  <a:cubicBezTo>
                    <a:pt x="202" y="2431"/>
                    <a:pt x="223" y="2422"/>
                    <a:pt x="239" y="2404"/>
                  </a:cubicBezTo>
                  <a:cubicBezTo>
                    <a:pt x="229" y="2393"/>
                    <a:pt x="222" y="2378"/>
                    <a:pt x="221" y="2363"/>
                  </a:cubicBezTo>
                  <a:lnTo>
                    <a:pt x="195" y="2175"/>
                  </a:lnTo>
                  <a:cubicBezTo>
                    <a:pt x="120" y="1629"/>
                    <a:pt x="166" y="1071"/>
                    <a:pt x="330" y="545"/>
                  </a:cubicBezTo>
                  <a:lnTo>
                    <a:pt x="379" y="386"/>
                  </a:lnTo>
                  <a:lnTo>
                    <a:pt x="648" y="148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26"/>
            <p:cNvSpPr/>
            <p:nvPr/>
          </p:nvSpPr>
          <p:spPr>
            <a:xfrm flipH="1">
              <a:off x="2758926" y="3744788"/>
              <a:ext cx="123829" cy="174671"/>
            </a:xfrm>
            <a:custGeom>
              <a:rect b="b" l="l" r="r" t="t"/>
              <a:pathLst>
                <a:path extrusionOk="0" h="773" w="548">
                  <a:moveTo>
                    <a:pt x="547" y="0"/>
                  </a:moveTo>
                  <a:lnTo>
                    <a:pt x="112" y="386"/>
                  </a:lnTo>
                  <a:lnTo>
                    <a:pt x="63" y="545"/>
                  </a:lnTo>
                  <a:cubicBezTo>
                    <a:pt x="39" y="620"/>
                    <a:pt x="19" y="697"/>
                    <a:pt x="1" y="773"/>
                  </a:cubicBezTo>
                  <a:cubicBezTo>
                    <a:pt x="26" y="760"/>
                    <a:pt x="51" y="746"/>
                    <a:pt x="75" y="733"/>
                  </a:cubicBezTo>
                  <a:cubicBezTo>
                    <a:pt x="188" y="668"/>
                    <a:pt x="293" y="591"/>
                    <a:pt x="388" y="503"/>
                  </a:cubicBezTo>
                  <a:lnTo>
                    <a:pt x="5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26"/>
            <p:cNvSpPr/>
            <p:nvPr/>
          </p:nvSpPr>
          <p:spPr>
            <a:xfrm flipH="1">
              <a:off x="3520650" y="3744788"/>
              <a:ext cx="156820" cy="549547"/>
            </a:xfrm>
            <a:custGeom>
              <a:rect b="b" l="l" r="r" t="t"/>
              <a:pathLst>
                <a:path extrusionOk="0" h="2432" w="694">
                  <a:moveTo>
                    <a:pt x="1" y="0"/>
                  </a:moveTo>
                  <a:lnTo>
                    <a:pt x="259" y="826"/>
                  </a:lnTo>
                  <a:cubicBezTo>
                    <a:pt x="375" y="1191"/>
                    <a:pt x="433" y="1572"/>
                    <a:pt x="433" y="1955"/>
                  </a:cubicBezTo>
                  <a:lnTo>
                    <a:pt x="433" y="2352"/>
                  </a:lnTo>
                  <a:cubicBezTo>
                    <a:pt x="433" y="2396"/>
                    <a:pt x="469" y="2431"/>
                    <a:pt x="513" y="2431"/>
                  </a:cubicBezTo>
                  <a:cubicBezTo>
                    <a:pt x="553" y="2431"/>
                    <a:pt x="587" y="2401"/>
                    <a:pt x="593" y="2363"/>
                  </a:cubicBezTo>
                  <a:lnTo>
                    <a:pt x="617" y="2175"/>
                  </a:lnTo>
                  <a:cubicBezTo>
                    <a:pt x="693" y="1629"/>
                    <a:pt x="648" y="1071"/>
                    <a:pt x="482" y="545"/>
                  </a:cubicBezTo>
                  <a:lnTo>
                    <a:pt x="433" y="38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26"/>
            <p:cNvSpPr/>
            <p:nvPr/>
          </p:nvSpPr>
          <p:spPr>
            <a:xfrm flipH="1">
              <a:off x="3550703" y="3744788"/>
              <a:ext cx="126766" cy="549547"/>
            </a:xfrm>
            <a:custGeom>
              <a:rect b="b" l="l" r="r" t="t"/>
              <a:pathLst>
                <a:path extrusionOk="0" h="2432" w="561">
                  <a:moveTo>
                    <a:pt x="1" y="0"/>
                  </a:moveTo>
                  <a:lnTo>
                    <a:pt x="259" y="826"/>
                  </a:lnTo>
                  <a:cubicBezTo>
                    <a:pt x="375" y="1191"/>
                    <a:pt x="433" y="1572"/>
                    <a:pt x="433" y="1955"/>
                  </a:cubicBezTo>
                  <a:lnTo>
                    <a:pt x="433" y="2352"/>
                  </a:lnTo>
                  <a:cubicBezTo>
                    <a:pt x="433" y="2396"/>
                    <a:pt x="469" y="2431"/>
                    <a:pt x="513" y="2431"/>
                  </a:cubicBezTo>
                  <a:cubicBezTo>
                    <a:pt x="531" y="2431"/>
                    <a:pt x="547" y="2426"/>
                    <a:pt x="561" y="2415"/>
                  </a:cubicBezTo>
                  <a:cubicBezTo>
                    <a:pt x="540" y="2400"/>
                    <a:pt x="529" y="2376"/>
                    <a:pt x="529" y="2352"/>
                  </a:cubicBezTo>
                  <a:lnTo>
                    <a:pt x="529" y="1955"/>
                  </a:lnTo>
                  <a:cubicBezTo>
                    <a:pt x="529" y="1572"/>
                    <a:pt x="470" y="1191"/>
                    <a:pt x="356" y="826"/>
                  </a:cubicBezTo>
                  <a:lnTo>
                    <a:pt x="133" y="1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6"/>
            <p:cNvSpPr/>
            <p:nvPr/>
          </p:nvSpPr>
          <p:spPr>
            <a:xfrm flipH="1">
              <a:off x="3554093" y="3744788"/>
              <a:ext cx="123377" cy="174671"/>
            </a:xfrm>
            <a:custGeom>
              <a:rect b="b" l="l" r="r" t="t"/>
              <a:pathLst>
                <a:path extrusionOk="0" h="773" w="546">
                  <a:moveTo>
                    <a:pt x="1" y="0"/>
                  </a:moveTo>
                  <a:lnTo>
                    <a:pt x="159" y="503"/>
                  </a:lnTo>
                  <a:cubicBezTo>
                    <a:pt x="254" y="591"/>
                    <a:pt x="359" y="668"/>
                    <a:pt x="473" y="733"/>
                  </a:cubicBezTo>
                  <a:cubicBezTo>
                    <a:pt x="496" y="746"/>
                    <a:pt x="521" y="760"/>
                    <a:pt x="546" y="773"/>
                  </a:cubicBezTo>
                  <a:cubicBezTo>
                    <a:pt x="528" y="697"/>
                    <a:pt x="507" y="620"/>
                    <a:pt x="484" y="545"/>
                  </a:cubicBezTo>
                  <a:lnTo>
                    <a:pt x="434" y="38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6"/>
            <p:cNvSpPr/>
            <p:nvPr/>
          </p:nvSpPr>
          <p:spPr>
            <a:xfrm flipH="1">
              <a:off x="2721863" y="3352063"/>
              <a:ext cx="991308" cy="648294"/>
            </a:xfrm>
            <a:custGeom>
              <a:rect b="b" l="l" r="r" t="t"/>
              <a:pathLst>
                <a:path extrusionOk="0" h="2869" w="4387">
                  <a:moveTo>
                    <a:pt x="4370" y="1245"/>
                  </a:moveTo>
                  <a:cubicBezTo>
                    <a:pt x="4313" y="973"/>
                    <a:pt x="4103" y="708"/>
                    <a:pt x="3741" y="499"/>
                  </a:cubicBezTo>
                  <a:cubicBezTo>
                    <a:pt x="2880" y="4"/>
                    <a:pt x="1493" y="1"/>
                    <a:pt x="639" y="494"/>
                  </a:cubicBezTo>
                  <a:cubicBezTo>
                    <a:pt x="299" y="691"/>
                    <a:pt x="95" y="936"/>
                    <a:pt x="28" y="1190"/>
                  </a:cubicBezTo>
                  <a:lnTo>
                    <a:pt x="0" y="1188"/>
                  </a:lnTo>
                  <a:lnTo>
                    <a:pt x="0" y="1479"/>
                  </a:lnTo>
                  <a:lnTo>
                    <a:pt x="0" y="1479"/>
                  </a:lnTo>
                  <a:cubicBezTo>
                    <a:pt x="6" y="1802"/>
                    <a:pt x="221" y="2124"/>
                    <a:pt x="647" y="2370"/>
                  </a:cubicBezTo>
                  <a:cubicBezTo>
                    <a:pt x="1506" y="2866"/>
                    <a:pt x="2895" y="2868"/>
                    <a:pt x="3749" y="2376"/>
                  </a:cubicBezTo>
                  <a:cubicBezTo>
                    <a:pt x="4161" y="2137"/>
                    <a:pt x="4373" y="1829"/>
                    <a:pt x="4386" y="1517"/>
                  </a:cubicBezTo>
                  <a:lnTo>
                    <a:pt x="4386" y="1517"/>
                  </a:lnTo>
                  <a:lnTo>
                    <a:pt x="4386" y="1500"/>
                  </a:lnTo>
                  <a:lnTo>
                    <a:pt x="4386" y="1470"/>
                  </a:lnTo>
                  <a:lnTo>
                    <a:pt x="4386" y="122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26"/>
            <p:cNvSpPr/>
            <p:nvPr/>
          </p:nvSpPr>
          <p:spPr>
            <a:xfrm flipH="1">
              <a:off x="2721638" y="3380308"/>
              <a:ext cx="991308" cy="553162"/>
            </a:xfrm>
            <a:custGeom>
              <a:rect b="b" l="l" r="r" t="t"/>
              <a:pathLst>
                <a:path extrusionOk="0" h="2448" w="4387">
                  <a:moveTo>
                    <a:pt x="2181" y="0"/>
                  </a:moveTo>
                  <a:cubicBezTo>
                    <a:pt x="1622" y="0"/>
                    <a:pt x="1063" y="123"/>
                    <a:pt x="638" y="369"/>
                  </a:cubicBezTo>
                  <a:cubicBezTo>
                    <a:pt x="299" y="564"/>
                    <a:pt x="96" y="809"/>
                    <a:pt x="27" y="1064"/>
                  </a:cubicBezTo>
                  <a:lnTo>
                    <a:pt x="1" y="1063"/>
                  </a:lnTo>
                  <a:lnTo>
                    <a:pt x="1" y="1353"/>
                  </a:lnTo>
                  <a:cubicBezTo>
                    <a:pt x="3" y="1463"/>
                    <a:pt x="28" y="1571"/>
                    <a:pt x="75" y="1670"/>
                  </a:cubicBezTo>
                  <a:cubicBezTo>
                    <a:pt x="188" y="1806"/>
                    <a:pt x="342" y="1934"/>
                    <a:pt x="538" y="2047"/>
                  </a:cubicBezTo>
                  <a:cubicBezTo>
                    <a:pt x="1000" y="2314"/>
                    <a:pt x="1605" y="2447"/>
                    <a:pt x="2209" y="2447"/>
                  </a:cubicBezTo>
                  <a:cubicBezTo>
                    <a:pt x="2808" y="2447"/>
                    <a:pt x="3405" y="2316"/>
                    <a:pt x="3861" y="2054"/>
                  </a:cubicBezTo>
                  <a:cubicBezTo>
                    <a:pt x="4051" y="1944"/>
                    <a:pt x="4202" y="1820"/>
                    <a:pt x="4312" y="1686"/>
                  </a:cubicBezTo>
                  <a:cubicBezTo>
                    <a:pt x="4356" y="1594"/>
                    <a:pt x="4381" y="1493"/>
                    <a:pt x="4385" y="1392"/>
                  </a:cubicBezTo>
                  <a:lnTo>
                    <a:pt x="4385" y="1374"/>
                  </a:lnTo>
                  <a:lnTo>
                    <a:pt x="4385" y="1345"/>
                  </a:lnTo>
                  <a:lnTo>
                    <a:pt x="4387" y="1096"/>
                  </a:lnTo>
                  <a:lnTo>
                    <a:pt x="4370" y="1120"/>
                  </a:lnTo>
                  <a:cubicBezTo>
                    <a:pt x="4314" y="848"/>
                    <a:pt x="4103" y="583"/>
                    <a:pt x="3740" y="374"/>
                  </a:cubicBezTo>
                  <a:cubicBezTo>
                    <a:pt x="3309" y="125"/>
                    <a:pt x="2744" y="0"/>
                    <a:pt x="218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26"/>
            <p:cNvSpPr/>
            <p:nvPr/>
          </p:nvSpPr>
          <p:spPr>
            <a:xfrm flipH="1">
              <a:off x="2720960" y="3333986"/>
              <a:ext cx="993116" cy="572369"/>
            </a:xfrm>
            <a:custGeom>
              <a:rect b="b" l="l" r="r" t="t"/>
              <a:pathLst>
                <a:path extrusionOk="0" h="2533" w="4395">
                  <a:moveTo>
                    <a:pt x="2182" y="1"/>
                  </a:moveTo>
                  <a:cubicBezTo>
                    <a:pt x="981" y="1"/>
                    <a:pt x="8" y="560"/>
                    <a:pt x="4" y="1255"/>
                  </a:cubicBezTo>
                  <a:cubicBezTo>
                    <a:pt x="0" y="1955"/>
                    <a:pt x="979" y="2526"/>
                    <a:pt x="2190" y="2533"/>
                  </a:cubicBezTo>
                  <a:cubicBezTo>
                    <a:pt x="2198" y="2533"/>
                    <a:pt x="2205" y="2533"/>
                    <a:pt x="2212" y="2533"/>
                  </a:cubicBezTo>
                  <a:cubicBezTo>
                    <a:pt x="3414" y="2533"/>
                    <a:pt x="4386" y="1974"/>
                    <a:pt x="4390" y="1279"/>
                  </a:cubicBezTo>
                  <a:cubicBezTo>
                    <a:pt x="4394" y="579"/>
                    <a:pt x="3416" y="7"/>
                    <a:pt x="2204" y="1"/>
                  </a:cubicBezTo>
                  <a:cubicBezTo>
                    <a:pt x="2197" y="1"/>
                    <a:pt x="2189" y="1"/>
                    <a:pt x="2182" y="1"/>
                  </a:cubicBezTo>
                  <a:close/>
                </a:path>
              </a:pathLst>
            </a:custGeom>
            <a:solidFill>
              <a:srgbClr val="E696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26"/>
            <p:cNvSpPr/>
            <p:nvPr/>
          </p:nvSpPr>
          <p:spPr>
            <a:xfrm flipH="1">
              <a:off x="2686839" y="3265067"/>
              <a:ext cx="1061584" cy="673376"/>
            </a:xfrm>
            <a:custGeom>
              <a:rect b="b" l="l" r="r" t="t"/>
              <a:pathLst>
                <a:path extrusionOk="0" h="2980" w="4698">
                  <a:moveTo>
                    <a:pt x="4681" y="1333"/>
                  </a:moveTo>
                  <a:cubicBezTo>
                    <a:pt x="4621" y="1040"/>
                    <a:pt x="4395" y="758"/>
                    <a:pt x="4007" y="533"/>
                  </a:cubicBezTo>
                  <a:cubicBezTo>
                    <a:pt x="3086" y="2"/>
                    <a:pt x="1598" y="0"/>
                    <a:pt x="684" y="528"/>
                  </a:cubicBezTo>
                  <a:cubicBezTo>
                    <a:pt x="320" y="737"/>
                    <a:pt x="101" y="1000"/>
                    <a:pt x="28" y="1272"/>
                  </a:cubicBezTo>
                  <a:lnTo>
                    <a:pt x="1" y="1270"/>
                  </a:lnTo>
                  <a:lnTo>
                    <a:pt x="1" y="1491"/>
                  </a:lnTo>
                  <a:cubicBezTo>
                    <a:pt x="5" y="1836"/>
                    <a:pt x="236" y="2181"/>
                    <a:pt x="693" y="2445"/>
                  </a:cubicBezTo>
                  <a:cubicBezTo>
                    <a:pt x="1614" y="2977"/>
                    <a:pt x="3102" y="2979"/>
                    <a:pt x="4016" y="2452"/>
                  </a:cubicBezTo>
                  <a:cubicBezTo>
                    <a:pt x="4457" y="2198"/>
                    <a:pt x="4684" y="1867"/>
                    <a:pt x="4698" y="1531"/>
                  </a:cubicBezTo>
                  <a:lnTo>
                    <a:pt x="4698" y="1531"/>
                  </a:lnTo>
                  <a:lnTo>
                    <a:pt x="4698" y="1513"/>
                  </a:lnTo>
                  <a:lnTo>
                    <a:pt x="4698" y="1480"/>
                  </a:lnTo>
                  <a:lnTo>
                    <a:pt x="4698" y="130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26"/>
            <p:cNvSpPr/>
            <p:nvPr/>
          </p:nvSpPr>
          <p:spPr>
            <a:xfrm flipH="1">
              <a:off x="2633963" y="3245408"/>
              <a:ext cx="1166883" cy="613269"/>
            </a:xfrm>
            <a:custGeom>
              <a:rect b="b" l="l" r="r" t="t"/>
              <a:pathLst>
                <a:path extrusionOk="0" h="2714" w="5164">
                  <a:moveTo>
                    <a:pt x="2566" y="1"/>
                  </a:moveTo>
                  <a:cubicBezTo>
                    <a:pt x="1968" y="1"/>
                    <a:pt x="1371" y="132"/>
                    <a:pt x="916" y="394"/>
                  </a:cubicBezTo>
                  <a:cubicBezTo>
                    <a:pt x="0" y="923"/>
                    <a:pt x="6" y="1782"/>
                    <a:pt x="925" y="2313"/>
                  </a:cubicBezTo>
                  <a:cubicBezTo>
                    <a:pt x="1387" y="2580"/>
                    <a:pt x="1993" y="2714"/>
                    <a:pt x="2596" y="2714"/>
                  </a:cubicBezTo>
                  <a:cubicBezTo>
                    <a:pt x="3195" y="2714"/>
                    <a:pt x="3793" y="2582"/>
                    <a:pt x="4248" y="2319"/>
                  </a:cubicBezTo>
                  <a:cubicBezTo>
                    <a:pt x="5164" y="1792"/>
                    <a:pt x="5160" y="933"/>
                    <a:pt x="4239" y="401"/>
                  </a:cubicBezTo>
                  <a:cubicBezTo>
                    <a:pt x="3776" y="134"/>
                    <a:pt x="3171" y="1"/>
                    <a:pt x="25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26"/>
            <p:cNvSpPr/>
            <p:nvPr/>
          </p:nvSpPr>
          <p:spPr>
            <a:xfrm flipH="1">
              <a:off x="2814285" y="3455102"/>
              <a:ext cx="649649" cy="374198"/>
            </a:xfrm>
            <a:custGeom>
              <a:rect b="b" l="l" r="r" t="t"/>
              <a:pathLst>
                <a:path extrusionOk="0" h="1656" w="2875">
                  <a:moveTo>
                    <a:pt x="1419" y="0"/>
                  </a:moveTo>
                  <a:cubicBezTo>
                    <a:pt x="640" y="0"/>
                    <a:pt x="10" y="362"/>
                    <a:pt x="4" y="813"/>
                  </a:cubicBezTo>
                  <a:cubicBezTo>
                    <a:pt x="0" y="1270"/>
                    <a:pt x="637" y="1647"/>
                    <a:pt x="1429" y="1655"/>
                  </a:cubicBezTo>
                  <a:cubicBezTo>
                    <a:pt x="1436" y="1655"/>
                    <a:pt x="1444" y="1655"/>
                    <a:pt x="1451" y="1655"/>
                  </a:cubicBezTo>
                  <a:cubicBezTo>
                    <a:pt x="2231" y="1655"/>
                    <a:pt x="2865" y="1294"/>
                    <a:pt x="2869" y="842"/>
                  </a:cubicBezTo>
                  <a:cubicBezTo>
                    <a:pt x="2874" y="385"/>
                    <a:pt x="2236" y="9"/>
                    <a:pt x="1445" y="1"/>
                  </a:cubicBezTo>
                  <a:cubicBezTo>
                    <a:pt x="1437" y="0"/>
                    <a:pt x="1428" y="0"/>
                    <a:pt x="14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26"/>
            <p:cNvSpPr/>
            <p:nvPr/>
          </p:nvSpPr>
          <p:spPr>
            <a:xfrm flipH="1">
              <a:off x="2888853" y="3346866"/>
              <a:ext cx="657106" cy="217604"/>
            </a:xfrm>
            <a:custGeom>
              <a:rect b="b" l="l" r="r" t="t"/>
              <a:pathLst>
                <a:path extrusionOk="0" h="963" w="2908">
                  <a:moveTo>
                    <a:pt x="439" y="420"/>
                  </a:moveTo>
                  <a:cubicBezTo>
                    <a:pt x="996" y="98"/>
                    <a:pt x="1902" y="100"/>
                    <a:pt x="2464" y="425"/>
                  </a:cubicBezTo>
                  <a:cubicBezTo>
                    <a:pt x="2724" y="573"/>
                    <a:pt x="2863" y="766"/>
                    <a:pt x="2884" y="963"/>
                  </a:cubicBezTo>
                  <a:cubicBezTo>
                    <a:pt x="2907" y="734"/>
                    <a:pt x="2767" y="500"/>
                    <a:pt x="2464" y="325"/>
                  </a:cubicBezTo>
                  <a:cubicBezTo>
                    <a:pt x="1902" y="2"/>
                    <a:pt x="996" y="0"/>
                    <a:pt x="439" y="323"/>
                  </a:cubicBezTo>
                  <a:cubicBezTo>
                    <a:pt x="139" y="495"/>
                    <a:pt x="1" y="726"/>
                    <a:pt x="26" y="953"/>
                  </a:cubicBezTo>
                  <a:cubicBezTo>
                    <a:pt x="45" y="759"/>
                    <a:pt x="181" y="568"/>
                    <a:pt x="439" y="42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26"/>
            <p:cNvSpPr/>
            <p:nvPr/>
          </p:nvSpPr>
          <p:spPr>
            <a:xfrm flipH="1">
              <a:off x="2717801" y="3581190"/>
              <a:ext cx="154334" cy="94227"/>
            </a:xfrm>
            <a:custGeom>
              <a:rect b="b" l="l" r="r" t="t"/>
              <a:pathLst>
                <a:path extrusionOk="0" h="417" w="683">
                  <a:moveTo>
                    <a:pt x="342" y="1"/>
                  </a:moveTo>
                  <a:cubicBezTo>
                    <a:pt x="308" y="1"/>
                    <a:pt x="279" y="7"/>
                    <a:pt x="258" y="19"/>
                  </a:cubicBezTo>
                  <a:cubicBezTo>
                    <a:pt x="254" y="22"/>
                    <a:pt x="250" y="25"/>
                    <a:pt x="246" y="29"/>
                  </a:cubicBezTo>
                  <a:lnTo>
                    <a:pt x="167" y="85"/>
                  </a:lnTo>
                  <a:cubicBezTo>
                    <a:pt x="141" y="105"/>
                    <a:pt x="116" y="123"/>
                    <a:pt x="90" y="142"/>
                  </a:cubicBezTo>
                  <a:cubicBezTo>
                    <a:pt x="64" y="161"/>
                    <a:pt x="34" y="176"/>
                    <a:pt x="17" y="204"/>
                  </a:cubicBezTo>
                  <a:cubicBezTo>
                    <a:pt x="13" y="209"/>
                    <a:pt x="10" y="216"/>
                    <a:pt x="9" y="222"/>
                  </a:cubicBezTo>
                  <a:cubicBezTo>
                    <a:pt x="1" y="249"/>
                    <a:pt x="13" y="278"/>
                    <a:pt x="26" y="303"/>
                  </a:cubicBezTo>
                  <a:cubicBezTo>
                    <a:pt x="45" y="365"/>
                    <a:pt x="100" y="408"/>
                    <a:pt x="165" y="409"/>
                  </a:cubicBezTo>
                  <a:cubicBezTo>
                    <a:pt x="183" y="414"/>
                    <a:pt x="203" y="416"/>
                    <a:pt x="222" y="416"/>
                  </a:cubicBezTo>
                  <a:cubicBezTo>
                    <a:pt x="236" y="416"/>
                    <a:pt x="251" y="415"/>
                    <a:pt x="265" y="412"/>
                  </a:cubicBezTo>
                  <a:cubicBezTo>
                    <a:pt x="290" y="403"/>
                    <a:pt x="315" y="392"/>
                    <a:pt x="338" y="380"/>
                  </a:cubicBezTo>
                  <a:lnTo>
                    <a:pt x="488" y="311"/>
                  </a:lnTo>
                  <a:lnTo>
                    <a:pt x="626" y="249"/>
                  </a:lnTo>
                  <a:cubicBezTo>
                    <a:pt x="631" y="247"/>
                    <a:pt x="637" y="244"/>
                    <a:pt x="641" y="241"/>
                  </a:cubicBezTo>
                  <a:cubicBezTo>
                    <a:pt x="671" y="227"/>
                    <a:pt x="682" y="190"/>
                    <a:pt x="664" y="161"/>
                  </a:cubicBezTo>
                  <a:cubicBezTo>
                    <a:pt x="649" y="128"/>
                    <a:pt x="613" y="94"/>
                    <a:pt x="561" y="65"/>
                  </a:cubicBezTo>
                  <a:cubicBezTo>
                    <a:pt x="510" y="35"/>
                    <a:pt x="455" y="15"/>
                    <a:pt x="396" y="6"/>
                  </a:cubicBezTo>
                  <a:cubicBezTo>
                    <a:pt x="377" y="2"/>
                    <a:pt x="359" y="1"/>
                    <a:pt x="3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26"/>
            <p:cNvSpPr/>
            <p:nvPr/>
          </p:nvSpPr>
          <p:spPr>
            <a:xfrm flipH="1">
              <a:off x="2784460" y="3537353"/>
              <a:ext cx="100328" cy="142810"/>
            </a:xfrm>
            <a:custGeom>
              <a:rect b="b" l="l" r="r" t="t"/>
              <a:pathLst>
                <a:path extrusionOk="0" h="632" w="444">
                  <a:moveTo>
                    <a:pt x="0" y="0"/>
                  </a:moveTo>
                  <a:lnTo>
                    <a:pt x="64" y="540"/>
                  </a:lnTo>
                  <a:cubicBezTo>
                    <a:pt x="64" y="563"/>
                    <a:pt x="79" y="586"/>
                    <a:pt x="110" y="603"/>
                  </a:cubicBezTo>
                  <a:cubicBezTo>
                    <a:pt x="146" y="622"/>
                    <a:pt x="186" y="631"/>
                    <a:pt x="225" y="631"/>
                  </a:cubicBezTo>
                  <a:cubicBezTo>
                    <a:pt x="249" y="631"/>
                    <a:pt x="274" y="628"/>
                    <a:pt x="298" y="621"/>
                  </a:cubicBezTo>
                  <a:cubicBezTo>
                    <a:pt x="310" y="617"/>
                    <a:pt x="322" y="611"/>
                    <a:pt x="335" y="604"/>
                  </a:cubicBezTo>
                  <a:cubicBezTo>
                    <a:pt x="365" y="586"/>
                    <a:pt x="380" y="563"/>
                    <a:pt x="380" y="541"/>
                  </a:cubicBezTo>
                  <a:lnTo>
                    <a:pt x="444" y="1"/>
                  </a:lnTo>
                  <a:lnTo>
                    <a:pt x="435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26"/>
            <p:cNvSpPr/>
            <p:nvPr/>
          </p:nvSpPr>
          <p:spPr>
            <a:xfrm flipH="1">
              <a:off x="2788528" y="3556108"/>
              <a:ext cx="91290" cy="103718"/>
            </a:xfrm>
            <a:custGeom>
              <a:rect b="b" l="l" r="r" t="t"/>
              <a:pathLst>
                <a:path extrusionOk="0" h="459" w="404">
                  <a:moveTo>
                    <a:pt x="0" y="1"/>
                  </a:moveTo>
                  <a:lnTo>
                    <a:pt x="61" y="455"/>
                  </a:lnTo>
                  <a:lnTo>
                    <a:pt x="343" y="458"/>
                  </a:lnTo>
                  <a:lnTo>
                    <a:pt x="404" y="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26"/>
            <p:cNvSpPr/>
            <p:nvPr/>
          </p:nvSpPr>
          <p:spPr>
            <a:xfrm flipH="1">
              <a:off x="2788528" y="3549103"/>
              <a:ext cx="91290" cy="34799"/>
            </a:xfrm>
            <a:custGeom>
              <a:rect b="b" l="l" r="r" t="t"/>
              <a:pathLst>
                <a:path extrusionOk="0" h="154" w="404">
                  <a:moveTo>
                    <a:pt x="395" y="0"/>
                  </a:moveTo>
                  <a:cubicBezTo>
                    <a:pt x="383" y="15"/>
                    <a:pt x="368" y="28"/>
                    <a:pt x="351" y="37"/>
                  </a:cubicBezTo>
                  <a:cubicBezTo>
                    <a:pt x="310" y="62"/>
                    <a:pt x="255" y="74"/>
                    <a:pt x="201" y="74"/>
                  </a:cubicBezTo>
                  <a:cubicBezTo>
                    <a:pt x="146" y="74"/>
                    <a:pt x="91" y="62"/>
                    <a:pt x="50" y="37"/>
                  </a:cubicBezTo>
                  <a:cubicBezTo>
                    <a:pt x="33" y="28"/>
                    <a:pt x="18" y="17"/>
                    <a:pt x="7" y="3"/>
                  </a:cubicBezTo>
                  <a:cubicBezTo>
                    <a:pt x="3" y="13"/>
                    <a:pt x="0" y="24"/>
                    <a:pt x="0" y="33"/>
                  </a:cubicBezTo>
                  <a:cubicBezTo>
                    <a:pt x="0" y="66"/>
                    <a:pt x="22" y="97"/>
                    <a:pt x="61" y="120"/>
                  </a:cubicBezTo>
                  <a:cubicBezTo>
                    <a:pt x="105" y="142"/>
                    <a:pt x="153" y="153"/>
                    <a:pt x="201" y="153"/>
                  </a:cubicBezTo>
                  <a:cubicBezTo>
                    <a:pt x="250" y="153"/>
                    <a:pt x="298" y="142"/>
                    <a:pt x="343" y="120"/>
                  </a:cubicBezTo>
                  <a:cubicBezTo>
                    <a:pt x="382" y="97"/>
                    <a:pt x="404" y="66"/>
                    <a:pt x="404" y="33"/>
                  </a:cubicBezTo>
                  <a:cubicBezTo>
                    <a:pt x="402" y="22"/>
                    <a:pt x="400" y="11"/>
                    <a:pt x="3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26"/>
            <p:cNvSpPr/>
            <p:nvPr/>
          </p:nvSpPr>
          <p:spPr>
            <a:xfrm flipH="1">
              <a:off x="2802086" y="3637681"/>
              <a:ext cx="64400" cy="38188"/>
            </a:xfrm>
            <a:custGeom>
              <a:rect b="b" l="l" r="r" t="t"/>
              <a:pathLst>
                <a:path extrusionOk="0" h="169" w="285">
                  <a:moveTo>
                    <a:pt x="135" y="1"/>
                  </a:moveTo>
                  <a:cubicBezTo>
                    <a:pt x="102" y="1"/>
                    <a:pt x="71" y="9"/>
                    <a:pt x="43" y="24"/>
                  </a:cubicBezTo>
                  <a:cubicBezTo>
                    <a:pt x="18" y="35"/>
                    <a:pt x="2" y="58"/>
                    <a:pt x="1" y="85"/>
                  </a:cubicBezTo>
                  <a:cubicBezTo>
                    <a:pt x="1" y="108"/>
                    <a:pt x="16" y="129"/>
                    <a:pt x="43" y="145"/>
                  </a:cubicBezTo>
                  <a:cubicBezTo>
                    <a:pt x="71" y="161"/>
                    <a:pt x="103" y="169"/>
                    <a:pt x="136" y="169"/>
                  </a:cubicBezTo>
                  <a:cubicBezTo>
                    <a:pt x="139" y="169"/>
                    <a:pt x="141" y="169"/>
                    <a:pt x="144" y="169"/>
                  </a:cubicBezTo>
                  <a:cubicBezTo>
                    <a:pt x="146" y="169"/>
                    <a:pt x="149" y="169"/>
                    <a:pt x="151" y="169"/>
                  </a:cubicBezTo>
                  <a:cubicBezTo>
                    <a:pt x="183" y="169"/>
                    <a:pt x="215" y="161"/>
                    <a:pt x="243" y="145"/>
                  </a:cubicBezTo>
                  <a:cubicBezTo>
                    <a:pt x="266" y="134"/>
                    <a:pt x="283" y="112"/>
                    <a:pt x="284" y="86"/>
                  </a:cubicBezTo>
                  <a:cubicBezTo>
                    <a:pt x="284" y="63"/>
                    <a:pt x="269" y="41"/>
                    <a:pt x="241" y="24"/>
                  </a:cubicBezTo>
                  <a:cubicBezTo>
                    <a:pt x="213" y="9"/>
                    <a:pt x="182" y="1"/>
                    <a:pt x="150" y="1"/>
                  </a:cubicBezTo>
                  <a:cubicBezTo>
                    <a:pt x="147" y="1"/>
                    <a:pt x="145" y="1"/>
                    <a:pt x="142" y="1"/>
                  </a:cubicBezTo>
                  <a:cubicBezTo>
                    <a:pt x="140" y="1"/>
                    <a:pt x="137" y="1"/>
                    <a:pt x="1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26"/>
            <p:cNvSpPr/>
            <p:nvPr/>
          </p:nvSpPr>
          <p:spPr>
            <a:xfrm flipH="1">
              <a:off x="2784461" y="3537579"/>
              <a:ext cx="33217" cy="140098"/>
            </a:xfrm>
            <a:custGeom>
              <a:rect b="b" l="l" r="r" t="t"/>
              <a:pathLst>
                <a:path extrusionOk="0" h="620" w="147">
                  <a:moveTo>
                    <a:pt x="138" y="0"/>
                  </a:moveTo>
                  <a:lnTo>
                    <a:pt x="58" y="82"/>
                  </a:lnTo>
                  <a:lnTo>
                    <a:pt x="1" y="620"/>
                  </a:lnTo>
                  <a:cubicBezTo>
                    <a:pt x="13" y="616"/>
                    <a:pt x="25" y="610"/>
                    <a:pt x="38" y="603"/>
                  </a:cubicBezTo>
                  <a:cubicBezTo>
                    <a:pt x="68" y="585"/>
                    <a:pt x="83" y="562"/>
                    <a:pt x="83" y="540"/>
                  </a:cubicBezTo>
                  <a:lnTo>
                    <a:pt x="1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26"/>
            <p:cNvSpPr/>
            <p:nvPr/>
          </p:nvSpPr>
          <p:spPr>
            <a:xfrm flipH="1">
              <a:off x="2784460" y="3507752"/>
              <a:ext cx="100328" cy="59655"/>
            </a:xfrm>
            <a:custGeom>
              <a:rect b="b" l="l" r="r" t="t"/>
              <a:pathLst>
                <a:path extrusionOk="0" h="264" w="444">
                  <a:moveTo>
                    <a:pt x="221" y="0"/>
                  </a:moveTo>
                  <a:cubicBezTo>
                    <a:pt x="168" y="0"/>
                    <a:pt x="115" y="13"/>
                    <a:pt x="66" y="37"/>
                  </a:cubicBezTo>
                  <a:cubicBezTo>
                    <a:pt x="24" y="62"/>
                    <a:pt x="0" y="95"/>
                    <a:pt x="0" y="131"/>
                  </a:cubicBezTo>
                  <a:cubicBezTo>
                    <a:pt x="0" y="167"/>
                    <a:pt x="24" y="201"/>
                    <a:pt x="68" y="226"/>
                  </a:cubicBezTo>
                  <a:cubicBezTo>
                    <a:pt x="112" y="251"/>
                    <a:pt x="163" y="263"/>
                    <a:pt x="215" y="263"/>
                  </a:cubicBezTo>
                  <a:cubicBezTo>
                    <a:pt x="218" y="263"/>
                    <a:pt x="221" y="263"/>
                    <a:pt x="223" y="263"/>
                  </a:cubicBezTo>
                  <a:cubicBezTo>
                    <a:pt x="226" y="263"/>
                    <a:pt x="228" y="263"/>
                    <a:pt x="231" y="263"/>
                  </a:cubicBezTo>
                  <a:cubicBezTo>
                    <a:pt x="282" y="263"/>
                    <a:pt x="332" y="250"/>
                    <a:pt x="378" y="226"/>
                  </a:cubicBezTo>
                  <a:cubicBezTo>
                    <a:pt x="420" y="201"/>
                    <a:pt x="444" y="168"/>
                    <a:pt x="444" y="132"/>
                  </a:cubicBezTo>
                  <a:cubicBezTo>
                    <a:pt x="444" y="95"/>
                    <a:pt x="419" y="62"/>
                    <a:pt x="376" y="37"/>
                  </a:cubicBezTo>
                  <a:cubicBezTo>
                    <a:pt x="327" y="13"/>
                    <a:pt x="274" y="0"/>
                    <a:pt x="2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26"/>
            <p:cNvSpPr/>
            <p:nvPr/>
          </p:nvSpPr>
          <p:spPr>
            <a:xfrm flipH="1">
              <a:off x="2782653" y="3509559"/>
              <a:ext cx="104396" cy="39996"/>
            </a:xfrm>
            <a:custGeom>
              <a:rect b="b" l="l" r="r" t="t"/>
              <a:pathLst>
                <a:path extrusionOk="0" h="177" w="462">
                  <a:moveTo>
                    <a:pt x="230" y="1"/>
                  </a:moveTo>
                  <a:cubicBezTo>
                    <a:pt x="175" y="1"/>
                    <a:pt x="122" y="12"/>
                    <a:pt x="81" y="36"/>
                  </a:cubicBezTo>
                  <a:cubicBezTo>
                    <a:pt x="14" y="75"/>
                    <a:pt x="1" y="131"/>
                    <a:pt x="39" y="177"/>
                  </a:cubicBezTo>
                  <a:cubicBezTo>
                    <a:pt x="50" y="153"/>
                    <a:pt x="70" y="134"/>
                    <a:pt x="93" y="123"/>
                  </a:cubicBezTo>
                  <a:cubicBezTo>
                    <a:pt x="133" y="101"/>
                    <a:pt x="179" y="88"/>
                    <a:pt x="225" y="88"/>
                  </a:cubicBezTo>
                  <a:cubicBezTo>
                    <a:pt x="227" y="88"/>
                    <a:pt x="230" y="89"/>
                    <a:pt x="232" y="89"/>
                  </a:cubicBezTo>
                  <a:cubicBezTo>
                    <a:pt x="282" y="89"/>
                    <a:pt x="331" y="100"/>
                    <a:pt x="374" y="123"/>
                  </a:cubicBezTo>
                  <a:cubicBezTo>
                    <a:pt x="396" y="135"/>
                    <a:pt x="415" y="153"/>
                    <a:pt x="427" y="175"/>
                  </a:cubicBezTo>
                  <a:cubicBezTo>
                    <a:pt x="462" y="130"/>
                    <a:pt x="447" y="75"/>
                    <a:pt x="382" y="36"/>
                  </a:cubicBezTo>
                  <a:cubicBezTo>
                    <a:pt x="340" y="13"/>
                    <a:pt x="285" y="1"/>
                    <a:pt x="2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26"/>
            <p:cNvSpPr/>
            <p:nvPr/>
          </p:nvSpPr>
          <p:spPr>
            <a:xfrm flipH="1">
              <a:off x="2790336" y="3529670"/>
              <a:ext cx="87900" cy="35928"/>
            </a:xfrm>
            <a:custGeom>
              <a:rect b="b" l="l" r="r" t="t"/>
              <a:pathLst>
                <a:path extrusionOk="0" h="159" w="389">
                  <a:moveTo>
                    <a:pt x="185" y="1"/>
                  </a:moveTo>
                  <a:cubicBezTo>
                    <a:pt x="139" y="1"/>
                    <a:pt x="94" y="12"/>
                    <a:pt x="54" y="34"/>
                  </a:cubicBezTo>
                  <a:cubicBezTo>
                    <a:pt x="31" y="46"/>
                    <a:pt x="11" y="64"/>
                    <a:pt x="0" y="88"/>
                  </a:cubicBezTo>
                  <a:cubicBezTo>
                    <a:pt x="11" y="101"/>
                    <a:pt x="26" y="114"/>
                    <a:pt x="43" y="122"/>
                  </a:cubicBezTo>
                  <a:cubicBezTo>
                    <a:pt x="84" y="146"/>
                    <a:pt x="139" y="158"/>
                    <a:pt x="194" y="158"/>
                  </a:cubicBezTo>
                  <a:cubicBezTo>
                    <a:pt x="248" y="158"/>
                    <a:pt x="303" y="146"/>
                    <a:pt x="344" y="122"/>
                  </a:cubicBezTo>
                  <a:cubicBezTo>
                    <a:pt x="361" y="114"/>
                    <a:pt x="376" y="101"/>
                    <a:pt x="388" y="86"/>
                  </a:cubicBezTo>
                  <a:cubicBezTo>
                    <a:pt x="376" y="64"/>
                    <a:pt x="357" y="46"/>
                    <a:pt x="335" y="35"/>
                  </a:cubicBezTo>
                  <a:cubicBezTo>
                    <a:pt x="294" y="13"/>
                    <a:pt x="247" y="1"/>
                    <a:pt x="200" y="1"/>
                  </a:cubicBezTo>
                  <a:cubicBezTo>
                    <a:pt x="198" y="1"/>
                    <a:pt x="195" y="1"/>
                    <a:pt x="193" y="1"/>
                  </a:cubicBezTo>
                  <a:cubicBezTo>
                    <a:pt x="190" y="1"/>
                    <a:pt x="188" y="1"/>
                    <a:pt x="1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26"/>
            <p:cNvSpPr/>
            <p:nvPr/>
          </p:nvSpPr>
          <p:spPr>
            <a:xfrm flipH="1">
              <a:off x="2856091" y="3566728"/>
              <a:ext cx="16947" cy="96713"/>
            </a:xfrm>
            <a:custGeom>
              <a:rect b="b" l="l" r="r" t="t"/>
              <a:pathLst>
                <a:path extrusionOk="0" h="428" w="75">
                  <a:moveTo>
                    <a:pt x="10" y="1"/>
                  </a:moveTo>
                  <a:cubicBezTo>
                    <a:pt x="5" y="2"/>
                    <a:pt x="1" y="8"/>
                    <a:pt x="2" y="13"/>
                  </a:cubicBezTo>
                  <a:lnTo>
                    <a:pt x="54" y="419"/>
                  </a:lnTo>
                  <a:cubicBezTo>
                    <a:pt x="54" y="424"/>
                    <a:pt x="58" y="428"/>
                    <a:pt x="63" y="428"/>
                  </a:cubicBezTo>
                  <a:cubicBezTo>
                    <a:pt x="64" y="428"/>
                    <a:pt x="65" y="428"/>
                    <a:pt x="65" y="428"/>
                  </a:cubicBezTo>
                  <a:cubicBezTo>
                    <a:pt x="71" y="428"/>
                    <a:pt x="75" y="422"/>
                    <a:pt x="75" y="417"/>
                  </a:cubicBezTo>
                  <a:lnTo>
                    <a:pt x="21" y="10"/>
                  </a:lnTo>
                  <a:cubicBezTo>
                    <a:pt x="21" y="5"/>
                    <a:pt x="16" y="1"/>
                    <a:pt x="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26"/>
            <p:cNvSpPr/>
            <p:nvPr/>
          </p:nvSpPr>
          <p:spPr>
            <a:xfrm flipH="1">
              <a:off x="3419418" y="3321784"/>
              <a:ext cx="153882" cy="93775"/>
            </a:xfrm>
            <a:custGeom>
              <a:rect b="b" l="l" r="r" t="t"/>
              <a:pathLst>
                <a:path extrusionOk="0" h="415" w="681">
                  <a:moveTo>
                    <a:pt x="342" y="0"/>
                  </a:moveTo>
                  <a:cubicBezTo>
                    <a:pt x="308" y="0"/>
                    <a:pt x="279" y="6"/>
                    <a:pt x="258" y="18"/>
                  </a:cubicBezTo>
                  <a:cubicBezTo>
                    <a:pt x="254" y="21"/>
                    <a:pt x="250" y="23"/>
                    <a:pt x="246" y="28"/>
                  </a:cubicBezTo>
                  <a:lnTo>
                    <a:pt x="167" y="84"/>
                  </a:lnTo>
                  <a:lnTo>
                    <a:pt x="90" y="140"/>
                  </a:lnTo>
                  <a:cubicBezTo>
                    <a:pt x="64" y="160"/>
                    <a:pt x="34" y="175"/>
                    <a:pt x="17" y="202"/>
                  </a:cubicBezTo>
                  <a:cubicBezTo>
                    <a:pt x="13" y="208"/>
                    <a:pt x="10" y="215"/>
                    <a:pt x="9" y="222"/>
                  </a:cubicBezTo>
                  <a:cubicBezTo>
                    <a:pt x="1" y="248"/>
                    <a:pt x="13" y="277"/>
                    <a:pt x="24" y="303"/>
                  </a:cubicBezTo>
                  <a:cubicBezTo>
                    <a:pt x="45" y="363"/>
                    <a:pt x="100" y="406"/>
                    <a:pt x="165" y="409"/>
                  </a:cubicBezTo>
                  <a:cubicBezTo>
                    <a:pt x="184" y="413"/>
                    <a:pt x="203" y="415"/>
                    <a:pt x="223" y="415"/>
                  </a:cubicBezTo>
                  <a:cubicBezTo>
                    <a:pt x="237" y="415"/>
                    <a:pt x="251" y="414"/>
                    <a:pt x="265" y="412"/>
                  </a:cubicBezTo>
                  <a:cubicBezTo>
                    <a:pt x="290" y="402"/>
                    <a:pt x="315" y="392"/>
                    <a:pt x="338" y="379"/>
                  </a:cubicBezTo>
                  <a:lnTo>
                    <a:pt x="488" y="310"/>
                  </a:lnTo>
                  <a:lnTo>
                    <a:pt x="626" y="248"/>
                  </a:lnTo>
                  <a:cubicBezTo>
                    <a:pt x="631" y="245"/>
                    <a:pt x="637" y="244"/>
                    <a:pt x="641" y="241"/>
                  </a:cubicBezTo>
                  <a:cubicBezTo>
                    <a:pt x="673" y="223"/>
                    <a:pt x="681" y="194"/>
                    <a:pt x="664" y="160"/>
                  </a:cubicBezTo>
                  <a:cubicBezTo>
                    <a:pt x="649" y="125"/>
                    <a:pt x="613" y="92"/>
                    <a:pt x="561" y="63"/>
                  </a:cubicBezTo>
                  <a:cubicBezTo>
                    <a:pt x="510" y="34"/>
                    <a:pt x="454" y="14"/>
                    <a:pt x="396" y="4"/>
                  </a:cubicBezTo>
                  <a:cubicBezTo>
                    <a:pt x="377" y="1"/>
                    <a:pt x="359" y="0"/>
                    <a:pt x="3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26"/>
            <p:cNvSpPr/>
            <p:nvPr/>
          </p:nvSpPr>
          <p:spPr>
            <a:xfrm flipH="1">
              <a:off x="3485626" y="3277721"/>
              <a:ext cx="100328" cy="142810"/>
            </a:xfrm>
            <a:custGeom>
              <a:rect b="b" l="l" r="r" t="t"/>
              <a:pathLst>
                <a:path extrusionOk="0" h="632" w="444">
                  <a:moveTo>
                    <a:pt x="0" y="1"/>
                  </a:moveTo>
                  <a:lnTo>
                    <a:pt x="62" y="541"/>
                  </a:lnTo>
                  <a:cubicBezTo>
                    <a:pt x="64" y="564"/>
                    <a:pt x="79" y="587"/>
                    <a:pt x="109" y="604"/>
                  </a:cubicBezTo>
                  <a:cubicBezTo>
                    <a:pt x="145" y="622"/>
                    <a:pt x="184" y="632"/>
                    <a:pt x="223" y="632"/>
                  </a:cubicBezTo>
                  <a:cubicBezTo>
                    <a:pt x="248" y="632"/>
                    <a:pt x="272" y="628"/>
                    <a:pt x="296" y="620"/>
                  </a:cubicBezTo>
                  <a:cubicBezTo>
                    <a:pt x="310" y="618"/>
                    <a:pt x="323" y="612"/>
                    <a:pt x="335" y="605"/>
                  </a:cubicBezTo>
                  <a:cubicBezTo>
                    <a:pt x="365" y="587"/>
                    <a:pt x="380" y="564"/>
                    <a:pt x="380" y="541"/>
                  </a:cubicBezTo>
                  <a:lnTo>
                    <a:pt x="444" y="2"/>
                  </a:lnTo>
                  <a:lnTo>
                    <a:pt x="435" y="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26"/>
            <p:cNvSpPr/>
            <p:nvPr/>
          </p:nvSpPr>
          <p:spPr>
            <a:xfrm flipH="1">
              <a:off x="3489919" y="3296702"/>
              <a:ext cx="91064" cy="103266"/>
            </a:xfrm>
            <a:custGeom>
              <a:rect b="b" l="l" r="r" t="t"/>
              <a:pathLst>
                <a:path extrusionOk="0" h="457" w="403">
                  <a:moveTo>
                    <a:pt x="0" y="1"/>
                  </a:moveTo>
                  <a:lnTo>
                    <a:pt x="61" y="455"/>
                  </a:lnTo>
                  <a:lnTo>
                    <a:pt x="343" y="457"/>
                  </a:lnTo>
                  <a:lnTo>
                    <a:pt x="402" y="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26"/>
            <p:cNvSpPr/>
            <p:nvPr/>
          </p:nvSpPr>
          <p:spPr>
            <a:xfrm flipH="1">
              <a:off x="3489919" y="3289245"/>
              <a:ext cx="91064" cy="34799"/>
            </a:xfrm>
            <a:custGeom>
              <a:rect b="b" l="l" r="r" t="t"/>
              <a:pathLst>
                <a:path extrusionOk="0" h="154" w="403">
                  <a:moveTo>
                    <a:pt x="395" y="1"/>
                  </a:moveTo>
                  <a:cubicBezTo>
                    <a:pt x="383" y="16"/>
                    <a:pt x="368" y="28"/>
                    <a:pt x="351" y="38"/>
                  </a:cubicBezTo>
                  <a:cubicBezTo>
                    <a:pt x="310" y="62"/>
                    <a:pt x="255" y="74"/>
                    <a:pt x="201" y="74"/>
                  </a:cubicBezTo>
                  <a:cubicBezTo>
                    <a:pt x="146" y="74"/>
                    <a:pt x="91" y="62"/>
                    <a:pt x="49" y="38"/>
                  </a:cubicBezTo>
                  <a:cubicBezTo>
                    <a:pt x="33" y="28"/>
                    <a:pt x="18" y="17"/>
                    <a:pt x="7" y="4"/>
                  </a:cubicBezTo>
                  <a:cubicBezTo>
                    <a:pt x="2" y="13"/>
                    <a:pt x="0" y="23"/>
                    <a:pt x="0" y="34"/>
                  </a:cubicBezTo>
                  <a:cubicBezTo>
                    <a:pt x="0" y="67"/>
                    <a:pt x="22" y="97"/>
                    <a:pt x="61" y="121"/>
                  </a:cubicBezTo>
                  <a:cubicBezTo>
                    <a:pt x="105" y="143"/>
                    <a:pt x="153" y="154"/>
                    <a:pt x="202" y="154"/>
                  </a:cubicBezTo>
                  <a:cubicBezTo>
                    <a:pt x="250" y="154"/>
                    <a:pt x="298" y="143"/>
                    <a:pt x="343" y="121"/>
                  </a:cubicBezTo>
                  <a:cubicBezTo>
                    <a:pt x="382" y="97"/>
                    <a:pt x="402" y="67"/>
                    <a:pt x="402" y="35"/>
                  </a:cubicBezTo>
                  <a:cubicBezTo>
                    <a:pt x="402" y="23"/>
                    <a:pt x="400" y="12"/>
                    <a:pt x="3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26"/>
            <p:cNvSpPr/>
            <p:nvPr/>
          </p:nvSpPr>
          <p:spPr>
            <a:xfrm flipH="1">
              <a:off x="3503251" y="3377823"/>
              <a:ext cx="64400" cy="38640"/>
            </a:xfrm>
            <a:custGeom>
              <a:rect b="b" l="l" r="r" t="t"/>
              <a:pathLst>
                <a:path extrusionOk="0" h="171" w="285">
                  <a:moveTo>
                    <a:pt x="142" y="1"/>
                  </a:moveTo>
                  <a:cubicBezTo>
                    <a:pt x="108" y="1"/>
                    <a:pt x="74" y="9"/>
                    <a:pt x="43" y="25"/>
                  </a:cubicBezTo>
                  <a:cubicBezTo>
                    <a:pt x="18" y="36"/>
                    <a:pt x="2" y="59"/>
                    <a:pt x="1" y="85"/>
                  </a:cubicBezTo>
                  <a:cubicBezTo>
                    <a:pt x="2" y="111"/>
                    <a:pt x="18" y="135"/>
                    <a:pt x="43" y="146"/>
                  </a:cubicBezTo>
                  <a:cubicBezTo>
                    <a:pt x="74" y="162"/>
                    <a:pt x="108" y="170"/>
                    <a:pt x="144" y="170"/>
                  </a:cubicBezTo>
                  <a:cubicBezTo>
                    <a:pt x="178" y="170"/>
                    <a:pt x="211" y="162"/>
                    <a:pt x="243" y="146"/>
                  </a:cubicBezTo>
                  <a:cubicBezTo>
                    <a:pt x="266" y="135"/>
                    <a:pt x="283" y="113"/>
                    <a:pt x="284" y="87"/>
                  </a:cubicBezTo>
                  <a:cubicBezTo>
                    <a:pt x="284" y="63"/>
                    <a:pt x="269" y="41"/>
                    <a:pt x="242" y="25"/>
                  </a:cubicBezTo>
                  <a:cubicBezTo>
                    <a:pt x="211" y="9"/>
                    <a:pt x="176" y="1"/>
                    <a:pt x="1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6"/>
            <p:cNvSpPr/>
            <p:nvPr/>
          </p:nvSpPr>
          <p:spPr>
            <a:xfrm flipH="1">
              <a:off x="3485626" y="3278173"/>
              <a:ext cx="33443" cy="139872"/>
            </a:xfrm>
            <a:custGeom>
              <a:rect b="b" l="l" r="r" t="t"/>
              <a:pathLst>
                <a:path extrusionOk="0" h="619" w="148">
                  <a:moveTo>
                    <a:pt x="139" y="0"/>
                  </a:moveTo>
                  <a:lnTo>
                    <a:pt x="60" y="81"/>
                  </a:lnTo>
                  <a:lnTo>
                    <a:pt x="0" y="618"/>
                  </a:lnTo>
                  <a:cubicBezTo>
                    <a:pt x="14" y="616"/>
                    <a:pt x="27" y="610"/>
                    <a:pt x="39" y="603"/>
                  </a:cubicBezTo>
                  <a:cubicBezTo>
                    <a:pt x="69" y="585"/>
                    <a:pt x="84" y="562"/>
                    <a:pt x="84" y="539"/>
                  </a:cubicBezTo>
                  <a:lnTo>
                    <a:pt x="1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26"/>
            <p:cNvSpPr/>
            <p:nvPr/>
          </p:nvSpPr>
          <p:spPr>
            <a:xfrm flipH="1">
              <a:off x="3485626" y="3248120"/>
              <a:ext cx="100780" cy="59881"/>
            </a:xfrm>
            <a:custGeom>
              <a:rect b="b" l="l" r="r" t="t"/>
              <a:pathLst>
                <a:path extrusionOk="0" h="265" w="446">
                  <a:moveTo>
                    <a:pt x="215" y="1"/>
                  </a:moveTo>
                  <a:cubicBezTo>
                    <a:pt x="164" y="1"/>
                    <a:pt x="113" y="13"/>
                    <a:pt x="67" y="37"/>
                  </a:cubicBezTo>
                  <a:cubicBezTo>
                    <a:pt x="24" y="63"/>
                    <a:pt x="1" y="95"/>
                    <a:pt x="1" y="132"/>
                  </a:cubicBezTo>
                  <a:cubicBezTo>
                    <a:pt x="1" y="168"/>
                    <a:pt x="26" y="201"/>
                    <a:pt x="68" y="225"/>
                  </a:cubicBezTo>
                  <a:cubicBezTo>
                    <a:pt x="117" y="252"/>
                    <a:pt x="170" y="264"/>
                    <a:pt x="224" y="264"/>
                  </a:cubicBezTo>
                  <a:cubicBezTo>
                    <a:pt x="279" y="264"/>
                    <a:pt x="331" y="252"/>
                    <a:pt x="380" y="227"/>
                  </a:cubicBezTo>
                  <a:cubicBezTo>
                    <a:pt x="422" y="202"/>
                    <a:pt x="446" y="169"/>
                    <a:pt x="446" y="133"/>
                  </a:cubicBezTo>
                  <a:cubicBezTo>
                    <a:pt x="446" y="96"/>
                    <a:pt x="422" y="63"/>
                    <a:pt x="378" y="38"/>
                  </a:cubicBezTo>
                  <a:cubicBezTo>
                    <a:pt x="332" y="13"/>
                    <a:pt x="282" y="1"/>
                    <a:pt x="231" y="1"/>
                  </a:cubicBezTo>
                  <a:cubicBezTo>
                    <a:pt x="228" y="1"/>
                    <a:pt x="225" y="1"/>
                    <a:pt x="223" y="1"/>
                  </a:cubicBezTo>
                  <a:cubicBezTo>
                    <a:pt x="220" y="1"/>
                    <a:pt x="217" y="1"/>
                    <a:pt x="2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26"/>
            <p:cNvSpPr/>
            <p:nvPr/>
          </p:nvSpPr>
          <p:spPr>
            <a:xfrm flipH="1">
              <a:off x="3483818" y="3250153"/>
              <a:ext cx="104396" cy="39996"/>
            </a:xfrm>
            <a:custGeom>
              <a:rect b="b" l="l" r="r" t="t"/>
              <a:pathLst>
                <a:path extrusionOk="0" h="177" w="462">
                  <a:moveTo>
                    <a:pt x="230" y="1"/>
                  </a:moveTo>
                  <a:cubicBezTo>
                    <a:pt x="175" y="1"/>
                    <a:pt x="122" y="12"/>
                    <a:pt x="81" y="36"/>
                  </a:cubicBezTo>
                  <a:cubicBezTo>
                    <a:pt x="14" y="75"/>
                    <a:pt x="1" y="131"/>
                    <a:pt x="39" y="177"/>
                  </a:cubicBezTo>
                  <a:cubicBezTo>
                    <a:pt x="50" y="153"/>
                    <a:pt x="70" y="134"/>
                    <a:pt x="92" y="123"/>
                  </a:cubicBezTo>
                  <a:cubicBezTo>
                    <a:pt x="136" y="100"/>
                    <a:pt x="185" y="89"/>
                    <a:pt x="233" y="89"/>
                  </a:cubicBezTo>
                  <a:cubicBezTo>
                    <a:pt x="282" y="89"/>
                    <a:pt x="330" y="100"/>
                    <a:pt x="374" y="123"/>
                  </a:cubicBezTo>
                  <a:cubicBezTo>
                    <a:pt x="396" y="134"/>
                    <a:pt x="415" y="152"/>
                    <a:pt x="427" y="174"/>
                  </a:cubicBezTo>
                  <a:cubicBezTo>
                    <a:pt x="462" y="128"/>
                    <a:pt x="447" y="73"/>
                    <a:pt x="382" y="36"/>
                  </a:cubicBezTo>
                  <a:cubicBezTo>
                    <a:pt x="340" y="13"/>
                    <a:pt x="285" y="1"/>
                    <a:pt x="2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26"/>
            <p:cNvSpPr/>
            <p:nvPr/>
          </p:nvSpPr>
          <p:spPr>
            <a:xfrm flipH="1">
              <a:off x="3491501" y="3269812"/>
              <a:ext cx="87900" cy="36154"/>
            </a:xfrm>
            <a:custGeom>
              <a:rect b="b" l="l" r="r" t="t"/>
              <a:pathLst>
                <a:path extrusionOk="0" h="160" w="389">
                  <a:moveTo>
                    <a:pt x="194" y="0"/>
                  </a:moveTo>
                  <a:cubicBezTo>
                    <a:pt x="146" y="0"/>
                    <a:pt x="97" y="12"/>
                    <a:pt x="53" y="35"/>
                  </a:cubicBezTo>
                  <a:cubicBezTo>
                    <a:pt x="31" y="47"/>
                    <a:pt x="11" y="66"/>
                    <a:pt x="0" y="90"/>
                  </a:cubicBezTo>
                  <a:cubicBezTo>
                    <a:pt x="11" y="103"/>
                    <a:pt x="26" y="114"/>
                    <a:pt x="42" y="124"/>
                  </a:cubicBezTo>
                  <a:cubicBezTo>
                    <a:pt x="84" y="148"/>
                    <a:pt x="139" y="160"/>
                    <a:pt x="195" y="160"/>
                  </a:cubicBezTo>
                  <a:cubicBezTo>
                    <a:pt x="249" y="160"/>
                    <a:pt x="303" y="148"/>
                    <a:pt x="344" y="124"/>
                  </a:cubicBezTo>
                  <a:cubicBezTo>
                    <a:pt x="361" y="114"/>
                    <a:pt x="376" y="102"/>
                    <a:pt x="388" y="87"/>
                  </a:cubicBezTo>
                  <a:cubicBezTo>
                    <a:pt x="376" y="65"/>
                    <a:pt x="357" y="47"/>
                    <a:pt x="335" y="35"/>
                  </a:cubicBezTo>
                  <a:cubicBezTo>
                    <a:pt x="291" y="12"/>
                    <a:pt x="243" y="0"/>
                    <a:pt x="1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26"/>
            <p:cNvSpPr/>
            <p:nvPr/>
          </p:nvSpPr>
          <p:spPr>
            <a:xfrm flipH="1">
              <a:off x="3557031" y="3307322"/>
              <a:ext cx="17173" cy="96713"/>
            </a:xfrm>
            <a:custGeom>
              <a:rect b="b" l="l" r="r" t="t"/>
              <a:pathLst>
                <a:path extrusionOk="0" h="428" w="76">
                  <a:moveTo>
                    <a:pt x="12" y="0"/>
                  </a:moveTo>
                  <a:cubicBezTo>
                    <a:pt x="12" y="0"/>
                    <a:pt x="11" y="0"/>
                    <a:pt x="10" y="1"/>
                  </a:cubicBezTo>
                  <a:cubicBezTo>
                    <a:pt x="5" y="1"/>
                    <a:pt x="1" y="6"/>
                    <a:pt x="1" y="12"/>
                  </a:cubicBezTo>
                  <a:lnTo>
                    <a:pt x="54" y="418"/>
                  </a:lnTo>
                  <a:cubicBezTo>
                    <a:pt x="54" y="423"/>
                    <a:pt x="60" y="427"/>
                    <a:pt x="65" y="427"/>
                  </a:cubicBezTo>
                  <a:cubicBezTo>
                    <a:pt x="71" y="426"/>
                    <a:pt x="75" y="421"/>
                    <a:pt x="74" y="415"/>
                  </a:cubicBezTo>
                  <a:lnTo>
                    <a:pt x="21" y="9"/>
                  </a:lnTo>
                  <a:cubicBezTo>
                    <a:pt x="21" y="4"/>
                    <a:pt x="17" y="0"/>
                    <a:pt x="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1" name="Google Shape;561;p26"/>
          <p:cNvSpPr txBox="1"/>
          <p:nvPr>
            <p:ph idx="4294967295" type="title"/>
          </p:nvPr>
        </p:nvSpPr>
        <p:spPr>
          <a:xfrm>
            <a:off x="713225" y="539500"/>
            <a:ext cx="77175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Pregunta de investigación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27"/>
          <p:cNvSpPr txBox="1"/>
          <p:nvPr>
            <p:ph type="title"/>
          </p:nvPr>
        </p:nvSpPr>
        <p:spPr>
          <a:xfrm>
            <a:off x="713225" y="539500"/>
            <a:ext cx="77175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Relevancia</a:t>
            </a:r>
            <a:endParaRPr/>
          </a:p>
        </p:txBody>
      </p:sp>
      <p:sp>
        <p:nvSpPr>
          <p:cNvPr id="567" name="Google Shape;567;p27"/>
          <p:cNvSpPr txBox="1"/>
          <p:nvPr/>
        </p:nvSpPr>
        <p:spPr>
          <a:xfrm>
            <a:off x="6317246" y="1226425"/>
            <a:ext cx="2604300" cy="5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3"/>
                </a:solidFill>
                <a:latin typeface="DM Serif Text"/>
                <a:ea typeface="DM Serif Text"/>
                <a:cs typeface="DM Serif Text"/>
                <a:sym typeface="DM Serif Text"/>
              </a:rPr>
              <a:t>Segundo proceso</a:t>
            </a:r>
            <a:endParaRPr sz="2000">
              <a:solidFill>
                <a:schemeClr val="accent3"/>
              </a:solidFill>
              <a:latin typeface="DM Serif Text"/>
              <a:ea typeface="DM Serif Text"/>
              <a:cs typeface="DM Serif Text"/>
              <a:sym typeface="DM Serif Text"/>
            </a:endParaRPr>
          </a:p>
        </p:txBody>
      </p:sp>
      <p:sp>
        <p:nvSpPr>
          <p:cNvPr id="568" name="Google Shape;568;p27"/>
          <p:cNvSpPr txBox="1"/>
          <p:nvPr/>
        </p:nvSpPr>
        <p:spPr>
          <a:xfrm>
            <a:off x="6317250" y="1642200"/>
            <a:ext cx="1996500" cy="6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(2022-2023)</a:t>
            </a:r>
            <a:endParaRPr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569" name="Google Shape;569;p27"/>
          <p:cNvSpPr txBox="1"/>
          <p:nvPr/>
        </p:nvSpPr>
        <p:spPr>
          <a:xfrm>
            <a:off x="6207100" y="2332800"/>
            <a:ext cx="2943000" cy="5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accent3"/>
                </a:solidFill>
                <a:latin typeface="DM Serif Text"/>
                <a:ea typeface="DM Serif Text"/>
                <a:cs typeface="DM Serif Text"/>
                <a:sym typeface="DM Serif Text"/>
              </a:rPr>
              <a:t>Prevalencia de la derecha</a:t>
            </a:r>
            <a:endParaRPr sz="1900">
              <a:solidFill>
                <a:schemeClr val="accent3"/>
              </a:solidFill>
              <a:latin typeface="DM Serif Text"/>
              <a:ea typeface="DM Serif Text"/>
              <a:cs typeface="DM Serif Text"/>
              <a:sym typeface="DM Serif Text"/>
            </a:endParaRPr>
          </a:p>
        </p:txBody>
      </p:sp>
      <p:sp>
        <p:nvSpPr>
          <p:cNvPr id="570" name="Google Shape;570;p27"/>
          <p:cNvSpPr txBox="1"/>
          <p:nvPr/>
        </p:nvSpPr>
        <p:spPr>
          <a:xfrm>
            <a:off x="6207100" y="2743425"/>
            <a:ext cx="2204100" cy="6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66% de los constituyentes son de derecha.</a:t>
            </a:r>
            <a:endParaRPr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571" name="Google Shape;571;p27"/>
          <p:cNvSpPr txBox="1"/>
          <p:nvPr/>
        </p:nvSpPr>
        <p:spPr>
          <a:xfrm flipH="1">
            <a:off x="3" y="1226425"/>
            <a:ext cx="2604300" cy="5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3"/>
                </a:solidFill>
                <a:latin typeface="DM Serif Text"/>
                <a:ea typeface="DM Serif Text"/>
                <a:cs typeface="DM Serif Text"/>
                <a:sym typeface="DM Serif Text"/>
              </a:rPr>
              <a:t>Primer proceso</a:t>
            </a:r>
            <a:endParaRPr sz="2000">
              <a:solidFill>
                <a:schemeClr val="accent3"/>
              </a:solidFill>
              <a:latin typeface="DM Serif Text"/>
              <a:ea typeface="DM Serif Text"/>
              <a:cs typeface="DM Serif Text"/>
              <a:sym typeface="DM Serif Text"/>
            </a:endParaRPr>
          </a:p>
        </p:txBody>
      </p:sp>
      <p:sp>
        <p:nvSpPr>
          <p:cNvPr id="572" name="Google Shape;572;p27"/>
          <p:cNvSpPr txBox="1"/>
          <p:nvPr/>
        </p:nvSpPr>
        <p:spPr>
          <a:xfrm flipH="1">
            <a:off x="607800" y="1643050"/>
            <a:ext cx="1996500" cy="6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(2020-2021)</a:t>
            </a:r>
            <a:endParaRPr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  <a:p>
            <a:pPr indent="0" lvl="0" marL="0" rtl="0" algn="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573" name="Google Shape;573;p27"/>
          <p:cNvSpPr txBox="1"/>
          <p:nvPr/>
        </p:nvSpPr>
        <p:spPr>
          <a:xfrm flipH="1">
            <a:off x="3" y="2104200"/>
            <a:ext cx="2604300" cy="5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accent3"/>
                </a:solidFill>
                <a:latin typeface="DM Serif Text"/>
                <a:ea typeface="DM Serif Text"/>
                <a:cs typeface="DM Serif Text"/>
                <a:sym typeface="DM Serif Text"/>
              </a:rPr>
              <a:t>Diversidad de posturas</a:t>
            </a:r>
            <a:endParaRPr sz="1900">
              <a:solidFill>
                <a:schemeClr val="accent3"/>
              </a:solidFill>
              <a:latin typeface="DM Serif Text"/>
              <a:ea typeface="DM Serif Text"/>
              <a:cs typeface="DM Serif Text"/>
              <a:sym typeface="DM Serif Text"/>
            </a:endParaRPr>
          </a:p>
        </p:txBody>
      </p:sp>
      <p:sp>
        <p:nvSpPr>
          <p:cNvPr id="574" name="Google Shape;574;p27"/>
          <p:cNvSpPr txBox="1"/>
          <p:nvPr/>
        </p:nvSpPr>
        <p:spPr>
          <a:xfrm flipH="1">
            <a:off x="400200" y="2520825"/>
            <a:ext cx="2204100" cy="6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Diversos partidos fueron representa</a:t>
            </a:r>
            <a:r>
              <a:rPr lang="en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dos</a:t>
            </a:r>
            <a:r>
              <a:rPr lang="en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, así como también independientes.</a:t>
            </a:r>
            <a:endParaRPr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575" name="Google Shape;575;p27"/>
          <p:cNvSpPr txBox="1"/>
          <p:nvPr/>
        </p:nvSpPr>
        <p:spPr>
          <a:xfrm>
            <a:off x="6207096" y="3439175"/>
            <a:ext cx="2604300" cy="5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3"/>
                </a:solidFill>
                <a:latin typeface="DM Serif Text"/>
                <a:ea typeface="DM Serif Text"/>
                <a:cs typeface="DM Serif Text"/>
                <a:sym typeface="DM Serif Text"/>
              </a:rPr>
              <a:t>Propuesta en proceso</a:t>
            </a:r>
            <a:endParaRPr sz="2000">
              <a:solidFill>
                <a:schemeClr val="accent3"/>
              </a:solidFill>
              <a:latin typeface="DM Serif Text"/>
              <a:ea typeface="DM Serif Text"/>
              <a:cs typeface="DM Serif Text"/>
              <a:sym typeface="DM Serif Text"/>
            </a:endParaRPr>
          </a:p>
        </p:txBody>
      </p:sp>
      <p:sp>
        <p:nvSpPr>
          <p:cNvPr id="576" name="Google Shape;576;p27"/>
          <p:cNvSpPr txBox="1"/>
          <p:nvPr/>
        </p:nvSpPr>
        <p:spPr>
          <a:xfrm>
            <a:off x="6207100" y="3844650"/>
            <a:ext cx="2604300" cy="6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Propuestas polémicas: fin al aborto; carta magna sobre tratados internacionales</a:t>
            </a:r>
            <a:endParaRPr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577" name="Google Shape;577;p27"/>
          <p:cNvSpPr txBox="1"/>
          <p:nvPr/>
        </p:nvSpPr>
        <p:spPr>
          <a:xfrm flipH="1">
            <a:off x="4" y="3362975"/>
            <a:ext cx="2604300" cy="5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accent3"/>
                </a:solidFill>
                <a:latin typeface="DM Serif Text"/>
                <a:ea typeface="DM Serif Text"/>
                <a:cs typeface="DM Serif Text"/>
                <a:sym typeface="DM Serif Text"/>
              </a:rPr>
              <a:t>Propuesta progresista</a:t>
            </a:r>
            <a:endParaRPr sz="1900">
              <a:solidFill>
                <a:schemeClr val="accent3"/>
              </a:solidFill>
              <a:latin typeface="DM Serif Text"/>
              <a:ea typeface="DM Serif Text"/>
              <a:cs typeface="DM Serif Text"/>
              <a:sym typeface="DM Serif Text"/>
            </a:endParaRPr>
          </a:p>
        </p:txBody>
      </p:sp>
      <p:sp>
        <p:nvSpPr>
          <p:cNvPr id="578" name="Google Shape;578;p27"/>
          <p:cNvSpPr txBox="1"/>
          <p:nvPr/>
        </p:nvSpPr>
        <p:spPr>
          <a:xfrm flipH="1">
            <a:off x="0" y="3779600"/>
            <a:ext cx="2604300" cy="6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Pueblos indígenas, plurinacional, feminismo, medio ambiente.</a:t>
            </a:r>
            <a:endParaRPr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</p:txBody>
      </p:sp>
      <p:cxnSp>
        <p:nvCxnSpPr>
          <p:cNvPr id="579" name="Google Shape;579;p27"/>
          <p:cNvCxnSpPr>
            <a:stCxn id="580" idx="1"/>
            <a:endCxn id="571" idx="1"/>
          </p:cNvCxnSpPr>
          <p:nvPr/>
        </p:nvCxnSpPr>
        <p:spPr>
          <a:xfrm rot="10800000">
            <a:off x="2604303" y="1491475"/>
            <a:ext cx="1649100" cy="12285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581" name="Google Shape;581;p27"/>
          <p:cNvCxnSpPr>
            <a:stCxn id="577" idx="1"/>
          </p:cNvCxnSpPr>
          <p:nvPr/>
        </p:nvCxnSpPr>
        <p:spPr>
          <a:xfrm flipH="1" rot="10800000">
            <a:off x="2604304" y="3286625"/>
            <a:ext cx="1643400" cy="341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582" name="Google Shape;582;p27"/>
          <p:cNvCxnSpPr>
            <a:stCxn id="573" idx="1"/>
          </p:cNvCxnSpPr>
          <p:nvPr/>
        </p:nvCxnSpPr>
        <p:spPr>
          <a:xfrm>
            <a:off x="2604303" y="2369250"/>
            <a:ext cx="1650900" cy="678900"/>
          </a:xfrm>
          <a:prstGeom prst="bentConnector3">
            <a:avLst>
              <a:gd fmla="val 37838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583" name="Google Shape;583;p27"/>
          <p:cNvCxnSpPr>
            <a:stCxn id="567" idx="1"/>
            <a:endCxn id="580" idx="3"/>
          </p:cNvCxnSpPr>
          <p:nvPr/>
        </p:nvCxnSpPr>
        <p:spPr>
          <a:xfrm flipH="1">
            <a:off x="4905746" y="1491475"/>
            <a:ext cx="1411500" cy="1228200"/>
          </a:xfrm>
          <a:prstGeom prst="bentConnector3">
            <a:avLst>
              <a:gd fmla="val 6696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584" name="Google Shape;584;p27"/>
          <p:cNvCxnSpPr>
            <a:stCxn id="569" idx="1"/>
          </p:cNvCxnSpPr>
          <p:nvPr/>
        </p:nvCxnSpPr>
        <p:spPr>
          <a:xfrm flipH="1">
            <a:off x="4918300" y="2597850"/>
            <a:ext cx="1288800" cy="554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585" name="Google Shape;585;p27"/>
          <p:cNvCxnSpPr>
            <a:stCxn id="575" idx="1"/>
          </p:cNvCxnSpPr>
          <p:nvPr/>
        </p:nvCxnSpPr>
        <p:spPr>
          <a:xfrm rot="10800000">
            <a:off x="4918596" y="3487625"/>
            <a:ext cx="1288500" cy="216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grpSp>
        <p:nvGrpSpPr>
          <p:cNvPr id="586" name="Google Shape;586;p27"/>
          <p:cNvGrpSpPr/>
          <p:nvPr/>
        </p:nvGrpSpPr>
        <p:grpSpPr>
          <a:xfrm>
            <a:off x="3816800" y="1374490"/>
            <a:ext cx="1177798" cy="3153321"/>
            <a:chOff x="4223675" y="1503978"/>
            <a:chExt cx="1177798" cy="3153321"/>
          </a:xfrm>
        </p:grpSpPr>
        <p:sp>
          <p:nvSpPr>
            <p:cNvPr id="587" name="Google Shape;587;p27"/>
            <p:cNvSpPr/>
            <p:nvPr/>
          </p:nvSpPr>
          <p:spPr>
            <a:xfrm>
              <a:off x="4396761" y="1611295"/>
              <a:ext cx="157047" cy="176960"/>
            </a:xfrm>
            <a:custGeom>
              <a:rect b="b" l="l" r="r" t="t"/>
              <a:pathLst>
                <a:path extrusionOk="0" h="1644" w="1459">
                  <a:moveTo>
                    <a:pt x="1" y="1428"/>
                  </a:moveTo>
                  <a:cubicBezTo>
                    <a:pt x="1" y="1428"/>
                    <a:pt x="1" y="1428"/>
                    <a:pt x="1" y="1428"/>
                  </a:cubicBezTo>
                  <a:lnTo>
                    <a:pt x="1" y="1428"/>
                  </a:lnTo>
                  <a:lnTo>
                    <a:pt x="1" y="1428"/>
                  </a:lnTo>
                  <a:close/>
                  <a:moveTo>
                    <a:pt x="466" y="1"/>
                  </a:moveTo>
                  <a:cubicBezTo>
                    <a:pt x="342" y="222"/>
                    <a:pt x="3" y="1428"/>
                    <a:pt x="1" y="1428"/>
                  </a:cubicBezTo>
                  <a:cubicBezTo>
                    <a:pt x="1" y="1428"/>
                    <a:pt x="1" y="1428"/>
                    <a:pt x="1" y="1428"/>
                  </a:cubicBezTo>
                  <a:lnTo>
                    <a:pt x="1" y="1428"/>
                  </a:lnTo>
                  <a:lnTo>
                    <a:pt x="214" y="1541"/>
                  </a:lnTo>
                  <a:cubicBezTo>
                    <a:pt x="269" y="1570"/>
                    <a:pt x="355" y="1639"/>
                    <a:pt x="417" y="1643"/>
                  </a:cubicBezTo>
                  <a:cubicBezTo>
                    <a:pt x="419" y="1643"/>
                    <a:pt x="422" y="1643"/>
                    <a:pt x="425" y="1643"/>
                  </a:cubicBezTo>
                  <a:cubicBezTo>
                    <a:pt x="485" y="1643"/>
                    <a:pt x="572" y="1601"/>
                    <a:pt x="630" y="1589"/>
                  </a:cubicBezTo>
                  <a:cubicBezTo>
                    <a:pt x="706" y="1574"/>
                    <a:pt x="783" y="1562"/>
                    <a:pt x="860" y="1554"/>
                  </a:cubicBezTo>
                  <a:cubicBezTo>
                    <a:pt x="920" y="1547"/>
                    <a:pt x="991" y="1536"/>
                    <a:pt x="1020" y="1482"/>
                  </a:cubicBezTo>
                  <a:cubicBezTo>
                    <a:pt x="1026" y="1468"/>
                    <a:pt x="1031" y="1453"/>
                    <a:pt x="1035" y="1439"/>
                  </a:cubicBezTo>
                  <a:cubicBezTo>
                    <a:pt x="1102" y="1176"/>
                    <a:pt x="1208" y="924"/>
                    <a:pt x="1347" y="690"/>
                  </a:cubicBezTo>
                  <a:cubicBezTo>
                    <a:pt x="1390" y="620"/>
                    <a:pt x="1437" y="550"/>
                    <a:pt x="1459" y="470"/>
                  </a:cubicBezTo>
                  <a:lnTo>
                    <a:pt x="1459" y="470"/>
                  </a:lnTo>
                  <a:cubicBezTo>
                    <a:pt x="1444" y="521"/>
                    <a:pt x="1398" y="538"/>
                    <a:pt x="1343" y="538"/>
                  </a:cubicBezTo>
                  <a:cubicBezTo>
                    <a:pt x="1252" y="538"/>
                    <a:pt x="1135" y="492"/>
                    <a:pt x="1088" y="473"/>
                  </a:cubicBezTo>
                  <a:cubicBezTo>
                    <a:pt x="951" y="422"/>
                    <a:pt x="830" y="332"/>
                    <a:pt x="739" y="215"/>
                  </a:cubicBezTo>
                  <a:cubicBezTo>
                    <a:pt x="693" y="153"/>
                    <a:pt x="668" y="122"/>
                    <a:pt x="596" y="103"/>
                  </a:cubicBezTo>
                  <a:cubicBezTo>
                    <a:pt x="531" y="85"/>
                    <a:pt x="499" y="60"/>
                    <a:pt x="466" y="1"/>
                  </a:cubicBezTo>
                  <a:close/>
                </a:path>
              </a:pathLst>
            </a:custGeom>
            <a:solidFill>
              <a:srgbClr val="5C30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27"/>
            <p:cNvSpPr/>
            <p:nvPr/>
          </p:nvSpPr>
          <p:spPr>
            <a:xfrm>
              <a:off x="4401820" y="1672327"/>
              <a:ext cx="135842" cy="99029"/>
            </a:xfrm>
            <a:custGeom>
              <a:rect b="b" l="l" r="r" t="t"/>
              <a:pathLst>
                <a:path extrusionOk="0" h="920" w="1262">
                  <a:moveTo>
                    <a:pt x="173" y="1"/>
                  </a:moveTo>
                  <a:cubicBezTo>
                    <a:pt x="172" y="1"/>
                    <a:pt x="172" y="1"/>
                    <a:pt x="171" y="1"/>
                  </a:cubicBezTo>
                  <a:lnTo>
                    <a:pt x="171" y="1"/>
                  </a:lnTo>
                  <a:cubicBezTo>
                    <a:pt x="172" y="1"/>
                    <a:pt x="172" y="1"/>
                    <a:pt x="173" y="1"/>
                  </a:cubicBezTo>
                  <a:close/>
                  <a:moveTo>
                    <a:pt x="171" y="1"/>
                  </a:moveTo>
                  <a:cubicBezTo>
                    <a:pt x="165" y="3"/>
                    <a:pt x="159" y="8"/>
                    <a:pt x="156" y="16"/>
                  </a:cubicBezTo>
                  <a:cubicBezTo>
                    <a:pt x="125" y="64"/>
                    <a:pt x="116" y="119"/>
                    <a:pt x="96" y="173"/>
                  </a:cubicBezTo>
                  <a:cubicBezTo>
                    <a:pt x="75" y="232"/>
                    <a:pt x="54" y="291"/>
                    <a:pt x="36" y="353"/>
                  </a:cubicBezTo>
                  <a:cubicBezTo>
                    <a:pt x="24" y="399"/>
                    <a:pt x="14" y="446"/>
                    <a:pt x="8" y="494"/>
                  </a:cubicBezTo>
                  <a:cubicBezTo>
                    <a:pt x="1" y="532"/>
                    <a:pt x="5" y="572"/>
                    <a:pt x="19" y="609"/>
                  </a:cubicBezTo>
                  <a:cubicBezTo>
                    <a:pt x="36" y="653"/>
                    <a:pt x="63" y="693"/>
                    <a:pt x="97" y="726"/>
                  </a:cubicBezTo>
                  <a:cubicBezTo>
                    <a:pt x="203" y="835"/>
                    <a:pt x="353" y="897"/>
                    <a:pt x="504" y="914"/>
                  </a:cubicBezTo>
                  <a:cubicBezTo>
                    <a:pt x="538" y="918"/>
                    <a:pt x="572" y="919"/>
                    <a:pt x="606" y="919"/>
                  </a:cubicBezTo>
                  <a:cubicBezTo>
                    <a:pt x="724" y="919"/>
                    <a:pt x="841" y="897"/>
                    <a:pt x="955" y="861"/>
                  </a:cubicBezTo>
                  <a:cubicBezTo>
                    <a:pt x="978" y="856"/>
                    <a:pt x="1000" y="845"/>
                    <a:pt x="1018" y="830"/>
                  </a:cubicBezTo>
                  <a:cubicBezTo>
                    <a:pt x="1028" y="817"/>
                    <a:pt x="1036" y="805"/>
                    <a:pt x="1043" y="791"/>
                  </a:cubicBezTo>
                  <a:cubicBezTo>
                    <a:pt x="1102" y="674"/>
                    <a:pt x="1161" y="556"/>
                    <a:pt x="1201" y="429"/>
                  </a:cubicBezTo>
                  <a:cubicBezTo>
                    <a:pt x="1222" y="366"/>
                    <a:pt x="1246" y="301"/>
                    <a:pt x="1262" y="235"/>
                  </a:cubicBezTo>
                  <a:lnTo>
                    <a:pt x="1262" y="235"/>
                  </a:lnTo>
                  <a:cubicBezTo>
                    <a:pt x="1121" y="291"/>
                    <a:pt x="971" y="320"/>
                    <a:pt x="819" y="320"/>
                  </a:cubicBezTo>
                  <a:cubicBezTo>
                    <a:pt x="800" y="320"/>
                    <a:pt x="781" y="320"/>
                    <a:pt x="762" y="319"/>
                  </a:cubicBezTo>
                  <a:cubicBezTo>
                    <a:pt x="590" y="311"/>
                    <a:pt x="425" y="256"/>
                    <a:pt x="283" y="159"/>
                  </a:cubicBezTo>
                  <a:cubicBezTo>
                    <a:pt x="250" y="137"/>
                    <a:pt x="208" y="110"/>
                    <a:pt x="191" y="75"/>
                  </a:cubicBezTo>
                  <a:cubicBezTo>
                    <a:pt x="189" y="72"/>
                    <a:pt x="185" y="64"/>
                    <a:pt x="181" y="55"/>
                  </a:cubicBezTo>
                  <a:cubicBezTo>
                    <a:pt x="172" y="34"/>
                    <a:pt x="161" y="5"/>
                    <a:pt x="1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27"/>
            <p:cNvSpPr/>
            <p:nvPr/>
          </p:nvSpPr>
          <p:spPr>
            <a:xfrm>
              <a:off x="4320444" y="1699022"/>
              <a:ext cx="596326" cy="895242"/>
            </a:xfrm>
            <a:custGeom>
              <a:rect b="b" l="l" r="r" t="t"/>
              <a:pathLst>
                <a:path extrusionOk="0" h="8317" w="5540">
                  <a:moveTo>
                    <a:pt x="775" y="1"/>
                  </a:moveTo>
                  <a:cubicBezTo>
                    <a:pt x="673" y="213"/>
                    <a:pt x="56" y="2597"/>
                    <a:pt x="21" y="3256"/>
                  </a:cubicBezTo>
                  <a:cubicBezTo>
                    <a:pt x="13" y="3387"/>
                    <a:pt x="1" y="3515"/>
                    <a:pt x="1" y="3646"/>
                  </a:cubicBezTo>
                  <a:cubicBezTo>
                    <a:pt x="2" y="3792"/>
                    <a:pt x="24" y="3936"/>
                    <a:pt x="94" y="4073"/>
                  </a:cubicBezTo>
                  <a:cubicBezTo>
                    <a:pt x="170" y="4213"/>
                    <a:pt x="275" y="4334"/>
                    <a:pt x="371" y="4460"/>
                  </a:cubicBezTo>
                  <a:cubicBezTo>
                    <a:pt x="518" y="4645"/>
                    <a:pt x="3023" y="7260"/>
                    <a:pt x="3529" y="7853"/>
                  </a:cubicBezTo>
                  <a:cubicBezTo>
                    <a:pt x="3643" y="7984"/>
                    <a:pt x="3760" y="8120"/>
                    <a:pt x="3901" y="8219"/>
                  </a:cubicBezTo>
                  <a:cubicBezTo>
                    <a:pt x="3944" y="8248"/>
                    <a:pt x="3988" y="8274"/>
                    <a:pt x="4032" y="8298"/>
                  </a:cubicBezTo>
                  <a:cubicBezTo>
                    <a:pt x="4052" y="8308"/>
                    <a:pt x="4074" y="8316"/>
                    <a:pt x="4095" y="8316"/>
                  </a:cubicBezTo>
                  <a:cubicBezTo>
                    <a:pt x="4101" y="8316"/>
                    <a:pt x="4107" y="8316"/>
                    <a:pt x="4113" y="8314"/>
                  </a:cubicBezTo>
                  <a:cubicBezTo>
                    <a:pt x="4153" y="8306"/>
                    <a:pt x="4173" y="8262"/>
                    <a:pt x="4187" y="8225"/>
                  </a:cubicBezTo>
                  <a:cubicBezTo>
                    <a:pt x="4434" y="7571"/>
                    <a:pt x="4595" y="6880"/>
                    <a:pt x="4950" y="6280"/>
                  </a:cubicBezTo>
                  <a:cubicBezTo>
                    <a:pt x="5152" y="5940"/>
                    <a:pt x="5434" y="5620"/>
                    <a:pt x="5539" y="5233"/>
                  </a:cubicBezTo>
                  <a:cubicBezTo>
                    <a:pt x="4801" y="5186"/>
                    <a:pt x="4037" y="5134"/>
                    <a:pt x="3378" y="4794"/>
                  </a:cubicBezTo>
                  <a:cubicBezTo>
                    <a:pt x="3012" y="4604"/>
                    <a:pt x="2695" y="4332"/>
                    <a:pt x="2392" y="4052"/>
                  </a:cubicBezTo>
                  <a:cubicBezTo>
                    <a:pt x="2093" y="3777"/>
                    <a:pt x="1764" y="3530"/>
                    <a:pt x="1672" y="3144"/>
                  </a:cubicBezTo>
                  <a:cubicBezTo>
                    <a:pt x="1653" y="3064"/>
                    <a:pt x="1643" y="2981"/>
                    <a:pt x="1646" y="2897"/>
                  </a:cubicBezTo>
                  <a:cubicBezTo>
                    <a:pt x="1653" y="2620"/>
                    <a:pt x="1667" y="2344"/>
                    <a:pt x="1687" y="2066"/>
                  </a:cubicBezTo>
                  <a:cubicBezTo>
                    <a:pt x="1698" y="1935"/>
                    <a:pt x="1837" y="1046"/>
                    <a:pt x="1858" y="927"/>
                  </a:cubicBezTo>
                  <a:cubicBezTo>
                    <a:pt x="1881" y="791"/>
                    <a:pt x="2000" y="281"/>
                    <a:pt x="1991" y="156"/>
                  </a:cubicBezTo>
                  <a:lnTo>
                    <a:pt x="1991" y="156"/>
                  </a:lnTo>
                  <a:cubicBezTo>
                    <a:pt x="1934" y="221"/>
                    <a:pt x="1844" y="247"/>
                    <a:pt x="1756" y="261"/>
                  </a:cubicBezTo>
                  <a:cubicBezTo>
                    <a:pt x="1742" y="264"/>
                    <a:pt x="1730" y="264"/>
                    <a:pt x="1716" y="265"/>
                  </a:cubicBezTo>
                  <a:cubicBezTo>
                    <a:pt x="1641" y="274"/>
                    <a:pt x="1565" y="279"/>
                    <a:pt x="1489" y="279"/>
                  </a:cubicBezTo>
                  <a:cubicBezTo>
                    <a:pt x="1395" y="279"/>
                    <a:pt x="1301" y="271"/>
                    <a:pt x="1210" y="250"/>
                  </a:cubicBezTo>
                  <a:cubicBezTo>
                    <a:pt x="1044" y="211"/>
                    <a:pt x="885" y="130"/>
                    <a:pt x="7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27"/>
            <p:cNvSpPr/>
            <p:nvPr/>
          </p:nvSpPr>
          <p:spPr>
            <a:xfrm>
              <a:off x="4320444" y="2091479"/>
              <a:ext cx="502141" cy="492345"/>
            </a:xfrm>
            <a:custGeom>
              <a:rect b="b" l="l" r="r" t="t"/>
              <a:pathLst>
                <a:path extrusionOk="0" h="4574" w="4665">
                  <a:moveTo>
                    <a:pt x="1" y="0"/>
                  </a:moveTo>
                  <a:lnTo>
                    <a:pt x="1" y="0"/>
                  </a:lnTo>
                  <a:cubicBezTo>
                    <a:pt x="4" y="146"/>
                    <a:pt x="24" y="290"/>
                    <a:pt x="94" y="425"/>
                  </a:cubicBezTo>
                  <a:cubicBezTo>
                    <a:pt x="172" y="567"/>
                    <a:pt x="276" y="687"/>
                    <a:pt x="373" y="814"/>
                  </a:cubicBezTo>
                  <a:cubicBezTo>
                    <a:pt x="518" y="999"/>
                    <a:pt x="3023" y="3612"/>
                    <a:pt x="3531" y="4207"/>
                  </a:cubicBezTo>
                  <a:cubicBezTo>
                    <a:pt x="3643" y="4338"/>
                    <a:pt x="3760" y="4474"/>
                    <a:pt x="3902" y="4573"/>
                  </a:cubicBezTo>
                  <a:cubicBezTo>
                    <a:pt x="3990" y="4486"/>
                    <a:pt x="4051" y="4376"/>
                    <a:pt x="4095" y="4265"/>
                  </a:cubicBezTo>
                  <a:cubicBezTo>
                    <a:pt x="4242" y="3900"/>
                    <a:pt x="4268" y="3501"/>
                    <a:pt x="4315" y="3107"/>
                  </a:cubicBezTo>
                  <a:cubicBezTo>
                    <a:pt x="4332" y="2976"/>
                    <a:pt x="4352" y="2847"/>
                    <a:pt x="4380" y="2719"/>
                  </a:cubicBezTo>
                  <a:cubicBezTo>
                    <a:pt x="4392" y="2660"/>
                    <a:pt x="4420" y="2596"/>
                    <a:pt x="4423" y="2537"/>
                  </a:cubicBezTo>
                  <a:cubicBezTo>
                    <a:pt x="4425" y="2492"/>
                    <a:pt x="4418" y="2452"/>
                    <a:pt x="4428" y="2406"/>
                  </a:cubicBezTo>
                  <a:cubicBezTo>
                    <a:pt x="4450" y="2298"/>
                    <a:pt x="4501" y="2199"/>
                    <a:pt x="4549" y="2099"/>
                  </a:cubicBezTo>
                  <a:cubicBezTo>
                    <a:pt x="4553" y="2090"/>
                    <a:pt x="4577" y="2031"/>
                    <a:pt x="4600" y="1969"/>
                  </a:cubicBezTo>
                  <a:cubicBezTo>
                    <a:pt x="4632" y="1890"/>
                    <a:pt x="4665" y="1805"/>
                    <a:pt x="4664" y="1803"/>
                  </a:cubicBezTo>
                  <a:lnTo>
                    <a:pt x="4664" y="1803"/>
                  </a:lnTo>
                  <a:cubicBezTo>
                    <a:pt x="4486" y="1808"/>
                    <a:pt x="4329" y="1923"/>
                    <a:pt x="4208" y="2053"/>
                  </a:cubicBezTo>
                  <a:cubicBezTo>
                    <a:pt x="3939" y="2342"/>
                    <a:pt x="3781" y="2713"/>
                    <a:pt x="3561" y="3041"/>
                  </a:cubicBezTo>
                  <a:cubicBezTo>
                    <a:pt x="3531" y="3091"/>
                    <a:pt x="3492" y="3135"/>
                    <a:pt x="3448" y="3172"/>
                  </a:cubicBezTo>
                  <a:cubicBezTo>
                    <a:pt x="3406" y="3203"/>
                    <a:pt x="3362" y="3215"/>
                    <a:pt x="3319" y="3215"/>
                  </a:cubicBezTo>
                  <a:cubicBezTo>
                    <a:pt x="3181" y="3215"/>
                    <a:pt x="3040" y="3089"/>
                    <a:pt x="2944" y="3004"/>
                  </a:cubicBezTo>
                  <a:cubicBezTo>
                    <a:pt x="2767" y="2846"/>
                    <a:pt x="2592" y="2687"/>
                    <a:pt x="2413" y="2529"/>
                  </a:cubicBezTo>
                  <a:cubicBezTo>
                    <a:pt x="1654" y="1852"/>
                    <a:pt x="893" y="1174"/>
                    <a:pt x="247" y="390"/>
                  </a:cubicBezTo>
                  <a:cubicBezTo>
                    <a:pt x="147" y="266"/>
                    <a:pt x="53" y="140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27"/>
            <p:cNvSpPr/>
            <p:nvPr/>
          </p:nvSpPr>
          <p:spPr>
            <a:xfrm>
              <a:off x="4475015" y="1715599"/>
              <a:ext cx="60709" cy="321844"/>
            </a:xfrm>
            <a:custGeom>
              <a:rect b="b" l="l" r="r" t="t"/>
              <a:pathLst>
                <a:path extrusionOk="0" h="2990" w="564">
                  <a:moveTo>
                    <a:pt x="555" y="1"/>
                  </a:moveTo>
                  <a:lnTo>
                    <a:pt x="555" y="1"/>
                  </a:lnTo>
                  <a:cubicBezTo>
                    <a:pt x="498" y="67"/>
                    <a:pt x="408" y="93"/>
                    <a:pt x="320" y="105"/>
                  </a:cubicBezTo>
                  <a:cubicBezTo>
                    <a:pt x="231" y="485"/>
                    <a:pt x="158" y="867"/>
                    <a:pt x="105" y="1252"/>
                  </a:cubicBezTo>
                  <a:cubicBezTo>
                    <a:pt x="76" y="1453"/>
                    <a:pt x="53" y="1654"/>
                    <a:pt x="35" y="1857"/>
                  </a:cubicBezTo>
                  <a:cubicBezTo>
                    <a:pt x="16" y="2052"/>
                    <a:pt x="1" y="2249"/>
                    <a:pt x="24" y="2444"/>
                  </a:cubicBezTo>
                  <a:cubicBezTo>
                    <a:pt x="50" y="2650"/>
                    <a:pt x="131" y="2824"/>
                    <a:pt x="236" y="2990"/>
                  </a:cubicBezTo>
                  <a:cubicBezTo>
                    <a:pt x="217" y="2908"/>
                    <a:pt x="207" y="2826"/>
                    <a:pt x="210" y="2743"/>
                  </a:cubicBezTo>
                  <a:cubicBezTo>
                    <a:pt x="217" y="2466"/>
                    <a:pt x="231" y="2188"/>
                    <a:pt x="251" y="1912"/>
                  </a:cubicBezTo>
                  <a:cubicBezTo>
                    <a:pt x="262" y="1781"/>
                    <a:pt x="401" y="890"/>
                    <a:pt x="422" y="773"/>
                  </a:cubicBezTo>
                  <a:cubicBezTo>
                    <a:pt x="445" y="637"/>
                    <a:pt x="564" y="126"/>
                    <a:pt x="5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27"/>
            <p:cNvSpPr/>
            <p:nvPr/>
          </p:nvSpPr>
          <p:spPr>
            <a:xfrm>
              <a:off x="5045401" y="4294660"/>
              <a:ext cx="269638" cy="344448"/>
            </a:xfrm>
            <a:custGeom>
              <a:rect b="b" l="l" r="r" t="t"/>
              <a:pathLst>
                <a:path extrusionOk="0" h="3200" w="2505">
                  <a:moveTo>
                    <a:pt x="1748" y="1"/>
                  </a:moveTo>
                  <a:cubicBezTo>
                    <a:pt x="1719" y="1"/>
                    <a:pt x="1689" y="4"/>
                    <a:pt x="1661" y="10"/>
                  </a:cubicBezTo>
                  <a:cubicBezTo>
                    <a:pt x="1614" y="25"/>
                    <a:pt x="1570" y="48"/>
                    <a:pt x="1530" y="78"/>
                  </a:cubicBezTo>
                  <a:cubicBezTo>
                    <a:pt x="1491" y="110"/>
                    <a:pt x="1454" y="146"/>
                    <a:pt x="1420" y="183"/>
                  </a:cubicBezTo>
                  <a:cubicBezTo>
                    <a:pt x="1352" y="251"/>
                    <a:pt x="1277" y="311"/>
                    <a:pt x="1232" y="395"/>
                  </a:cubicBezTo>
                  <a:cubicBezTo>
                    <a:pt x="1175" y="502"/>
                    <a:pt x="1125" y="613"/>
                    <a:pt x="1070" y="720"/>
                  </a:cubicBezTo>
                  <a:lnTo>
                    <a:pt x="1062" y="735"/>
                  </a:lnTo>
                  <a:cubicBezTo>
                    <a:pt x="826" y="1185"/>
                    <a:pt x="65" y="2624"/>
                    <a:pt x="27" y="2742"/>
                  </a:cubicBezTo>
                  <a:cubicBezTo>
                    <a:pt x="13" y="2784"/>
                    <a:pt x="0" y="2829"/>
                    <a:pt x="7" y="2873"/>
                  </a:cubicBezTo>
                  <a:cubicBezTo>
                    <a:pt x="53" y="3117"/>
                    <a:pt x="390" y="3179"/>
                    <a:pt x="581" y="3195"/>
                  </a:cubicBezTo>
                  <a:cubicBezTo>
                    <a:pt x="620" y="3198"/>
                    <a:pt x="663" y="3199"/>
                    <a:pt x="701" y="3199"/>
                  </a:cubicBezTo>
                  <a:cubicBezTo>
                    <a:pt x="708" y="3199"/>
                    <a:pt x="716" y="3199"/>
                    <a:pt x="723" y="3199"/>
                  </a:cubicBezTo>
                  <a:cubicBezTo>
                    <a:pt x="939" y="3199"/>
                    <a:pt x="1152" y="3160"/>
                    <a:pt x="1345" y="3067"/>
                  </a:cubicBezTo>
                  <a:cubicBezTo>
                    <a:pt x="1431" y="3026"/>
                    <a:pt x="1511" y="2971"/>
                    <a:pt x="1581" y="2907"/>
                  </a:cubicBezTo>
                  <a:cubicBezTo>
                    <a:pt x="1771" y="2722"/>
                    <a:pt x="1848" y="2448"/>
                    <a:pt x="1904" y="2190"/>
                  </a:cubicBezTo>
                  <a:cubicBezTo>
                    <a:pt x="1959" y="1929"/>
                    <a:pt x="2009" y="1656"/>
                    <a:pt x="2166" y="1441"/>
                  </a:cubicBezTo>
                  <a:cubicBezTo>
                    <a:pt x="2221" y="1366"/>
                    <a:pt x="2290" y="1300"/>
                    <a:pt x="2342" y="1222"/>
                  </a:cubicBezTo>
                  <a:cubicBezTo>
                    <a:pt x="2473" y="1028"/>
                    <a:pt x="2504" y="779"/>
                    <a:pt x="2454" y="549"/>
                  </a:cubicBezTo>
                  <a:cubicBezTo>
                    <a:pt x="2419" y="390"/>
                    <a:pt x="2343" y="230"/>
                    <a:pt x="2208" y="140"/>
                  </a:cubicBezTo>
                  <a:cubicBezTo>
                    <a:pt x="2130" y="88"/>
                    <a:pt x="2041" y="62"/>
                    <a:pt x="1951" y="39"/>
                  </a:cubicBezTo>
                  <a:cubicBezTo>
                    <a:pt x="1902" y="25"/>
                    <a:pt x="1852" y="12"/>
                    <a:pt x="1802" y="4"/>
                  </a:cubicBezTo>
                  <a:cubicBezTo>
                    <a:pt x="1784" y="2"/>
                    <a:pt x="1766" y="1"/>
                    <a:pt x="17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27"/>
            <p:cNvSpPr/>
            <p:nvPr/>
          </p:nvSpPr>
          <p:spPr>
            <a:xfrm>
              <a:off x="5120857" y="4295090"/>
              <a:ext cx="194183" cy="344017"/>
            </a:xfrm>
            <a:custGeom>
              <a:rect b="b" l="l" r="r" t="t"/>
              <a:pathLst>
                <a:path extrusionOk="0" h="3196" w="1804">
                  <a:moveTo>
                    <a:pt x="1101" y="0"/>
                  </a:moveTo>
                  <a:cubicBezTo>
                    <a:pt x="1093" y="0"/>
                    <a:pt x="1086" y="1"/>
                    <a:pt x="1078" y="3"/>
                  </a:cubicBezTo>
                  <a:cubicBezTo>
                    <a:pt x="993" y="18"/>
                    <a:pt x="910" y="41"/>
                    <a:pt x="830" y="74"/>
                  </a:cubicBezTo>
                  <a:cubicBezTo>
                    <a:pt x="790" y="106"/>
                    <a:pt x="753" y="141"/>
                    <a:pt x="720" y="179"/>
                  </a:cubicBezTo>
                  <a:cubicBezTo>
                    <a:pt x="651" y="247"/>
                    <a:pt x="576" y="307"/>
                    <a:pt x="531" y="390"/>
                  </a:cubicBezTo>
                  <a:cubicBezTo>
                    <a:pt x="474" y="497"/>
                    <a:pt x="424" y="607"/>
                    <a:pt x="369" y="715"/>
                  </a:cubicBezTo>
                  <a:lnTo>
                    <a:pt x="361" y="731"/>
                  </a:lnTo>
                  <a:cubicBezTo>
                    <a:pt x="409" y="811"/>
                    <a:pt x="514" y="869"/>
                    <a:pt x="596" y="895"/>
                  </a:cubicBezTo>
                  <a:cubicBezTo>
                    <a:pt x="720" y="935"/>
                    <a:pt x="851" y="938"/>
                    <a:pt x="979" y="950"/>
                  </a:cubicBezTo>
                  <a:cubicBezTo>
                    <a:pt x="1026" y="957"/>
                    <a:pt x="1083" y="972"/>
                    <a:pt x="1095" y="1019"/>
                  </a:cubicBezTo>
                  <a:cubicBezTo>
                    <a:pt x="1096" y="1038"/>
                    <a:pt x="1092" y="1059"/>
                    <a:pt x="1083" y="1077"/>
                  </a:cubicBezTo>
                  <a:cubicBezTo>
                    <a:pt x="942" y="1521"/>
                    <a:pt x="979" y="2015"/>
                    <a:pt x="778" y="2437"/>
                  </a:cubicBezTo>
                  <a:cubicBezTo>
                    <a:pt x="659" y="2683"/>
                    <a:pt x="468" y="2890"/>
                    <a:pt x="246" y="3047"/>
                  </a:cubicBezTo>
                  <a:cubicBezTo>
                    <a:pt x="167" y="3102"/>
                    <a:pt x="85" y="3151"/>
                    <a:pt x="0" y="3195"/>
                  </a:cubicBezTo>
                  <a:cubicBezTo>
                    <a:pt x="7" y="3195"/>
                    <a:pt x="15" y="3195"/>
                    <a:pt x="22" y="3195"/>
                  </a:cubicBezTo>
                  <a:cubicBezTo>
                    <a:pt x="238" y="3195"/>
                    <a:pt x="451" y="3156"/>
                    <a:pt x="644" y="3063"/>
                  </a:cubicBezTo>
                  <a:cubicBezTo>
                    <a:pt x="730" y="3022"/>
                    <a:pt x="810" y="2967"/>
                    <a:pt x="880" y="2903"/>
                  </a:cubicBezTo>
                  <a:cubicBezTo>
                    <a:pt x="1070" y="2718"/>
                    <a:pt x="1147" y="2444"/>
                    <a:pt x="1203" y="2186"/>
                  </a:cubicBezTo>
                  <a:cubicBezTo>
                    <a:pt x="1258" y="1925"/>
                    <a:pt x="1308" y="1652"/>
                    <a:pt x="1465" y="1437"/>
                  </a:cubicBezTo>
                  <a:cubicBezTo>
                    <a:pt x="1520" y="1362"/>
                    <a:pt x="1589" y="1296"/>
                    <a:pt x="1641" y="1218"/>
                  </a:cubicBezTo>
                  <a:cubicBezTo>
                    <a:pt x="1772" y="1024"/>
                    <a:pt x="1803" y="775"/>
                    <a:pt x="1753" y="545"/>
                  </a:cubicBezTo>
                  <a:cubicBezTo>
                    <a:pt x="1720" y="386"/>
                    <a:pt x="1644" y="226"/>
                    <a:pt x="1507" y="136"/>
                  </a:cubicBezTo>
                  <a:cubicBezTo>
                    <a:pt x="1429" y="84"/>
                    <a:pt x="1340" y="58"/>
                    <a:pt x="1251" y="35"/>
                  </a:cubicBezTo>
                  <a:cubicBezTo>
                    <a:pt x="1201" y="21"/>
                    <a:pt x="1151" y="8"/>
                    <a:pt x="1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27"/>
            <p:cNvSpPr/>
            <p:nvPr/>
          </p:nvSpPr>
          <p:spPr>
            <a:xfrm>
              <a:off x="4615163" y="4355692"/>
              <a:ext cx="333684" cy="301607"/>
            </a:xfrm>
            <a:custGeom>
              <a:rect b="b" l="l" r="r" t="t"/>
              <a:pathLst>
                <a:path extrusionOk="0" h="2802" w="3100">
                  <a:moveTo>
                    <a:pt x="2355" y="1"/>
                  </a:moveTo>
                  <a:cubicBezTo>
                    <a:pt x="2336" y="1"/>
                    <a:pt x="2317" y="1"/>
                    <a:pt x="2299" y="3"/>
                  </a:cubicBezTo>
                  <a:cubicBezTo>
                    <a:pt x="2177" y="11"/>
                    <a:pt x="2047" y="48"/>
                    <a:pt x="1965" y="119"/>
                  </a:cubicBezTo>
                  <a:cubicBezTo>
                    <a:pt x="1890" y="182"/>
                    <a:pt x="1835" y="266"/>
                    <a:pt x="1780" y="346"/>
                  </a:cubicBezTo>
                  <a:cubicBezTo>
                    <a:pt x="1756" y="380"/>
                    <a:pt x="1736" y="412"/>
                    <a:pt x="1715" y="443"/>
                  </a:cubicBezTo>
                  <a:cubicBezTo>
                    <a:pt x="1708" y="450"/>
                    <a:pt x="1701" y="459"/>
                    <a:pt x="1696" y="467"/>
                  </a:cubicBezTo>
                  <a:cubicBezTo>
                    <a:pt x="1605" y="592"/>
                    <a:pt x="1481" y="688"/>
                    <a:pt x="1358" y="783"/>
                  </a:cubicBezTo>
                  <a:cubicBezTo>
                    <a:pt x="1350" y="789"/>
                    <a:pt x="1343" y="796"/>
                    <a:pt x="1335" y="801"/>
                  </a:cubicBezTo>
                  <a:cubicBezTo>
                    <a:pt x="1146" y="947"/>
                    <a:pt x="958" y="1092"/>
                    <a:pt x="768" y="1238"/>
                  </a:cubicBezTo>
                  <a:cubicBezTo>
                    <a:pt x="612" y="1356"/>
                    <a:pt x="458" y="1476"/>
                    <a:pt x="324" y="1623"/>
                  </a:cubicBezTo>
                  <a:cubicBezTo>
                    <a:pt x="191" y="1766"/>
                    <a:pt x="85" y="1937"/>
                    <a:pt x="40" y="2128"/>
                  </a:cubicBezTo>
                  <a:cubicBezTo>
                    <a:pt x="1" y="2295"/>
                    <a:pt x="15" y="2490"/>
                    <a:pt x="108" y="2627"/>
                  </a:cubicBezTo>
                  <a:lnTo>
                    <a:pt x="111" y="2630"/>
                  </a:lnTo>
                  <a:cubicBezTo>
                    <a:pt x="165" y="2714"/>
                    <a:pt x="253" y="2770"/>
                    <a:pt x="352" y="2785"/>
                  </a:cubicBezTo>
                  <a:cubicBezTo>
                    <a:pt x="412" y="2796"/>
                    <a:pt x="473" y="2801"/>
                    <a:pt x="534" y="2801"/>
                  </a:cubicBezTo>
                  <a:cubicBezTo>
                    <a:pt x="685" y="2801"/>
                    <a:pt x="836" y="2769"/>
                    <a:pt x="977" y="2714"/>
                  </a:cubicBezTo>
                  <a:cubicBezTo>
                    <a:pt x="1174" y="2632"/>
                    <a:pt x="1353" y="2511"/>
                    <a:pt x="1500" y="2358"/>
                  </a:cubicBezTo>
                  <a:cubicBezTo>
                    <a:pt x="1603" y="2254"/>
                    <a:pt x="1694" y="2138"/>
                    <a:pt x="1799" y="2036"/>
                  </a:cubicBezTo>
                  <a:cubicBezTo>
                    <a:pt x="1901" y="1938"/>
                    <a:pt x="2010" y="1849"/>
                    <a:pt x="2124" y="1766"/>
                  </a:cubicBezTo>
                  <a:cubicBezTo>
                    <a:pt x="2179" y="1721"/>
                    <a:pt x="2237" y="1680"/>
                    <a:pt x="2299" y="1644"/>
                  </a:cubicBezTo>
                  <a:cubicBezTo>
                    <a:pt x="2429" y="1571"/>
                    <a:pt x="2578" y="1563"/>
                    <a:pt x="2707" y="1492"/>
                  </a:cubicBezTo>
                  <a:cubicBezTo>
                    <a:pt x="2830" y="1426"/>
                    <a:pt x="2940" y="1333"/>
                    <a:pt x="3002" y="1207"/>
                  </a:cubicBezTo>
                  <a:cubicBezTo>
                    <a:pt x="3042" y="1133"/>
                    <a:pt x="3060" y="1049"/>
                    <a:pt x="3074" y="969"/>
                  </a:cubicBezTo>
                  <a:cubicBezTo>
                    <a:pt x="3100" y="760"/>
                    <a:pt x="3060" y="543"/>
                    <a:pt x="2954" y="362"/>
                  </a:cubicBezTo>
                  <a:cubicBezTo>
                    <a:pt x="2848" y="180"/>
                    <a:pt x="2662" y="46"/>
                    <a:pt x="2456" y="8"/>
                  </a:cubicBezTo>
                  <a:cubicBezTo>
                    <a:pt x="2422" y="3"/>
                    <a:pt x="2388" y="1"/>
                    <a:pt x="23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27"/>
            <p:cNvSpPr/>
            <p:nvPr/>
          </p:nvSpPr>
          <p:spPr>
            <a:xfrm>
              <a:off x="4627111" y="4355692"/>
              <a:ext cx="321736" cy="301607"/>
            </a:xfrm>
            <a:custGeom>
              <a:rect b="b" l="l" r="r" t="t"/>
              <a:pathLst>
                <a:path extrusionOk="0" h="2802" w="2989">
                  <a:moveTo>
                    <a:pt x="2243" y="0"/>
                  </a:moveTo>
                  <a:cubicBezTo>
                    <a:pt x="2225" y="0"/>
                    <a:pt x="2206" y="1"/>
                    <a:pt x="2188" y="3"/>
                  </a:cubicBezTo>
                  <a:cubicBezTo>
                    <a:pt x="2155" y="63"/>
                    <a:pt x="2116" y="123"/>
                    <a:pt x="2075" y="178"/>
                  </a:cubicBezTo>
                  <a:cubicBezTo>
                    <a:pt x="2010" y="267"/>
                    <a:pt x="1918" y="346"/>
                    <a:pt x="1808" y="369"/>
                  </a:cubicBezTo>
                  <a:cubicBezTo>
                    <a:pt x="1795" y="372"/>
                    <a:pt x="1782" y="373"/>
                    <a:pt x="1769" y="373"/>
                  </a:cubicBezTo>
                  <a:cubicBezTo>
                    <a:pt x="1734" y="373"/>
                    <a:pt x="1700" y="364"/>
                    <a:pt x="1670" y="346"/>
                  </a:cubicBezTo>
                  <a:cubicBezTo>
                    <a:pt x="1647" y="380"/>
                    <a:pt x="1625" y="410"/>
                    <a:pt x="1604" y="442"/>
                  </a:cubicBezTo>
                  <a:cubicBezTo>
                    <a:pt x="1626" y="476"/>
                    <a:pt x="1651" y="508"/>
                    <a:pt x="1677" y="537"/>
                  </a:cubicBezTo>
                  <a:cubicBezTo>
                    <a:pt x="1802" y="680"/>
                    <a:pt x="1993" y="695"/>
                    <a:pt x="2178" y="695"/>
                  </a:cubicBezTo>
                  <a:cubicBezTo>
                    <a:pt x="2226" y="695"/>
                    <a:pt x="2274" y="694"/>
                    <a:pt x="2320" y="694"/>
                  </a:cubicBezTo>
                  <a:cubicBezTo>
                    <a:pt x="2330" y="694"/>
                    <a:pt x="2340" y="694"/>
                    <a:pt x="2350" y="694"/>
                  </a:cubicBezTo>
                  <a:cubicBezTo>
                    <a:pt x="2426" y="694"/>
                    <a:pt x="2517" y="701"/>
                    <a:pt x="2559" y="767"/>
                  </a:cubicBezTo>
                  <a:cubicBezTo>
                    <a:pt x="2617" y="855"/>
                    <a:pt x="2554" y="1011"/>
                    <a:pt x="2512" y="1093"/>
                  </a:cubicBezTo>
                  <a:cubicBezTo>
                    <a:pt x="2420" y="1269"/>
                    <a:pt x="2251" y="1392"/>
                    <a:pt x="2075" y="1484"/>
                  </a:cubicBezTo>
                  <a:cubicBezTo>
                    <a:pt x="1900" y="1578"/>
                    <a:pt x="1711" y="1651"/>
                    <a:pt x="1549" y="1764"/>
                  </a:cubicBezTo>
                  <a:cubicBezTo>
                    <a:pt x="1380" y="1881"/>
                    <a:pt x="1246" y="2040"/>
                    <a:pt x="1095" y="2182"/>
                  </a:cubicBezTo>
                  <a:cubicBezTo>
                    <a:pt x="843" y="2423"/>
                    <a:pt x="534" y="2621"/>
                    <a:pt x="186" y="2650"/>
                  </a:cubicBezTo>
                  <a:cubicBezTo>
                    <a:pt x="175" y="2650"/>
                    <a:pt x="164" y="2650"/>
                    <a:pt x="153" y="2650"/>
                  </a:cubicBezTo>
                  <a:cubicBezTo>
                    <a:pt x="104" y="2650"/>
                    <a:pt x="47" y="2648"/>
                    <a:pt x="0" y="2630"/>
                  </a:cubicBezTo>
                  <a:lnTo>
                    <a:pt x="0" y="2630"/>
                  </a:lnTo>
                  <a:cubicBezTo>
                    <a:pt x="54" y="2714"/>
                    <a:pt x="142" y="2770"/>
                    <a:pt x="241" y="2785"/>
                  </a:cubicBezTo>
                  <a:cubicBezTo>
                    <a:pt x="301" y="2796"/>
                    <a:pt x="362" y="2801"/>
                    <a:pt x="423" y="2801"/>
                  </a:cubicBezTo>
                  <a:cubicBezTo>
                    <a:pt x="574" y="2801"/>
                    <a:pt x="725" y="2769"/>
                    <a:pt x="866" y="2714"/>
                  </a:cubicBezTo>
                  <a:cubicBezTo>
                    <a:pt x="1063" y="2632"/>
                    <a:pt x="1242" y="2511"/>
                    <a:pt x="1389" y="2358"/>
                  </a:cubicBezTo>
                  <a:cubicBezTo>
                    <a:pt x="1492" y="2254"/>
                    <a:pt x="1583" y="2138"/>
                    <a:pt x="1688" y="2036"/>
                  </a:cubicBezTo>
                  <a:cubicBezTo>
                    <a:pt x="1790" y="1938"/>
                    <a:pt x="1899" y="1849"/>
                    <a:pt x="2013" y="1766"/>
                  </a:cubicBezTo>
                  <a:cubicBezTo>
                    <a:pt x="2068" y="1721"/>
                    <a:pt x="2126" y="1680"/>
                    <a:pt x="2188" y="1644"/>
                  </a:cubicBezTo>
                  <a:cubicBezTo>
                    <a:pt x="2318" y="1571"/>
                    <a:pt x="2467" y="1563"/>
                    <a:pt x="2596" y="1492"/>
                  </a:cubicBezTo>
                  <a:cubicBezTo>
                    <a:pt x="2719" y="1426"/>
                    <a:pt x="2829" y="1333"/>
                    <a:pt x="2891" y="1207"/>
                  </a:cubicBezTo>
                  <a:cubicBezTo>
                    <a:pt x="2931" y="1133"/>
                    <a:pt x="2949" y="1049"/>
                    <a:pt x="2963" y="969"/>
                  </a:cubicBezTo>
                  <a:cubicBezTo>
                    <a:pt x="2989" y="760"/>
                    <a:pt x="2950" y="543"/>
                    <a:pt x="2843" y="361"/>
                  </a:cubicBezTo>
                  <a:cubicBezTo>
                    <a:pt x="2737" y="180"/>
                    <a:pt x="2551" y="44"/>
                    <a:pt x="2345" y="8"/>
                  </a:cubicBezTo>
                  <a:cubicBezTo>
                    <a:pt x="2311" y="3"/>
                    <a:pt x="2277" y="0"/>
                    <a:pt x="22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27"/>
            <p:cNvSpPr/>
            <p:nvPr/>
          </p:nvSpPr>
          <p:spPr>
            <a:xfrm>
              <a:off x="4691480" y="3118582"/>
              <a:ext cx="265978" cy="1308041"/>
            </a:xfrm>
            <a:custGeom>
              <a:rect b="b" l="l" r="r" t="t"/>
              <a:pathLst>
                <a:path extrusionOk="0" h="12152" w="2471">
                  <a:moveTo>
                    <a:pt x="35" y="1"/>
                  </a:moveTo>
                  <a:cubicBezTo>
                    <a:pt x="4" y="338"/>
                    <a:pt x="4" y="675"/>
                    <a:pt x="1" y="1013"/>
                  </a:cubicBezTo>
                  <a:cubicBezTo>
                    <a:pt x="1" y="1254"/>
                    <a:pt x="22" y="1693"/>
                    <a:pt x="59" y="2253"/>
                  </a:cubicBezTo>
                  <a:cubicBezTo>
                    <a:pt x="196" y="4553"/>
                    <a:pt x="565" y="8862"/>
                    <a:pt x="634" y="9438"/>
                  </a:cubicBezTo>
                  <a:cubicBezTo>
                    <a:pt x="731" y="10246"/>
                    <a:pt x="849" y="11055"/>
                    <a:pt x="870" y="11858"/>
                  </a:cubicBezTo>
                  <a:cubicBezTo>
                    <a:pt x="872" y="11947"/>
                    <a:pt x="904" y="12018"/>
                    <a:pt x="987" y="12059"/>
                  </a:cubicBezTo>
                  <a:cubicBezTo>
                    <a:pt x="1109" y="12122"/>
                    <a:pt x="1247" y="12152"/>
                    <a:pt x="1385" y="12152"/>
                  </a:cubicBezTo>
                  <a:cubicBezTo>
                    <a:pt x="1466" y="12152"/>
                    <a:pt x="1547" y="12142"/>
                    <a:pt x="1625" y="12122"/>
                  </a:cubicBezTo>
                  <a:cubicBezTo>
                    <a:pt x="1731" y="12096"/>
                    <a:pt x="1833" y="12058"/>
                    <a:pt x="1930" y="12007"/>
                  </a:cubicBezTo>
                  <a:cubicBezTo>
                    <a:pt x="2026" y="11954"/>
                    <a:pt x="2118" y="11894"/>
                    <a:pt x="2205" y="11824"/>
                  </a:cubicBezTo>
                  <a:cubicBezTo>
                    <a:pt x="2223" y="11813"/>
                    <a:pt x="2237" y="11796"/>
                    <a:pt x="2246" y="11777"/>
                  </a:cubicBezTo>
                  <a:cubicBezTo>
                    <a:pt x="2272" y="11726"/>
                    <a:pt x="2260" y="11643"/>
                    <a:pt x="2260" y="11588"/>
                  </a:cubicBezTo>
                  <a:lnTo>
                    <a:pt x="2259" y="11346"/>
                  </a:lnTo>
                  <a:cubicBezTo>
                    <a:pt x="2259" y="11186"/>
                    <a:pt x="2453" y="7429"/>
                    <a:pt x="2444" y="6537"/>
                  </a:cubicBezTo>
                  <a:cubicBezTo>
                    <a:pt x="2436" y="5659"/>
                    <a:pt x="2376" y="4781"/>
                    <a:pt x="2400" y="3904"/>
                  </a:cubicBezTo>
                  <a:cubicBezTo>
                    <a:pt x="2400" y="3868"/>
                    <a:pt x="2402" y="3833"/>
                    <a:pt x="2402" y="3796"/>
                  </a:cubicBezTo>
                  <a:cubicBezTo>
                    <a:pt x="2431" y="3041"/>
                    <a:pt x="2471" y="2169"/>
                    <a:pt x="2212" y="1451"/>
                  </a:cubicBezTo>
                  <a:cubicBezTo>
                    <a:pt x="2197" y="1412"/>
                    <a:pt x="2169" y="1365"/>
                    <a:pt x="2131" y="1365"/>
                  </a:cubicBezTo>
                  <a:cubicBezTo>
                    <a:pt x="2128" y="1365"/>
                    <a:pt x="2124" y="1366"/>
                    <a:pt x="2120" y="1367"/>
                  </a:cubicBezTo>
                  <a:cubicBezTo>
                    <a:pt x="2107" y="1371"/>
                    <a:pt x="2095" y="1376"/>
                    <a:pt x="2084" y="1384"/>
                  </a:cubicBezTo>
                  <a:cubicBezTo>
                    <a:pt x="1970" y="1462"/>
                    <a:pt x="1835" y="1497"/>
                    <a:pt x="1698" y="1497"/>
                  </a:cubicBezTo>
                  <a:cubicBezTo>
                    <a:pt x="1660" y="1497"/>
                    <a:pt x="1622" y="1494"/>
                    <a:pt x="1584" y="1489"/>
                  </a:cubicBezTo>
                  <a:cubicBezTo>
                    <a:pt x="1507" y="1479"/>
                    <a:pt x="1433" y="1457"/>
                    <a:pt x="1361" y="1426"/>
                  </a:cubicBezTo>
                  <a:cubicBezTo>
                    <a:pt x="1128" y="1327"/>
                    <a:pt x="943" y="1146"/>
                    <a:pt x="786" y="948"/>
                  </a:cubicBezTo>
                  <a:cubicBezTo>
                    <a:pt x="652" y="772"/>
                    <a:pt x="550" y="565"/>
                    <a:pt x="404" y="403"/>
                  </a:cubicBezTo>
                  <a:cubicBezTo>
                    <a:pt x="346" y="341"/>
                    <a:pt x="289" y="280"/>
                    <a:pt x="234" y="213"/>
                  </a:cubicBezTo>
                  <a:cubicBezTo>
                    <a:pt x="210" y="181"/>
                    <a:pt x="35" y="30"/>
                    <a:pt x="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27"/>
            <p:cNvSpPr/>
            <p:nvPr/>
          </p:nvSpPr>
          <p:spPr>
            <a:xfrm>
              <a:off x="4691480" y="3118582"/>
              <a:ext cx="265978" cy="1292433"/>
            </a:xfrm>
            <a:custGeom>
              <a:rect b="b" l="l" r="r" t="t"/>
              <a:pathLst>
                <a:path extrusionOk="0" h="12007" w="2471">
                  <a:moveTo>
                    <a:pt x="35" y="1"/>
                  </a:moveTo>
                  <a:cubicBezTo>
                    <a:pt x="4" y="338"/>
                    <a:pt x="4" y="675"/>
                    <a:pt x="1" y="1013"/>
                  </a:cubicBezTo>
                  <a:cubicBezTo>
                    <a:pt x="1" y="1254"/>
                    <a:pt x="22" y="1693"/>
                    <a:pt x="59" y="2253"/>
                  </a:cubicBezTo>
                  <a:cubicBezTo>
                    <a:pt x="161" y="2326"/>
                    <a:pt x="278" y="2384"/>
                    <a:pt x="388" y="2442"/>
                  </a:cubicBezTo>
                  <a:cubicBezTo>
                    <a:pt x="699" y="2604"/>
                    <a:pt x="971" y="2783"/>
                    <a:pt x="1193" y="3058"/>
                  </a:cubicBezTo>
                  <a:cubicBezTo>
                    <a:pt x="1437" y="3352"/>
                    <a:pt x="1607" y="3703"/>
                    <a:pt x="1718" y="4066"/>
                  </a:cubicBezTo>
                  <a:cubicBezTo>
                    <a:pt x="1892" y="4639"/>
                    <a:pt x="1930" y="5246"/>
                    <a:pt x="1959" y="5848"/>
                  </a:cubicBezTo>
                  <a:cubicBezTo>
                    <a:pt x="2048" y="7903"/>
                    <a:pt x="2038" y="9955"/>
                    <a:pt x="1930" y="12007"/>
                  </a:cubicBezTo>
                  <a:cubicBezTo>
                    <a:pt x="2026" y="11954"/>
                    <a:pt x="2118" y="11894"/>
                    <a:pt x="2205" y="11824"/>
                  </a:cubicBezTo>
                  <a:cubicBezTo>
                    <a:pt x="2223" y="11813"/>
                    <a:pt x="2237" y="11796"/>
                    <a:pt x="2246" y="11777"/>
                  </a:cubicBezTo>
                  <a:cubicBezTo>
                    <a:pt x="2272" y="11726"/>
                    <a:pt x="2260" y="11643"/>
                    <a:pt x="2260" y="11588"/>
                  </a:cubicBezTo>
                  <a:lnTo>
                    <a:pt x="2259" y="11346"/>
                  </a:lnTo>
                  <a:cubicBezTo>
                    <a:pt x="2259" y="11186"/>
                    <a:pt x="2451" y="7429"/>
                    <a:pt x="2444" y="6537"/>
                  </a:cubicBezTo>
                  <a:cubicBezTo>
                    <a:pt x="2436" y="5659"/>
                    <a:pt x="2376" y="4781"/>
                    <a:pt x="2399" y="3904"/>
                  </a:cubicBezTo>
                  <a:cubicBezTo>
                    <a:pt x="2399" y="3868"/>
                    <a:pt x="2402" y="3833"/>
                    <a:pt x="2402" y="3796"/>
                  </a:cubicBezTo>
                  <a:cubicBezTo>
                    <a:pt x="2431" y="3041"/>
                    <a:pt x="2471" y="2169"/>
                    <a:pt x="2212" y="1451"/>
                  </a:cubicBezTo>
                  <a:cubicBezTo>
                    <a:pt x="2197" y="1412"/>
                    <a:pt x="2169" y="1365"/>
                    <a:pt x="2131" y="1365"/>
                  </a:cubicBezTo>
                  <a:cubicBezTo>
                    <a:pt x="2128" y="1365"/>
                    <a:pt x="2124" y="1366"/>
                    <a:pt x="2120" y="1367"/>
                  </a:cubicBezTo>
                  <a:cubicBezTo>
                    <a:pt x="2107" y="1371"/>
                    <a:pt x="2095" y="1376"/>
                    <a:pt x="2082" y="1384"/>
                  </a:cubicBezTo>
                  <a:cubicBezTo>
                    <a:pt x="1970" y="1462"/>
                    <a:pt x="1835" y="1497"/>
                    <a:pt x="1698" y="1497"/>
                  </a:cubicBezTo>
                  <a:cubicBezTo>
                    <a:pt x="1660" y="1497"/>
                    <a:pt x="1622" y="1494"/>
                    <a:pt x="1584" y="1489"/>
                  </a:cubicBezTo>
                  <a:cubicBezTo>
                    <a:pt x="1507" y="1479"/>
                    <a:pt x="1433" y="1457"/>
                    <a:pt x="1361" y="1426"/>
                  </a:cubicBezTo>
                  <a:cubicBezTo>
                    <a:pt x="1128" y="1327"/>
                    <a:pt x="943" y="1146"/>
                    <a:pt x="786" y="948"/>
                  </a:cubicBezTo>
                  <a:cubicBezTo>
                    <a:pt x="652" y="772"/>
                    <a:pt x="550" y="565"/>
                    <a:pt x="404" y="403"/>
                  </a:cubicBezTo>
                  <a:cubicBezTo>
                    <a:pt x="346" y="341"/>
                    <a:pt x="289" y="280"/>
                    <a:pt x="234" y="213"/>
                  </a:cubicBezTo>
                  <a:cubicBezTo>
                    <a:pt x="210" y="181"/>
                    <a:pt x="35" y="30"/>
                    <a:pt x="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27"/>
            <p:cNvSpPr/>
            <p:nvPr/>
          </p:nvSpPr>
          <p:spPr>
            <a:xfrm>
              <a:off x="4819141" y="3129131"/>
              <a:ext cx="490300" cy="1249055"/>
            </a:xfrm>
            <a:custGeom>
              <a:rect b="b" l="l" r="r" t="t"/>
              <a:pathLst>
                <a:path extrusionOk="0" h="11604" w="4555">
                  <a:moveTo>
                    <a:pt x="0" y="1"/>
                  </a:moveTo>
                  <a:cubicBezTo>
                    <a:pt x="189" y="930"/>
                    <a:pt x="404" y="1854"/>
                    <a:pt x="633" y="2775"/>
                  </a:cubicBezTo>
                  <a:cubicBezTo>
                    <a:pt x="757" y="3256"/>
                    <a:pt x="885" y="3740"/>
                    <a:pt x="1016" y="4221"/>
                  </a:cubicBezTo>
                  <a:cubicBezTo>
                    <a:pt x="1364" y="5500"/>
                    <a:pt x="1743" y="6775"/>
                    <a:pt x="2135" y="8043"/>
                  </a:cubicBezTo>
                  <a:cubicBezTo>
                    <a:pt x="2332" y="8676"/>
                    <a:pt x="2531" y="9312"/>
                    <a:pt x="2733" y="9946"/>
                  </a:cubicBezTo>
                  <a:cubicBezTo>
                    <a:pt x="2807" y="10184"/>
                    <a:pt x="2890" y="10419"/>
                    <a:pt x="2963" y="10660"/>
                  </a:cubicBezTo>
                  <a:cubicBezTo>
                    <a:pt x="3033" y="10884"/>
                    <a:pt x="3076" y="11121"/>
                    <a:pt x="3140" y="11351"/>
                  </a:cubicBezTo>
                  <a:cubicBezTo>
                    <a:pt x="3146" y="11370"/>
                    <a:pt x="3154" y="11388"/>
                    <a:pt x="3164" y="11406"/>
                  </a:cubicBezTo>
                  <a:cubicBezTo>
                    <a:pt x="3175" y="11423"/>
                    <a:pt x="3190" y="11438"/>
                    <a:pt x="3206" y="11450"/>
                  </a:cubicBezTo>
                  <a:cubicBezTo>
                    <a:pt x="3336" y="11556"/>
                    <a:pt x="3505" y="11603"/>
                    <a:pt x="3674" y="11603"/>
                  </a:cubicBezTo>
                  <a:cubicBezTo>
                    <a:pt x="3747" y="11603"/>
                    <a:pt x="3819" y="11595"/>
                    <a:pt x="3889" y="11578"/>
                  </a:cubicBezTo>
                  <a:cubicBezTo>
                    <a:pt x="4015" y="11548"/>
                    <a:pt x="4134" y="11498"/>
                    <a:pt x="4244" y="11432"/>
                  </a:cubicBezTo>
                  <a:cubicBezTo>
                    <a:pt x="4275" y="11416"/>
                    <a:pt x="4302" y="11398"/>
                    <a:pt x="4328" y="11377"/>
                  </a:cubicBezTo>
                  <a:cubicBezTo>
                    <a:pt x="4366" y="11351"/>
                    <a:pt x="4401" y="11322"/>
                    <a:pt x="4436" y="11291"/>
                  </a:cubicBezTo>
                  <a:cubicBezTo>
                    <a:pt x="4467" y="11264"/>
                    <a:pt x="4506" y="11238"/>
                    <a:pt x="4529" y="11207"/>
                  </a:cubicBezTo>
                  <a:cubicBezTo>
                    <a:pt x="4554" y="11176"/>
                    <a:pt x="4543" y="11147"/>
                    <a:pt x="4543" y="11105"/>
                  </a:cubicBezTo>
                  <a:cubicBezTo>
                    <a:pt x="4546" y="10966"/>
                    <a:pt x="4540" y="10829"/>
                    <a:pt x="4535" y="10693"/>
                  </a:cubicBezTo>
                  <a:cubicBezTo>
                    <a:pt x="4529" y="10542"/>
                    <a:pt x="4491" y="9621"/>
                    <a:pt x="4477" y="9310"/>
                  </a:cubicBezTo>
                  <a:lnTo>
                    <a:pt x="4422" y="8046"/>
                  </a:lnTo>
                  <a:cubicBezTo>
                    <a:pt x="4401" y="7557"/>
                    <a:pt x="4381" y="7067"/>
                    <a:pt x="4357" y="6578"/>
                  </a:cubicBezTo>
                  <a:cubicBezTo>
                    <a:pt x="4333" y="6065"/>
                    <a:pt x="4310" y="5550"/>
                    <a:pt x="4282" y="5036"/>
                  </a:cubicBezTo>
                  <a:cubicBezTo>
                    <a:pt x="4255" y="4545"/>
                    <a:pt x="4229" y="4051"/>
                    <a:pt x="4198" y="3557"/>
                  </a:cubicBezTo>
                  <a:cubicBezTo>
                    <a:pt x="4169" y="3127"/>
                    <a:pt x="4141" y="2697"/>
                    <a:pt x="4107" y="2269"/>
                  </a:cubicBezTo>
                  <a:cubicBezTo>
                    <a:pt x="4078" y="1947"/>
                    <a:pt x="4049" y="1622"/>
                    <a:pt x="4006" y="1303"/>
                  </a:cubicBezTo>
                  <a:cubicBezTo>
                    <a:pt x="3992" y="1171"/>
                    <a:pt x="3970" y="1040"/>
                    <a:pt x="3942" y="911"/>
                  </a:cubicBezTo>
                  <a:cubicBezTo>
                    <a:pt x="3920" y="820"/>
                    <a:pt x="3886" y="717"/>
                    <a:pt x="3797" y="690"/>
                  </a:cubicBezTo>
                  <a:cubicBezTo>
                    <a:pt x="3786" y="688"/>
                    <a:pt x="3775" y="686"/>
                    <a:pt x="3765" y="686"/>
                  </a:cubicBezTo>
                  <a:cubicBezTo>
                    <a:pt x="3684" y="686"/>
                    <a:pt x="3613" y="759"/>
                    <a:pt x="3552" y="821"/>
                  </a:cubicBezTo>
                  <a:cubicBezTo>
                    <a:pt x="3146" y="1247"/>
                    <a:pt x="2577" y="1459"/>
                    <a:pt x="2007" y="1544"/>
                  </a:cubicBezTo>
                  <a:cubicBezTo>
                    <a:pt x="1844" y="1570"/>
                    <a:pt x="1706" y="1613"/>
                    <a:pt x="1565" y="1613"/>
                  </a:cubicBezTo>
                  <a:cubicBezTo>
                    <a:pt x="1477" y="1613"/>
                    <a:pt x="1388" y="1596"/>
                    <a:pt x="1290" y="1547"/>
                  </a:cubicBezTo>
                  <a:cubicBezTo>
                    <a:pt x="1052" y="1427"/>
                    <a:pt x="865" y="1227"/>
                    <a:pt x="700" y="1024"/>
                  </a:cubicBezTo>
                  <a:cubicBezTo>
                    <a:pt x="562" y="853"/>
                    <a:pt x="434" y="677"/>
                    <a:pt x="314" y="492"/>
                  </a:cubicBezTo>
                  <a:cubicBezTo>
                    <a:pt x="229" y="361"/>
                    <a:pt x="32" y="155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27"/>
            <p:cNvSpPr/>
            <p:nvPr/>
          </p:nvSpPr>
          <p:spPr>
            <a:xfrm>
              <a:off x="4819249" y="3129131"/>
              <a:ext cx="490193" cy="1224728"/>
            </a:xfrm>
            <a:custGeom>
              <a:rect b="b" l="l" r="r" t="t"/>
              <a:pathLst>
                <a:path extrusionOk="0" h="11378" w="4554">
                  <a:moveTo>
                    <a:pt x="1" y="1"/>
                  </a:moveTo>
                  <a:lnTo>
                    <a:pt x="1" y="1"/>
                  </a:lnTo>
                  <a:cubicBezTo>
                    <a:pt x="189" y="930"/>
                    <a:pt x="404" y="1854"/>
                    <a:pt x="634" y="2775"/>
                  </a:cubicBezTo>
                  <a:cubicBezTo>
                    <a:pt x="671" y="2790"/>
                    <a:pt x="707" y="2805"/>
                    <a:pt x="741" y="2821"/>
                  </a:cubicBezTo>
                  <a:cubicBezTo>
                    <a:pt x="1114" y="2991"/>
                    <a:pt x="1523" y="3080"/>
                    <a:pt x="1893" y="3255"/>
                  </a:cubicBezTo>
                  <a:cubicBezTo>
                    <a:pt x="2473" y="3528"/>
                    <a:pt x="3006" y="4030"/>
                    <a:pt x="3218" y="4637"/>
                  </a:cubicBezTo>
                  <a:cubicBezTo>
                    <a:pt x="3482" y="5393"/>
                    <a:pt x="3587" y="6194"/>
                    <a:pt x="3691" y="6987"/>
                  </a:cubicBezTo>
                  <a:cubicBezTo>
                    <a:pt x="3888" y="8455"/>
                    <a:pt x="4063" y="9919"/>
                    <a:pt x="4327" y="11377"/>
                  </a:cubicBezTo>
                  <a:cubicBezTo>
                    <a:pt x="4365" y="11351"/>
                    <a:pt x="4400" y="11322"/>
                    <a:pt x="4435" y="11291"/>
                  </a:cubicBezTo>
                  <a:cubicBezTo>
                    <a:pt x="4466" y="11264"/>
                    <a:pt x="4505" y="11238"/>
                    <a:pt x="4528" y="11207"/>
                  </a:cubicBezTo>
                  <a:cubicBezTo>
                    <a:pt x="4553" y="11176"/>
                    <a:pt x="4542" y="11147"/>
                    <a:pt x="4544" y="11105"/>
                  </a:cubicBezTo>
                  <a:cubicBezTo>
                    <a:pt x="4545" y="10966"/>
                    <a:pt x="4541" y="10829"/>
                    <a:pt x="4535" y="10693"/>
                  </a:cubicBezTo>
                  <a:cubicBezTo>
                    <a:pt x="4530" y="10542"/>
                    <a:pt x="4491" y="9621"/>
                    <a:pt x="4477" y="9310"/>
                  </a:cubicBezTo>
                  <a:lnTo>
                    <a:pt x="4422" y="8046"/>
                  </a:lnTo>
                  <a:cubicBezTo>
                    <a:pt x="4402" y="7557"/>
                    <a:pt x="4381" y="7067"/>
                    <a:pt x="4358" y="6578"/>
                  </a:cubicBezTo>
                  <a:cubicBezTo>
                    <a:pt x="4333" y="6065"/>
                    <a:pt x="4309" y="5550"/>
                    <a:pt x="4282" y="5036"/>
                  </a:cubicBezTo>
                  <a:cubicBezTo>
                    <a:pt x="4256" y="4545"/>
                    <a:pt x="4228" y="4051"/>
                    <a:pt x="4198" y="3557"/>
                  </a:cubicBezTo>
                  <a:cubicBezTo>
                    <a:pt x="4169" y="3127"/>
                    <a:pt x="4140" y="2697"/>
                    <a:pt x="4106" y="2269"/>
                  </a:cubicBezTo>
                  <a:cubicBezTo>
                    <a:pt x="4077" y="1947"/>
                    <a:pt x="4048" y="1622"/>
                    <a:pt x="4007" y="1303"/>
                  </a:cubicBezTo>
                  <a:cubicBezTo>
                    <a:pt x="3993" y="1171"/>
                    <a:pt x="3971" y="1040"/>
                    <a:pt x="3941" y="911"/>
                  </a:cubicBezTo>
                  <a:cubicBezTo>
                    <a:pt x="3920" y="820"/>
                    <a:pt x="3887" y="717"/>
                    <a:pt x="3797" y="690"/>
                  </a:cubicBezTo>
                  <a:cubicBezTo>
                    <a:pt x="3786" y="688"/>
                    <a:pt x="3775" y="686"/>
                    <a:pt x="3765" y="686"/>
                  </a:cubicBezTo>
                  <a:cubicBezTo>
                    <a:pt x="3683" y="686"/>
                    <a:pt x="3612" y="759"/>
                    <a:pt x="3551" y="821"/>
                  </a:cubicBezTo>
                  <a:cubicBezTo>
                    <a:pt x="3146" y="1247"/>
                    <a:pt x="2578" y="1459"/>
                    <a:pt x="2008" y="1544"/>
                  </a:cubicBezTo>
                  <a:cubicBezTo>
                    <a:pt x="1844" y="1570"/>
                    <a:pt x="1706" y="1613"/>
                    <a:pt x="1565" y="1613"/>
                  </a:cubicBezTo>
                  <a:cubicBezTo>
                    <a:pt x="1477" y="1613"/>
                    <a:pt x="1387" y="1596"/>
                    <a:pt x="1291" y="1547"/>
                  </a:cubicBezTo>
                  <a:cubicBezTo>
                    <a:pt x="1052" y="1427"/>
                    <a:pt x="864" y="1227"/>
                    <a:pt x="699" y="1024"/>
                  </a:cubicBezTo>
                  <a:cubicBezTo>
                    <a:pt x="562" y="853"/>
                    <a:pt x="434" y="677"/>
                    <a:pt x="314" y="492"/>
                  </a:cubicBezTo>
                  <a:cubicBezTo>
                    <a:pt x="228" y="361"/>
                    <a:pt x="32" y="155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27"/>
            <p:cNvSpPr/>
            <p:nvPr/>
          </p:nvSpPr>
          <p:spPr>
            <a:xfrm>
              <a:off x="4682223" y="2264887"/>
              <a:ext cx="707948" cy="1085549"/>
            </a:xfrm>
            <a:custGeom>
              <a:rect b="b" l="l" r="r" t="t"/>
              <a:pathLst>
                <a:path extrusionOk="0" h="10085" w="6577">
                  <a:moveTo>
                    <a:pt x="1621" y="0"/>
                  </a:moveTo>
                  <a:cubicBezTo>
                    <a:pt x="1535" y="0"/>
                    <a:pt x="1449" y="12"/>
                    <a:pt x="1366" y="34"/>
                  </a:cubicBezTo>
                  <a:cubicBezTo>
                    <a:pt x="1070" y="113"/>
                    <a:pt x="881" y="398"/>
                    <a:pt x="750" y="673"/>
                  </a:cubicBezTo>
                  <a:cubicBezTo>
                    <a:pt x="698" y="783"/>
                    <a:pt x="649" y="896"/>
                    <a:pt x="605" y="1010"/>
                  </a:cubicBezTo>
                  <a:cubicBezTo>
                    <a:pt x="285" y="1835"/>
                    <a:pt x="196" y="2727"/>
                    <a:pt x="170" y="3604"/>
                  </a:cubicBezTo>
                  <a:cubicBezTo>
                    <a:pt x="142" y="4627"/>
                    <a:pt x="134" y="5649"/>
                    <a:pt x="119" y="6670"/>
                  </a:cubicBezTo>
                  <a:cubicBezTo>
                    <a:pt x="113" y="7128"/>
                    <a:pt x="105" y="7585"/>
                    <a:pt x="101" y="8043"/>
                  </a:cubicBezTo>
                  <a:cubicBezTo>
                    <a:pt x="92" y="8480"/>
                    <a:pt x="0" y="8933"/>
                    <a:pt x="342" y="9270"/>
                  </a:cubicBezTo>
                  <a:cubicBezTo>
                    <a:pt x="479" y="9406"/>
                    <a:pt x="647" y="9507"/>
                    <a:pt x="818" y="9595"/>
                  </a:cubicBezTo>
                  <a:cubicBezTo>
                    <a:pt x="906" y="9639"/>
                    <a:pt x="998" y="9684"/>
                    <a:pt x="1089" y="9720"/>
                  </a:cubicBezTo>
                  <a:cubicBezTo>
                    <a:pt x="1253" y="9793"/>
                    <a:pt x="1422" y="9854"/>
                    <a:pt x="1594" y="9901"/>
                  </a:cubicBezTo>
                  <a:cubicBezTo>
                    <a:pt x="2016" y="10023"/>
                    <a:pt x="2455" y="10085"/>
                    <a:pt x="2894" y="10085"/>
                  </a:cubicBezTo>
                  <a:cubicBezTo>
                    <a:pt x="3532" y="10085"/>
                    <a:pt x="4169" y="9955"/>
                    <a:pt x="4752" y="9694"/>
                  </a:cubicBezTo>
                  <a:cubicBezTo>
                    <a:pt x="4897" y="9629"/>
                    <a:pt x="5046" y="9548"/>
                    <a:pt x="5153" y="9431"/>
                  </a:cubicBezTo>
                  <a:cubicBezTo>
                    <a:pt x="5292" y="9273"/>
                    <a:pt x="5252" y="9164"/>
                    <a:pt x="5234" y="8970"/>
                  </a:cubicBezTo>
                  <a:cubicBezTo>
                    <a:pt x="5192" y="8547"/>
                    <a:pt x="5175" y="8123"/>
                    <a:pt x="5185" y="7698"/>
                  </a:cubicBezTo>
                  <a:cubicBezTo>
                    <a:pt x="5200" y="6850"/>
                    <a:pt x="5320" y="6006"/>
                    <a:pt x="5540" y="5186"/>
                  </a:cubicBezTo>
                  <a:cubicBezTo>
                    <a:pt x="5595" y="4979"/>
                    <a:pt x="5658" y="4778"/>
                    <a:pt x="5723" y="4576"/>
                  </a:cubicBezTo>
                  <a:cubicBezTo>
                    <a:pt x="5865" y="4157"/>
                    <a:pt x="6031" y="3750"/>
                    <a:pt x="6184" y="3338"/>
                  </a:cubicBezTo>
                  <a:cubicBezTo>
                    <a:pt x="6246" y="3166"/>
                    <a:pt x="6318" y="2995"/>
                    <a:pt x="6362" y="2815"/>
                  </a:cubicBezTo>
                  <a:cubicBezTo>
                    <a:pt x="6382" y="2735"/>
                    <a:pt x="6404" y="2646"/>
                    <a:pt x="6396" y="2559"/>
                  </a:cubicBezTo>
                  <a:cubicBezTo>
                    <a:pt x="6388" y="2475"/>
                    <a:pt x="6422" y="2472"/>
                    <a:pt x="6495" y="2425"/>
                  </a:cubicBezTo>
                  <a:cubicBezTo>
                    <a:pt x="6565" y="2379"/>
                    <a:pt x="6576" y="2268"/>
                    <a:pt x="6537" y="2190"/>
                  </a:cubicBezTo>
                  <a:cubicBezTo>
                    <a:pt x="6499" y="2111"/>
                    <a:pt x="6426" y="2056"/>
                    <a:pt x="6355" y="2007"/>
                  </a:cubicBezTo>
                  <a:cubicBezTo>
                    <a:pt x="5712" y="1546"/>
                    <a:pt x="5022" y="1149"/>
                    <a:pt x="4299" y="827"/>
                  </a:cubicBezTo>
                  <a:cubicBezTo>
                    <a:pt x="3987" y="688"/>
                    <a:pt x="3670" y="565"/>
                    <a:pt x="3350" y="458"/>
                  </a:cubicBezTo>
                  <a:cubicBezTo>
                    <a:pt x="2917" y="311"/>
                    <a:pt x="2477" y="188"/>
                    <a:pt x="2031" y="92"/>
                  </a:cubicBezTo>
                  <a:cubicBezTo>
                    <a:pt x="1932" y="69"/>
                    <a:pt x="1848" y="22"/>
                    <a:pt x="1743" y="8"/>
                  </a:cubicBezTo>
                  <a:cubicBezTo>
                    <a:pt x="1702" y="3"/>
                    <a:pt x="1662" y="0"/>
                    <a:pt x="16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27"/>
            <p:cNvSpPr/>
            <p:nvPr/>
          </p:nvSpPr>
          <p:spPr>
            <a:xfrm>
              <a:off x="4799443" y="2418705"/>
              <a:ext cx="200749" cy="911926"/>
            </a:xfrm>
            <a:custGeom>
              <a:rect b="b" l="l" r="r" t="t"/>
              <a:pathLst>
                <a:path extrusionOk="0" h="8472" w="1865">
                  <a:moveTo>
                    <a:pt x="1516" y="1"/>
                  </a:moveTo>
                  <a:cubicBezTo>
                    <a:pt x="1421" y="1"/>
                    <a:pt x="1323" y="44"/>
                    <a:pt x="1254" y="107"/>
                  </a:cubicBezTo>
                  <a:cubicBezTo>
                    <a:pt x="1075" y="271"/>
                    <a:pt x="1048" y="611"/>
                    <a:pt x="990" y="837"/>
                  </a:cubicBezTo>
                  <a:cubicBezTo>
                    <a:pt x="911" y="1140"/>
                    <a:pt x="839" y="1444"/>
                    <a:pt x="770" y="1749"/>
                  </a:cubicBezTo>
                  <a:cubicBezTo>
                    <a:pt x="497" y="2979"/>
                    <a:pt x="317" y="4227"/>
                    <a:pt x="189" y="5480"/>
                  </a:cubicBezTo>
                  <a:cubicBezTo>
                    <a:pt x="121" y="6122"/>
                    <a:pt x="69" y="6763"/>
                    <a:pt x="24" y="7403"/>
                  </a:cubicBezTo>
                  <a:cubicBezTo>
                    <a:pt x="22" y="7469"/>
                    <a:pt x="17" y="7534"/>
                    <a:pt x="14" y="7603"/>
                  </a:cubicBezTo>
                  <a:cubicBezTo>
                    <a:pt x="3" y="7830"/>
                    <a:pt x="0" y="8060"/>
                    <a:pt x="0" y="8291"/>
                  </a:cubicBezTo>
                  <a:cubicBezTo>
                    <a:pt x="164" y="8364"/>
                    <a:pt x="333" y="8425"/>
                    <a:pt x="505" y="8472"/>
                  </a:cubicBezTo>
                  <a:cubicBezTo>
                    <a:pt x="511" y="8309"/>
                    <a:pt x="516" y="8147"/>
                    <a:pt x="522" y="7984"/>
                  </a:cubicBezTo>
                  <a:cubicBezTo>
                    <a:pt x="545" y="7362"/>
                    <a:pt x="578" y="6738"/>
                    <a:pt x="628" y="6119"/>
                  </a:cubicBezTo>
                  <a:cubicBezTo>
                    <a:pt x="734" y="4881"/>
                    <a:pt x="906" y="3649"/>
                    <a:pt x="1209" y="2443"/>
                  </a:cubicBezTo>
                  <a:cubicBezTo>
                    <a:pt x="1283" y="2155"/>
                    <a:pt x="1356" y="1865"/>
                    <a:pt x="1450" y="1583"/>
                  </a:cubicBezTo>
                  <a:cubicBezTo>
                    <a:pt x="1539" y="1301"/>
                    <a:pt x="1633" y="1020"/>
                    <a:pt x="1722" y="738"/>
                  </a:cubicBezTo>
                  <a:cubicBezTo>
                    <a:pt x="1780" y="552"/>
                    <a:pt x="1864" y="230"/>
                    <a:pt x="1699" y="73"/>
                  </a:cubicBezTo>
                  <a:cubicBezTo>
                    <a:pt x="1647" y="22"/>
                    <a:pt x="1582" y="1"/>
                    <a:pt x="15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27"/>
            <p:cNvSpPr/>
            <p:nvPr/>
          </p:nvSpPr>
          <p:spPr>
            <a:xfrm>
              <a:off x="4670167" y="2242713"/>
              <a:ext cx="250801" cy="1120640"/>
            </a:xfrm>
            <a:custGeom>
              <a:rect b="b" l="l" r="r" t="t"/>
              <a:pathLst>
                <a:path extrusionOk="0" h="10411" w="2330">
                  <a:moveTo>
                    <a:pt x="2025" y="1"/>
                  </a:moveTo>
                  <a:cubicBezTo>
                    <a:pt x="1857" y="1"/>
                    <a:pt x="1654" y="67"/>
                    <a:pt x="1544" y="97"/>
                  </a:cubicBezTo>
                  <a:cubicBezTo>
                    <a:pt x="1534" y="100"/>
                    <a:pt x="1523" y="102"/>
                    <a:pt x="1514" y="105"/>
                  </a:cubicBezTo>
                  <a:cubicBezTo>
                    <a:pt x="861" y="306"/>
                    <a:pt x="617" y="1383"/>
                    <a:pt x="474" y="1968"/>
                  </a:cubicBezTo>
                  <a:cubicBezTo>
                    <a:pt x="284" y="2743"/>
                    <a:pt x="220" y="3543"/>
                    <a:pt x="178" y="4338"/>
                  </a:cubicBezTo>
                  <a:cubicBezTo>
                    <a:pt x="115" y="5537"/>
                    <a:pt x="93" y="6739"/>
                    <a:pt x="70" y="7940"/>
                  </a:cubicBezTo>
                  <a:cubicBezTo>
                    <a:pt x="63" y="8318"/>
                    <a:pt x="45" y="9418"/>
                    <a:pt x="37" y="9590"/>
                  </a:cubicBezTo>
                  <a:cubicBezTo>
                    <a:pt x="30" y="9722"/>
                    <a:pt x="1" y="9886"/>
                    <a:pt x="78" y="10003"/>
                  </a:cubicBezTo>
                  <a:cubicBezTo>
                    <a:pt x="159" y="10129"/>
                    <a:pt x="295" y="10215"/>
                    <a:pt x="426" y="10281"/>
                  </a:cubicBezTo>
                  <a:cubicBezTo>
                    <a:pt x="572" y="10354"/>
                    <a:pt x="730" y="10410"/>
                    <a:pt x="891" y="10410"/>
                  </a:cubicBezTo>
                  <a:cubicBezTo>
                    <a:pt x="914" y="10410"/>
                    <a:pt x="937" y="10409"/>
                    <a:pt x="960" y="10407"/>
                  </a:cubicBezTo>
                  <a:cubicBezTo>
                    <a:pt x="982" y="9725"/>
                    <a:pt x="1019" y="9044"/>
                    <a:pt x="1051" y="8361"/>
                  </a:cubicBezTo>
                  <a:cubicBezTo>
                    <a:pt x="1076" y="7847"/>
                    <a:pt x="1373" y="4621"/>
                    <a:pt x="1627" y="3540"/>
                  </a:cubicBezTo>
                  <a:cubicBezTo>
                    <a:pt x="1671" y="3349"/>
                    <a:pt x="1717" y="3159"/>
                    <a:pt x="1764" y="2967"/>
                  </a:cubicBezTo>
                  <a:cubicBezTo>
                    <a:pt x="1905" y="2411"/>
                    <a:pt x="2053" y="1858"/>
                    <a:pt x="2202" y="1303"/>
                  </a:cubicBezTo>
                  <a:cubicBezTo>
                    <a:pt x="2265" y="1063"/>
                    <a:pt x="2330" y="817"/>
                    <a:pt x="2320" y="566"/>
                  </a:cubicBezTo>
                  <a:cubicBezTo>
                    <a:pt x="2316" y="453"/>
                    <a:pt x="2272" y="342"/>
                    <a:pt x="2271" y="233"/>
                  </a:cubicBezTo>
                  <a:cubicBezTo>
                    <a:pt x="2271" y="170"/>
                    <a:pt x="2294" y="127"/>
                    <a:pt x="2245" y="74"/>
                  </a:cubicBezTo>
                  <a:cubicBezTo>
                    <a:pt x="2194" y="20"/>
                    <a:pt x="2115" y="1"/>
                    <a:pt x="20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27"/>
            <p:cNvSpPr/>
            <p:nvPr/>
          </p:nvSpPr>
          <p:spPr>
            <a:xfrm>
              <a:off x="4750036" y="2246373"/>
              <a:ext cx="204947" cy="644333"/>
            </a:xfrm>
            <a:custGeom>
              <a:rect b="b" l="l" r="r" t="t"/>
              <a:pathLst>
                <a:path extrusionOk="0" h="5986" w="1904">
                  <a:moveTo>
                    <a:pt x="1903" y="1"/>
                  </a:moveTo>
                  <a:lnTo>
                    <a:pt x="589" y="426"/>
                  </a:lnTo>
                  <a:lnTo>
                    <a:pt x="722" y="2451"/>
                  </a:lnTo>
                  <a:lnTo>
                    <a:pt x="1" y="2261"/>
                  </a:lnTo>
                  <a:lnTo>
                    <a:pt x="527" y="5985"/>
                  </a:lnTo>
                  <a:lnTo>
                    <a:pt x="1036" y="3185"/>
                  </a:lnTo>
                  <a:lnTo>
                    <a:pt x="19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27"/>
            <p:cNvSpPr/>
            <p:nvPr/>
          </p:nvSpPr>
          <p:spPr>
            <a:xfrm>
              <a:off x="4882541" y="2298148"/>
              <a:ext cx="508814" cy="1144321"/>
            </a:xfrm>
            <a:custGeom>
              <a:rect b="b" l="l" r="r" t="t"/>
              <a:pathLst>
                <a:path extrusionOk="0" h="10631" w="4727">
                  <a:moveTo>
                    <a:pt x="2114" y="1"/>
                  </a:moveTo>
                  <a:cubicBezTo>
                    <a:pt x="2073" y="1"/>
                    <a:pt x="2036" y="15"/>
                    <a:pt x="2005" y="50"/>
                  </a:cubicBezTo>
                  <a:cubicBezTo>
                    <a:pt x="1968" y="91"/>
                    <a:pt x="1947" y="144"/>
                    <a:pt x="1921" y="193"/>
                  </a:cubicBezTo>
                  <a:cubicBezTo>
                    <a:pt x="1863" y="309"/>
                    <a:pt x="1778" y="408"/>
                    <a:pt x="1702" y="513"/>
                  </a:cubicBezTo>
                  <a:cubicBezTo>
                    <a:pt x="1588" y="667"/>
                    <a:pt x="1497" y="840"/>
                    <a:pt x="1416" y="1015"/>
                  </a:cubicBezTo>
                  <a:cubicBezTo>
                    <a:pt x="1387" y="1073"/>
                    <a:pt x="1361" y="1131"/>
                    <a:pt x="1334" y="1190"/>
                  </a:cubicBezTo>
                  <a:cubicBezTo>
                    <a:pt x="1304" y="1267"/>
                    <a:pt x="1270" y="1343"/>
                    <a:pt x="1238" y="1418"/>
                  </a:cubicBezTo>
                  <a:cubicBezTo>
                    <a:pt x="1204" y="1502"/>
                    <a:pt x="1171" y="1585"/>
                    <a:pt x="1139" y="1669"/>
                  </a:cubicBezTo>
                  <a:cubicBezTo>
                    <a:pt x="709" y="2765"/>
                    <a:pt x="427" y="3913"/>
                    <a:pt x="302" y="5084"/>
                  </a:cubicBezTo>
                  <a:cubicBezTo>
                    <a:pt x="233" y="5736"/>
                    <a:pt x="137" y="6384"/>
                    <a:pt x="87" y="7041"/>
                  </a:cubicBezTo>
                  <a:cubicBezTo>
                    <a:pt x="35" y="7711"/>
                    <a:pt x="9" y="8383"/>
                    <a:pt x="3" y="9056"/>
                  </a:cubicBezTo>
                  <a:cubicBezTo>
                    <a:pt x="0" y="9382"/>
                    <a:pt x="6" y="9710"/>
                    <a:pt x="14" y="10036"/>
                  </a:cubicBezTo>
                  <a:cubicBezTo>
                    <a:pt x="17" y="10073"/>
                    <a:pt x="17" y="10112"/>
                    <a:pt x="38" y="10144"/>
                  </a:cubicBezTo>
                  <a:cubicBezTo>
                    <a:pt x="54" y="10171"/>
                    <a:pt x="79" y="10192"/>
                    <a:pt x="108" y="10207"/>
                  </a:cubicBezTo>
                  <a:cubicBezTo>
                    <a:pt x="568" y="10490"/>
                    <a:pt x="1106" y="10631"/>
                    <a:pt x="1646" y="10631"/>
                  </a:cubicBezTo>
                  <a:cubicBezTo>
                    <a:pt x="1720" y="10631"/>
                    <a:pt x="1794" y="10628"/>
                    <a:pt x="1869" y="10623"/>
                  </a:cubicBezTo>
                  <a:cubicBezTo>
                    <a:pt x="2408" y="10584"/>
                    <a:pt x="2940" y="10405"/>
                    <a:pt x="3379" y="10088"/>
                  </a:cubicBezTo>
                  <a:cubicBezTo>
                    <a:pt x="3419" y="10062"/>
                    <a:pt x="3453" y="10029"/>
                    <a:pt x="3481" y="9989"/>
                  </a:cubicBezTo>
                  <a:cubicBezTo>
                    <a:pt x="3515" y="9932"/>
                    <a:pt x="3515" y="9867"/>
                    <a:pt x="3518" y="9801"/>
                  </a:cubicBezTo>
                  <a:cubicBezTo>
                    <a:pt x="3532" y="8562"/>
                    <a:pt x="3610" y="7324"/>
                    <a:pt x="3753" y="6093"/>
                  </a:cubicBezTo>
                  <a:cubicBezTo>
                    <a:pt x="3810" y="5605"/>
                    <a:pt x="3861" y="5094"/>
                    <a:pt x="3934" y="4586"/>
                  </a:cubicBezTo>
                  <a:cubicBezTo>
                    <a:pt x="4027" y="3891"/>
                    <a:pt x="4161" y="3200"/>
                    <a:pt x="4402" y="2572"/>
                  </a:cubicBezTo>
                  <a:cubicBezTo>
                    <a:pt x="4435" y="2488"/>
                    <a:pt x="4465" y="2399"/>
                    <a:pt x="4503" y="2313"/>
                  </a:cubicBezTo>
                  <a:cubicBezTo>
                    <a:pt x="4509" y="2298"/>
                    <a:pt x="4516" y="2284"/>
                    <a:pt x="4524" y="2271"/>
                  </a:cubicBezTo>
                  <a:cubicBezTo>
                    <a:pt x="4561" y="2198"/>
                    <a:pt x="4579" y="2114"/>
                    <a:pt x="4634" y="2054"/>
                  </a:cubicBezTo>
                  <a:cubicBezTo>
                    <a:pt x="4671" y="2014"/>
                    <a:pt x="4721" y="1977"/>
                    <a:pt x="4724" y="1925"/>
                  </a:cubicBezTo>
                  <a:cubicBezTo>
                    <a:pt x="4726" y="1881"/>
                    <a:pt x="4698" y="1844"/>
                    <a:pt x="4669" y="1812"/>
                  </a:cubicBezTo>
                  <a:cubicBezTo>
                    <a:pt x="4523" y="1655"/>
                    <a:pt x="4346" y="1522"/>
                    <a:pt x="4180" y="1391"/>
                  </a:cubicBezTo>
                  <a:cubicBezTo>
                    <a:pt x="3823" y="1111"/>
                    <a:pt x="3454" y="844"/>
                    <a:pt x="3083" y="588"/>
                  </a:cubicBezTo>
                  <a:cubicBezTo>
                    <a:pt x="2923" y="478"/>
                    <a:pt x="2763" y="371"/>
                    <a:pt x="2601" y="266"/>
                  </a:cubicBezTo>
                  <a:cubicBezTo>
                    <a:pt x="2575" y="248"/>
                    <a:pt x="2547" y="233"/>
                    <a:pt x="2521" y="214"/>
                  </a:cubicBezTo>
                  <a:cubicBezTo>
                    <a:pt x="2487" y="193"/>
                    <a:pt x="2443" y="160"/>
                    <a:pt x="2394" y="128"/>
                  </a:cubicBezTo>
                  <a:cubicBezTo>
                    <a:pt x="2356" y="101"/>
                    <a:pt x="2316" y="75"/>
                    <a:pt x="2275" y="53"/>
                  </a:cubicBezTo>
                  <a:cubicBezTo>
                    <a:pt x="2220" y="22"/>
                    <a:pt x="2164" y="1"/>
                    <a:pt x="21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27"/>
            <p:cNvSpPr/>
            <p:nvPr/>
          </p:nvSpPr>
          <p:spPr>
            <a:xfrm>
              <a:off x="5083613" y="2535064"/>
              <a:ext cx="222384" cy="906544"/>
            </a:xfrm>
            <a:custGeom>
              <a:rect b="b" l="l" r="r" t="t"/>
              <a:pathLst>
                <a:path extrusionOk="0" h="8422" w="2066">
                  <a:moveTo>
                    <a:pt x="1804" y="1"/>
                  </a:moveTo>
                  <a:cubicBezTo>
                    <a:pt x="1804" y="1"/>
                    <a:pt x="1804" y="1"/>
                    <a:pt x="1803" y="1"/>
                  </a:cubicBezTo>
                  <a:lnTo>
                    <a:pt x="1803" y="1"/>
                  </a:lnTo>
                  <a:cubicBezTo>
                    <a:pt x="1804" y="1"/>
                    <a:pt x="1804" y="1"/>
                    <a:pt x="1804" y="1"/>
                  </a:cubicBezTo>
                  <a:close/>
                  <a:moveTo>
                    <a:pt x="1803" y="1"/>
                  </a:moveTo>
                  <a:cubicBezTo>
                    <a:pt x="1576" y="144"/>
                    <a:pt x="1341" y="294"/>
                    <a:pt x="1182" y="516"/>
                  </a:cubicBezTo>
                  <a:cubicBezTo>
                    <a:pt x="1011" y="754"/>
                    <a:pt x="869" y="1028"/>
                    <a:pt x="747" y="1295"/>
                  </a:cubicBezTo>
                  <a:cubicBezTo>
                    <a:pt x="447" y="1945"/>
                    <a:pt x="268" y="2647"/>
                    <a:pt x="171" y="3356"/>
                  </a:cubicBezTo>
                  <a:cubicBezTo>
                    <a:pt x="38" y="4340"/>
                    <a:pt x="27" y="7147"/>
                    <a:pt x="1" y="8422"/>
                  </a:cubicBezTo>
                  <a:cubicBezTo>
                    <a:pt x="540" y="8383"/>
                    <a:pt x="1072" y="8204"/>
                    <a:pt x="1511" y="7887"/>
                  </a:cubicBezTo>
                  <a:cubicBezTo>
                    <a:pt x="1551" y="7861"/>
                    <a:pt x="1585" y="7828"/>
                    <a:pt x="1613" y="7788"/>
                  </a:cubicBezTo>
                  <a:cubicBezTo>
                    <a:pt x="1647" y="7731"/>
                    <a:pt x="1647" y="7666"/>
                    <a:pt x="1650" y="7600"/>
                  </a:cubicBezTo>
                  <a:cubicBezTo>
                    <a:pt x="1664" y="6361"/>
                    <a:pt x="1742" y="5123"/>
                    <a:pt x="1885" y="3892"/>
                  </a:cubicBezTo>
                  <a:cubicBezTo>
                    <a:pt x="1942" y="3404"/>
                    <a:pt x="1993" y="2893"/>
                    <a:pt x="2066" y="2385"/>
                  </a:cubicBezTo>
                  <a:cubicBezTo>
                    <a:pt x="2053" y="1907"/>
                    <a:pt x="2042" y="1431"/>
                    <a:pt x="2028" y="952"/>
                  </a:cubicBezTo>
                  <a:cubicBezTo>
                    <a:pt x="2024" y="780"/>
                    <a:pt x="2019" y="602"/>
                    <a:pt x="1953" y="443"/>
                  </a:cubicBezTo>
                  <a:cubicBezTo>
                    <a:pt x="1924" y="370"/>
                    <a:pt x="1882" y="305"/>
                    <a:pt x="1849" y="233"/>
                  </a:cubicBezTo>
                  <a:cubicBezTo>
                    <a:pt x="1838" y="207"/>
                    <a:pt x="1770" y="23"/>
                    <a:pt x="18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27"/>
            <p:cNvSpPr/>
            <p:nvPr/>
          </p:nvSpPr>
          <p:spPr>
            <a:xfrm>
              <a:off x="4906114" y="2303745"/>
              <a:ext cx="334976" cy="617638"/>
            </a:xfrm>
            <a:custGeom>
              <a:rect b="b" l="l" r="r" t="t"/>
              <a:pathLst>
                <a:path extrusionOk="0" h="5738" w="3112">
                  <a:moveTo>
                    <a:pt x="2054" y="1"/>
                  </a:moveTo>
                  <a:lnTo>
                    <a:pt x="1000" y="1759"/>
                  </a:lnTo>
                  <a:lnTo>
                    <a:pt x="289" y="4179"/>
                  </a:lnTo>
                  <a:lnTo>
                    <a:pt x="0" y="5737"/>
                  </a:lnTo>
                  <a:lnTo>
                    <a:pt x="2035" y="2837"/>
                  </a:lnTo>
                  <a:lnTo>
                    <a:pt x="1265" y="2462"/>
                  </a:lnTo>
                  <a:lnTo>
                    <a:pt x="3112" y="1438"/>
                  </a:lnTo>
                  <a:lnTo>
                    <a:pt x="2382" y="214"/>
                  </a:lnTo>
                  <a:cubicBezTo>
                    <a:pt x="2356" y="196"/>
                    <a:pt x="2327" y="180"/>
                    <a:pt x="2301" y="162"/>
                  </a:cubicBezTo>
                  <a:cubicBezTo>
                    <a:pt x="2266" y="141"/>
                    <a:pt x="2222" y="107"/>
                    <a:pt x="2175" y="76"/>
                  </a:cubicBezTo>
                  <a:cubicBezTo>
                    <a:pt x="2137" y="49"/>
                    <a:pt x="2097" y="23"/>
                    <a:pt x="20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27"/>
            <p:cNvSpPr/>
            <p:nvPr/>
          </p:nvSpPr>
          <p:spPr>
            <a:xfrm>
              <a:off x="4906114" y="2305252"/>
              <a:ext cx="317753" cy="616131"/>
            </a:xfrm>
            <a:custGeom>
              <a:rect b="b" l="l" r="r" t="t"/>
              <a:pathLst>
                <a:path extrusionOk="0" h="5724" w="2952">
                  <a:moveTo>
                    <a:pt x="2140" y="1"/>
                  </a:moveTo>
                  <a:lnTo>
                    <a:pt x="839" y="1684"/>
                  </a:lnTo>
                  <a:lnTo>
                    <a:pt x="130" y="4104"/>
                  </a:lnTo>
                  <a:lnTo>
                    <a:pt x="0" y="5723"/>
                  </a:lnTo>
                  <a:lnTo>
                    <a:pt x="1873" y="2762"/>
                  </a:lnTo>
                  <a:lnTo>
                    <a:pt x="1104" y="2388"/>
                  </a:lnTo>
                  <a:lnTo>
                    <a:pt x="2952" y="1365"/>
                  </a:lnTo>
                  <a:lnTo>
                    <a:pt x="21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27"/>
            <p:cNvSpPr/>
            <p:nvPr/>
          </p:nvSpPr>
          <p:spPr>
            <a:xfrm>
              <a:off x="4983292" y="2311926"/>
              <a:ext cx="187724" cy="192783"/>
            </a:xfrm>
            <a:custGeom>
              <a:rect b="b" l="l" r="r" t="t"/>
              <a:pathLst>
                <a:path extrusionOk="0" h="1791" w="1744">
                  <a:moveTo>
                    <a:pt x="1458" y="0"/>
                  </a:moveTo>
                  <a:cubicBezTo>
                    <a:pt x="1445" y="49"/>
                    <a:pt x="1424" y="94"/>
                    <a:pt x="1398" y="137"/>
                  </a:cubicBezTo>
                  <a:cubicBezTo>
                    <a:pt x="1329" y="244"/>
                    <a:pt x="1245" y="343"/>
                    <a:pt x="1150" y="429"/>
                  </a:cubicBezTo>
                  <a:cubicBezTo>
                    <a:pt x="953" y="614"/>
                    <a:pt x="729" y="782"/>
                    <a:pt x="480" y="887"/>
                  </a:cubicBezTo>
                  <a:cubicBezTo>
                    <a:pt x="328" y="953"/>
                    <a:pt x="166" y="990"/>
                    <a:pt x="1" y="997"/>
                  </a:cubicBezTo>
                  <a:cubicBezTo>
                    <a:pt x="61" y="1157"/>
                    <a:pt x="122" y="1319"/>
                    <a:pt x="182" y="1480"/>
                  </a:cubicBezTo>
                  <a:cubicBezTo>
                    <a:pt x="191" y="1501"/>
                    <a:pt x="197" y="1520"/>
                    <a:pt x="203" y="1541"/>
                  </a:cubicBezTo>
                  <a:cubicBezTo>
                    <a:pt x="235" y="1628"/>
                    <a:pt x="273" y="1710"/>
                    <a:pt x="317" y="1790"/>
                  </a:cubicBezTo>
                  <a:cubicBezTo>
                    <a:pt x="425" y="1698"/>
                    <a:pt x="1743" y="690"/>
                    <a:pt x="1684" y="424"/>
                  </a:cubicBezTo>
                  <a:cubicBezTo>
                    <a:pt x="1665" y="346"/>
                    <a:pt x="1642" y="268"/>
                    <a:pt x="1618" y="192"/>
                  </a:cubicBezTo>
                  <a:cubicBezTo>
                    <a:pt x="1608" y="157"/>
                    <a:pt x="1595" y="122"/>
                    <a:pt x="1584" y="87"/>
                  </a:cubicBezTo>
                  <a:cubicBezTo>
                    <a:pt x="1551" y="65"/>
                    <a:pt x="1505" y="32"/>
                    <a:pt x="14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27"/>
            <p:cNvSpPr/>
            <p:nvPr/>
          </p:nvSpPr>
          <p:spPr>
            <a:xfrm>
              <a:off x="4883295" y="2104180"/>
              <a:ext cx="253277" cy="344340"/>
            </a:xfrm>
            <a:custGeom>
              <a:rect b="b" l="l" r="r" t="t"/>
              <a:pathLst>
                <a:path extrusionOk="0" h="3199" w="2353">
                  <a:moveTo>
                    <a:pt x="2047" y="0"/>
                  </a:moveTo>
                  <a:lnTo>
                    <a:pt x="2001" y="79"/>
                  </a:lnTo>
                  <a:cubicBezTo>
                    <a:pt x="1974" y="124"/>
                    <a:pt x="1944" y="168"/>
                    <a:pt x="1912" y="210"/>
                  </a:cubicBezTo>
                  <a:cubicBezTo>
                    <a:pt x="1870" y="261"/>
                    <a:pt x="1820" y="305"/>
                    <a:pt x="1765" y="340"/>
                  </a:cubicBezTo>
                  <a:cubicBezTo>
                    <a:pt x="1705" y="378"/>
                    <a:pt x="1658" y="401"/>
                    <a:pt x="1616" y="456"/>
                  </a:cubicBezTo>
                  <a:cubicBezTo>
                    <a:pt x="1567" y="526"/>
                    <a:pt x="1504" y="590"/>
                    <a:pt x="1446" y="652"/>
                  </a:cubicBezTo>
                  <a:cubicBezTo>
                    <a:pt x="1129" y="986"/>
                    <a:pt x="768" y="1275"/>
                    <a:pt x="373" y="1512"/>
                  </a:cubicBezTo>
                  <a:cubicBezTo>
                    <a:pt x="248" y="1588"/>
                    <a:pt x="112" y="1666"/>
                    <a:pt x="49" y="1800"/>
                  </a:cubicBezTo>
                  <a:cubicBezTo>
                    <a:pt x="0" y="1917"/>
                    <a:pt x="14" y="2049"/>
                    <a:pt x="83" y="2153"/>
                  </a:cubicBezTo>
                  <a:cubicBezTo>
                    <a:pt x="155" y="2253"/>
                    <a:pt x="261" y="2290"/>
                    <a:pt x="303" y="2412"/>
                  </a:cubicBezTo>
                  <a:cubicBezTo>
                    <a:pt x="327" y="2482"/>
                    <a:pt x="327" y="2554"/>
                    <a:pt x="347" y="2627"/>
                  </a:cubicBezTo>
                  <a:cubicBezTo>
                    <a:pt x="376" y="2721"/>
                    <a:pt x="405" y="2818"/>
                    <a:pt x="431" y="2915"/>
                  </a:cubicBezTo>
                  <a:cubicBezTo>
                    <a:pt x="449" y="2974"/>
                    <a:pt x="468" y="3037"/>
                    <a:pt x="510" y="3087"/>
                  </a:cubicBezTo>
                  <a:cubicBezTo>
                    <a:pt x="573" y="3157"/>
                    <a:pt x="669" y="3183"/>
                    <a:pt x="763" y="3194"/>
                  </a:cubicBezTo>
                  <a:cubicBezTo>
                    <a:pt x="793" y="3197"/>
                    <a:pt x="824" y="3199"/>
                    <a:pt x="854" y="3199"/>
                  </a:cubicBezTo>
                  <a:cubicBezTo>
                    <a:pt x="1096" y="3199"/>
                    <a:pt x="1334" y="3109"/>
                    <a:pt x="1538" y="2979"/>
                  </a:cubicBezTo>
                  <a:cubicBezTo>
                    <a:pt x="1768" y="2834"/>
                    <a:pt x="1963" y="2639"/>
                    <a:pt x="2158" y="2448"/>
                  </a:cubicBezTo>
                  <a:cubicBezTo>
                    <a:pt x="2230" y="2375"/>
                    <a:pt x="2309" y="2299"/>
                    <a:pt x="2338" y="2199"/>
                  </a:cubicBezTo>
                  <a:cubicBezTo>
                    <a:pt x="2346" y="2170"/>
                    <a:pt x="2350" y="2138"/>
                    <a:pt x="2352" y="2108"/>
                  </a:cubicBezTo>
                  <a:cubicBezTo>
                    <a:pt x="2353" y="1986"/>
                    <a:pt x="2309" y="1856"/>
                    <a:pt x="2288" y="1743"/>
                  </a:cubicBezTo>
                  <a:cubicBezTo>
                    <a:pt x="2257" y="1581"/>
                    <a:pt x="2229" y="1416"/>
                    <a:pt x="2203" y="1252"/>
                  </a:cubicBezTo>
                  <a:cubicBezTo>
                    <a:pt x="2186" y="1149"/>
                    <a:pt x="2174" y="1049"/>
                    <a:pt x="2160" y="948"/>
                  </a:cubicBezTo>
                  <a:cubicBezTo>
                    <a:pt x="2129" y="720"/>
                    <a:pt x="2102" y="489"/>
                    <a:pt x="2076" y="259"/>
                  </a:cubicBezTo>
                  <a:cubicBezTo>
                    <a:pt x="2067" y="172"/>
                    <a:pt x="2058" y="86"/>
                    <a:pt x="2047" y="0"/>
                  </a:cubicBezTo>
                  <a:close/>
                </a:path>
              </a:pathLst>
            </a:custGeom>
            <a:solidFill>
              <a:srgbClr val="8D5F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27"/>
            <p:cNvSpPr/>
            <p:nvPr/>
          </p:nvSpPr>
          <p:spPr>
            <a:xfrm>
              <a:off x="4946695" y="2198904"/>
              <a:ext cx="189877" cy="242836"/>
            </a:xfrm>
            <a:custGeom>
              <a:rect b="b" l="l" r="r" t="t"/>
              <a:pathLst>
                <a:path extrusionOk="0" h="2256" w="1764">
                  <a:moveTo>
                    <a:pt x="2" y="2188"/>
                  </a:moveTo>
                  <a:cubicBezTo>
                    <a:pt x="2" y="2188"/>
                    <a:pt x="1" y="2189"/>
                    <a:pt x="1" y="2189"/>
                  </a:cubicBezTo>
                  <a:cubicBezTo>
                    <a:pt x="1" y="2189"/>
                    <a:pt x="2" y="2188"/>
                    <a:pt x="2" y="2188"/>
                  </a:cubicBezTo>
                  <a:close/>
                  <a:moveTo>
                    <a:pt x="1308" y="0"/>
                  </a:moveTo>
                  <a:cubicBezTo>
                    <a:pt x="1282" y="0"/>
                    <a:pt x="1256" y="2"/>
                    <a:pt x="1230" y="6"/>
                  </a:cubicBezTo>
                  <a:cubicBezTo>
                    <a:pt x="994" y="40"/>
                    <a:pt x="930" y="234"/>
                    <a:pt x="909" y="443"/>
                  </a:cubicBezTo>
                  <a:cubicBezTo>
                    <a:pt x="883" y="694"/>
                    <a:pt x="851" y="949"/>
                    <a:pt x="785" y="1190"/>
                  </a:cubicBezTo>
                  <a:cubicBezTo>
                    <a:pt x="760" y="1279"/>
                    <a:pt x="730" y="1367"/>
                    <a:pt x="694" y="1454"/>
                  </a:cubicBezTo>
                  <a:cubicBezTo>
                    <a:pt x="561" y="1771"/>
                    <a:pt x="324" y="2061"/>
                    <a:pt x="2" y="2188"/>
                  </a:cubicBezTo>
                  <a:lnTo>
                    <a:pt x="2" y="2188"/>
                  </a:lnTo>
                  <a:cubicBezTo>
                    <a:pt x="3" y="2188"/>
                    <a:pt x="5" y="2188"/>
                    <a:pt x="6" y="2188"/>
                  </a:cubicBezTo>
                  <a:cubicBezTo>
                    <a:pt x="35" y="2188"/>
                    <a:pt x="133" y="2235"/>
                    <a:pt x="157" y="2240"/>
                  </a:cubicBezTo>
                  <a:cubicBezTo>
                    <a:pt x="208" y="2248"/>
                    <a:pt x="261" y="2254"/>
                    <a:pt x="313" y="2255"/>
                  </a:cubicBezTo>
                  <a:cubicBezTo>
                    <a:pt x="433" y="2255"/>
                    <a:pt x="575" y="2193"/>
                    <a:pt x="685" y="2149"/>
                  </a:cubicBezTo>
                  <a:cubicBezTo>
                    <a:pt x="933" y="2042"/>
                    <a:pt x="1158" y="1885"/>
                    <a:pt x="1359" y="1706"/>
                  </a:cubicBezTo>
                  <a:cubicBezTo>
                    <a:pt x="1490" y="1594"/>
                    <a:pt x="1613" y="1472"/>
                    <a:pt x="1705" y="1327"/>
                  </a:cubicBezTo>
                  <a:cubicBezTo>
                    <a:pt x="1725" y="1296"/>
                    <a:pt x="1743" y="1262"/>
                    <a:pt x="1763" y="1228"/>
                  </a:cubicBezTo>
                  <a:cubicBezTo>
                    <a:pt x="1764" y="1106"/>
                    <a:pt x="1720" y="976"/>
                    <a:pt x="1698" y="862"/>
                  </a:cubicBezTo>
                  <a:cubicBezTo>
                    <a:pt x="1668" y="699"/>
                    <a:pt x="1639" y="534"/>
                    <a:pt x="1613" y="370"/>
                  </a:cubicBezTo>
                  <a:cubicBezTo>
                    <a:pt x="1596" y="269"/>
                    <a:pt x="1584" y="168"/>
                    <a:pt x="1570" y="66"/>
                  </a:cubicBezTo>
                  <a:cubicBezTo>
                    <a:pt x="1490" y="22"/>
                    <a:pt x="1400" y="0"/>
                    <a:pt x="1308" y="0"/>
                  </a:cubicBezTo>
                  <a:close/>
                </a:path>
              </a:pathLst>
            </a:custGeom>
            <a:solidFill>
              <a:srgbClr val="5C30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27"/>
            <p:cNvSpPr/>
            <p:nvPr/>
          </p:nvSpPr>
          <p:spPr>
            <a:xfrm>
              <a:off x="4923444" y="2415476"/>
              <a:ext cx="68244" cy="79223"/>
            </a:xfrm>
            <a:custGeom>
              <a:rect b="b" l="l" r="r" t="t"/>
              <a:pathLst>
                <a:path extrusionOk="0" h="736" w="634">
                  <a:moveTo>
                    <a:pt x="245" y="1"/>
                  </a:moveTo>
                  <a:lnTo>
                    <a:pt x="0" y="160"/>
                  </a:lnTo>
                  <a:lnTo>
                    <a:pt x="82" y="616"/>
                  </a:lnTo>
                  <a:lnTo>
                    <a:pt x="340" y="736"/>
                  </a:lnTo>
                  <a:lnTo>
                    <a:pt x="634" y="422"/>
                  </a:lnTo>
                  <a:lnTo>
                    <a:pt x="484" y="23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27"/>
            <p:cNvSpPr/>
            <p:nvPr/>
          </p:nvSpPr>
          <p:spPr>
            <a:xfrm>
              <a:off x="4800627" y="2481782"/>
              <a:ext cx="159522" cy="723879"/>
            </a:xfrm>
            <a:custGeom>
              <a:rect b="b" l="l" r="r" t="t"/>
              <a:pathLst>
                <a:path extrusionOk="0" h="6725" w="1482">
                  <a:moveTo>
                    <a:pt x="1223" y="0"/>
                  </a:moveTo>
                  <a:lnTo>
                    <a:pt x="852" y="819"/>
                  </a:lnTo>
                  <a:lnTo>
                    <a:pt x="779" y="1082"/>
                  </a:lnTo>
                  <a:cubicBezTo>
                    <a:pt x="419" y="2364"/>
                    <a:pt x="186" y="3678"/>
                    <a:pt x="86" y="5007"/>
                  </a:cubicBezTo>
                  <a:lnTo>
                    <a:pt x="0" y="6147"/>
                  </a:lnTo>
                  <a:lnTo>
                    <a:pt x="215" y="6725"/>
                  </a:lnTo>
                  <a:lnTo>
                    <a:pt x="541" y="6407"/>
                  </a:lnTo>
                  <a:lnTo>
                    <a:pt x="644" y="5264"/>
                  </a:lnTo>
                  <a:cubicBezTo>
                    <a:pt x="768" y="3875"/>
                    <a:pt x="1037" y="2503"/>
                    <a:pt x="1444" y="1170"/>
                  </a:cubicBezTo>
                  <a:lnTo>
                    <a:pt x="1481" y="120"/>
                  </a:lnTo>
                  <a:lnTo>
                    <a:pt x="122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27"/>
            <p:cNvSpPr/>
            <p:nvPr/>
          </p:nvSpPr>
          <p:spPr>
            <a:xfrm>
              <a:off x="4970160" y="2278019"/>
              <a:ext cx="187617" cy="224322"/>
            </a:xfrm>
            <a:custGeom>
              <a:rect b="b" l="l" r="r" t="t"/>
              <a:pathLst>
                <a:path extrusionOk="0" h="2084" w="1743">
                  <a:moveTo>
                    <a:pt x="1465" y="0"/>
                  </a:moveTo>
                  <a:cubicBezTo>
                    <a:pt x="1503" y="148"/>
                    <a:pt x="1479" y="303"/>
                    <a:pt x="1397" y="431"/>
                  </a:cubicBezTo>
                  <a:cubicBezTo>
                    <a:pt x="1331" y="541"/>
                    <a:pt x="1242" y="635"/>
                    <a:pt x="1150" y="723"/>
                  </a:cubicBezTo>
                  <a:cubicBezTo>
                    <a:pt x="833" y="1024"/>
                    <a:pt x="438" y="1275"/>
                    <a:pt x="0" y="1290"/>
                  </a:cubicBezTo>
                  <a:cubicBezTo>
                    <a:pt x="61" y="1453"/>
                    <a:pt x="120" y="1614"/>
                    <a:pt x="180" y="1775"/>
                  </a:cubicBezTo>
                  <a:cubicBezTo>
                    <a:pt x="219" y="1881"/>
                    <a:pt x="259" y="1987"/>
                    <a:pt x="317" y="2083"/>
                  </a:cubicBezTo>
                  <a:cubicBezTo>
                    <a:pt x="424" y="1992"/>
                    <a:pt x="1743" y="986"/>
                    <a:pt x="1682" y="717"/>
                  </a:cubicBezTo>
                  <a:cubicBezTo>
                    <a:pt x="1666" y="639"/>
                    <a:pt x="1641" y="562"/>
                    <a:pt x="1616" y="485"/>
                  </a:cubicBezTo>
                  <a:lnTo>
                    <a:pt x="14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27"/>
            <p:cNvSpPr/>
            <p:nvPr/>
          </p:nvSpPr>
          <p:spPr>
            <a:xfrm>
              <a:off x="4887708" y="2323336"/>
              <a:ext cx="85574" cy="142408"/>
            </a:xfrm>
            <a:custGeom>
              <a:rect b="b" l="l" r="r" t="t"/>
              <a:pathLst>
                <a:path extrusionOk="0" h="1323" w="795">
                  <a:moveTo>
                    <a:pt x="283" y="0"/>
                  </a:moveTo>
                  <a:lnTo>
                    <a:pt x="283" y="0"/>
                  </a:lnTo>
                  <a:cubicBezTo>
                    <a:pt x="283" y="1"/>
                    <a:pt x="283" y="1"/>
                    <a:pt x="283" y="1"/>
                  </a:cubicBezTo>
                  <a:lnTo>
                    <a:pt x="283" y="1"/>
                  </a:lnTo>
                  <a:cubicBezTo>
                    <a:pt x="283" y="1"/>
                    <a:pt x="283" y="1"/>
                    <a:pt x="283" y="0"/>
                  </a:cubicBezTo>
                  <a:close/>
                  <a:moveTo>
                    <a:pt x="283" y="1"/>
                  </a:moveTo>
                  <a:cubicBezTo>
                    <a:pt x="276" y="45"/>
                    <a:pt x="206" y="83"/>
                    <a:pt x="177" y="116"/>
                  </a:cubicBezTo>
                  <a:cubicBezTo>
                    <a:pt x="140" y="159"/>
                    <a:pt x="108" y="206"/>
                    <a:pt x="83" y="257"/>
                  </a:cubicBezTo>
                  <a:cubicBezTo>
                    <a:pt x="34" y="360"/>
                    <a:pt x="8" y="474"/>
                    <a:pt x="5" y="588"/>
                  </a:cubicBezTo>
                  <a:cubicBezTo>
                    <a:pt x="1" y="837"/>
                    <a:pt x="80" y="1117"/>
                    <a:pt x="221" y="1322"/>
                  </a:cubicBezTo>
                  <a:lnTo>
                    <a:pt x="221" y="1322"/>
                  </a:lnTo>
                  <a:cubicBezTo>
                    <a:pt x="208" y="1302"/>
                    <a:pt x="254" y="1235"/>
                    <a:pt x="264" y="1219"/>
                  </a:cubicBezTo>
                  <a:cubicBezTo>
                    <a:pt x="280" y="1193"/>
                    <a:pt x="299" y="1168"/>
                    <a:pt x="321" y="1146"/>
                  </a:cubicBezTo>
                  <a:cubicBezTo>
                    <a:pt x="343" y="1120"/>
                    <a:pt x="370" y="1096"/>
                    <a:pt x="397" y="1076"/>
                  </a:cubicBezTo>
                  <a:cubicBezTo>
                    <a:pt x="451" y="1037"/>
                    <a:pt x="507" y="1003"/>
                    <a:pt x="566" y="972"/>
                  </a:cubicBezTo>
                  <a:cubicBezTo>
                    <a:pt x="638" y="934"/>
                    <a:pt x="715" y="908"/>
                    <a:pt x="795" y="895"/>
                  </a:cubicBezTo>
                  <a:cubicBezTo>
                    <a:pt x="675" y="799"/>
                    <a:pt x="551" y="712"/>
                    <a:pt x="441" y="602"/>
                  </a:cubicBezTo>
                  <a:cubicBezTo>
                    <a:pt x="403" y="564"/>
                    <a:pt x="370" y="532"/>
                    <a:pt x="348" y="482"/>
                  </a:cubicBezTo>
                  <a:cubicBezTo>
                    <a:pt x="279" y="331"/>
                    <a:pt x="257" y="164"/>
                    <a:pt x="283" y="1"/>
                  </a:cubicBezTo>
                  <a:close/>
                  <a:moveTo>
                    <a:pt x="221" y="1322"/>
                  </a:moveTo>
                  <a:cubicBezTo>
                    <a:pt x="221" y="1322"/>
                    <a:pt x="221" y="1322"/>
                    <a:pt x="221" y="1322"/>
                  </a:cubicBezTo>
                  <a:cubicBezTo>
                    <a:pt x="221" y="1322"/>
                    <a:pt x="221" y="1322"/>
                    <a:pt x="221" y="132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27"/>
            <p:cNvSpPr/>
            <p:nvPr/>
          </p:nvSpPr>
          <p:spPr>
            <a:xfrm>
              <a:off x="4802995" y="1937230"/>
              <a:ext cx="336052" cy="426685"/>
            </a:xfrm>
            <a:custGeom>
              <a:rect b="b" l="l" r="r" t="t"/>
              <a:pathLst>
                <a:path extrusionOk="0" h="3964" w="3122">
                  <a:moveTo>
                    <a:pt x="1064" y="0"/>
                  </a:moveTo>
                  <a:cubicBezTo>
                    <a:pt x="1002" y="0"/>
                    <a:pt x="941" y="5"/>
                    <a:pt x="880" y="16"/>
                  </a:cubicBezTo>
                  <a:cubicBezTo>
                    <a:pt x="627" y="61"/>
                    <a:pt x="494" y="220"/>
                    <a:pt x="443" y="461"/>
                  </a:cubicBezTo>
                  <a:cubicBezTo>
                    <a:pt x="377" y="752"/>
                    <a:pt x="262" y="1031"/>
                    <a:pt x="183" y="1316"/>
                  </a:cubicBezTo>
                  <a:cubicBezTo>
                    <a:pt x="163" y="1390"/>
                    <a:pt x="145" y="1466"/>
                    <a:pt x="165" y="1536"/>
                  </a:cubicBezTo>
                  <a:cubicBezTo>
                    <a:pt x="176" y="1576"/>
                    <a:pt x="200" y="1609"/>
                    <a:pt x="212" y="1646"/>
                  </a:cubicBezTo>
                  <a:cubicBezTo>
                    <a:pt x="258" y="1748"/>
                    <a:pt x="236" y="1850"/>
                    <a:pt x="215" y="1955"/>
                  </a:cubicBezTo>
                  <a:cubicBezTo>
                    <a:pt x="194" y="2068"/>
                    <a:pt x="154" y="2176"/>
                    <a:pt x="98" y="2277"/>
                  </a:cubicBezTo>
                  <a:cubicBezTo>
                    <a:pt x="75" y="2321"/>
                    <a:pt x="46" y="2364"/>
                    <a:pt x="25" y="2410"/>
                  </a:cubicBezTo>
                  <a:cubicBezTo>
                    <a:pt x="4" y="2456"/>
                    <a:pt x="0" y="2508"/>
                    <a:pt x="14" y="2556"/>
                  </a:cubicBezTo>
                  <a:cubicBezTo>
                    <a:pt x="29" y="2607"/>
                    <a:pt x="72" y="2646"/>
                    <a:pt x="124" y="2655"/>
                  </a:cubicBezTo>
                  <a:cubicBezTo>
                    <a:pt x="157" y="2664"/>
                    <a:pt x="203" y="2664"/>
                    <a:pt x="220" y="2695"/>
                  </a:cubicBezTo>
                  <a:cubicBezTo>
                    <a:pt x="226" y="2709"/>
                    <a:pt x="229" y="2724"/>
                    <a:pt x="229" y="2739"/>
                  </a:cubicBezTo>
                  <a:cubicBezTo>
                    <a:pt x="236" y="2986"/>
                    <a:pt x="233" y="3224"/>
                    <a:pt x="194" y="3468"/>
                  </a:cubicBezTo>
                  <a:cubicBezTo>
                    <a:pt x="178" y="3572"/>
                    <a:pt x="174" y="3656"/>
                    <a:pt x="223" y="3750"/>
                  </a:cubicBezTo>
                  <a:cubicBezTo>
                    <a:pt x="269" y="3834"/>
                    <a:pt x="321" y="3901"/>
                    <a:pt x="412" y="3936"/>
                  </a:cubicBezTo>
                  <a:cubicBezTo>
                    <a:pt x="434" y="3944"/>
                    <a:pt x="457" y="3951"/>
                    <a:pt x="481" y="3956"/>
                  </a:cubicBezTo>
                  <a:cubicBezTo>
                    <a:pt x="513" y="3961"/>
                    <a:pt x="546" y="3964"/>
                    <a:pt x="579" y="3964"/>
                  </a:cubicBezTo>
                  <a:cubicBezTo>
                    <a:pt x="594" y="3964"/>
                    <a:pt x="610" y="3963"/>
                    <a:pt x="625" y="3962"/>
                  </a:cubicBezTo>
                  <a:cubicBezTo>
                    <a:pt x="806" y="3954"/>
                    <a:pt x="983" y="3904"/>
                    <a:pt x="1161" y="3866"/>
                  </a:cubicBezTo>
                  <a:cubicBezTo>
                    <a:pt x="1302" y="3834"/>
                    <a:pt x="1444" y="3808"/>
                    <a:pt x="1585" y="3765"/>
                  </a:cubicBezTo>
                  <a:cubicBezTo>
                    <a:pt x="1726" y="3724"/>
                    <a:pt x="1860" y="3660"/>
                    <a:pt x="1967" y="3561"/>
                  </a:cubicBezTo>
                  <a:cubicBezTo>
                    <a:pt x="2150" y="3397"/>
                    <a:pt x="2226" y="3151"/>
                    <a:pt x="2299" y="2916"/>
                  </a:cubicBezTo>
                  <a:cubicBezTo>
                    <a:pt x="2299" y="2937"/>
                    <a:pt x="2476" y="2949"/>
                    <a:pt x="2582" y="2949"/>
                  </a:cubicBezTo>
                  <a:cubicBezTo>
                    <a:pt x="2619" y="2949"/>
                    <a:pt x="2647" y="2948"/>
                    <a:pt x="2656" y="2945"/>
                  </a:cubicBezTo>
                  <a:cubicBezTo>
                    <a:pt x="2686" y="2932"/>
                    <a:pt x="2716" y="2914"/>
                    <a:pt x="2741" y="2892"/>
                  </a:cubicBezTo>
                  <a:cubicBezTo>
                    <a:pt x="2796" y="2852"/>
                    <a:pt x="2847" y="2806"/>
                    <a:pt x="2891" y="2753"/>
                  </a:cubicBezTo>
                  <a:cubicBezTo>
                    <a:pt x="2956" y="2675"/>
                    <a:pt x="2996" y="2578"/>
                    <a:pt x="3026" y="2485"/>
                  </a:cubicBezTo>
                  <a:cubicBezTo>
                    <a:pt x="3058" y="2390"/>
                    <a:pt x="3105" y="2285"/>
                    <a:pt x="3113" y="2189"/>
                  </a:cubicBezTo>
                  <a:cubicBezTo>
                    <a:pt x="3121" y="2065"/>
                    <a:pt x="3055" y="1951"/>
                    <a:pt x="2981" y="1853"/>
                  </a:cubicBezTo>
                  <a:cubicBezTo>
                    <a:pt x="2792" y="1606"/>
                    <a:pt x="2526" y="1426"/>
                    <a:pt x="2350" y="1170"/>
                  </a:cubicBezTo>
                  <a:cubicBezTo>
                    <a:pt x="2217" y="976"/>
                    <a:pt x="2138" y="749"/>
                    <a:pt x="2018" y="548"/>
                  </a:cubicBezTo>
                  <a:cubicBezTo>
                    <a:pt x="1996" y="508"/>
                    <a:pt x="1972" y="471"/>
                    <a:pt x="1944" y="435"/>
                  </a:cubicBezTo>
                  <a:cubicBezTo>
                    <a:pt x="1741" y="162"/>
                    <a:pt x="1403" y="0"/>
                    <a:pt x="1064" y="0"/>
                  </a:cubicBezTo>
                  <a:close/>
                </a:path>
              </a:pathLst>
            </a:custGeom>
            <a:solidFill>
              <a:srgbClr val="8D5F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27"/>
            <p:cNvSpPr/>
            <p:nvPr/>
          </p:nvSpPr>
          <p:spPr>
            <a:xfrm>
              <a:off x="4854662" y="1996109"/>
              <a:ext cx="284385" cy="367806"/>
            </a:xfrm>
            <a:custGeom>
              <a:rect b="b" l="l" r="r" t="t"/>
              <a:pathLst>
                <a:path extrusionOk="0" h="3417" w="2642">
                  <a:moveTo>
                    <a:pt x="1540" y="1"/>
                  </a:moveTo>
                  <a:cubicBezTo>
                    <a:pt x="1372" y="9"/>
                    <a:pt x="1212" y="66"/>
                    <a:pt x="1102" y="198"/>
                  </a:cubicBezTo>
                  <a:cubicBezTo>
                    <a:pt x="904" y="434"/>
                    <a:pt x="916" y="773"/>
                    <a:pt x="945" y="1066"/>
                  </a:cubicBezTo>
                  <a:cubicBezTo>
                    <a:pt x="979" y="1377"/>
                    <a:pt x="1047" y="1691"/>
                    <a:pt x="1021" y="2005"/>
                  </a:cubicBezTo>
                  <a:cubicBezTo>
                    <a:pt x="988" y="2371"/>
                    <a:pt x="814" y="2721"/>
                    <a:pt x="561" y="2985"/>
                  </a:cubicBezTo>
                  <a:cubicBezTo>
                    <a:pt x="398" y="3156"/>
                    <a:pt x="204" y="3292"/>
                    <a:pt x="1" y="3409"/>
                  </a:cubicBezTo>
                  <a:cubicBezTo>
                    <a:pt x="33" y="3414"/>
                    <a:pt x="66" y="3417"/>
                    <a:pt x="99" y="3417"/>
                  </a:cubicBezTo>
                  <a:cubicBezTo>
                    <a:pt x="114" y="3417"/>
                    <a:pt x="130" y="3416"/>
                    <a:pt x="145" y="3415"/>
                  </a:cubicBezTo>
                  <a:cubicBezTo>
                    <a:pt x="326" y="3407"/>
                    <a:pt x="503" y="3357"/>
                    <a:pt x="681" y="3319"/>
                  </a:cubicBezTo>
                  <a:cubicBezTo>
                    <a:pt x="822" y="3287"/>
                    <a:pt x="964" y="3261"/>
                    <a:pt x="1105" y="3218"/>
                  </a:cubicBezTo>
                  <a:cubicBezTo>
                    <a:pt x="1246" y="3177"/>
                    <a:pt x="1380" y="3113"/>
                    <a:pt x="1487" y="3014"/>
                  </a:cubicBezTo>
                  <a:cubicBezTo>
                    <a:pt x="1670" y="2850"/>
                    <a:pt x="1746" y="2604"/>
                    <a:pt x="1819" y="2369"/>
                  </a:cubicBezTo>
                  <a:cubicBezTo>
                    <a:pt x="1819" y="2390"/>
                    <a:pt x="1996" y="2402"/>
                    <a:pt x="2102" y="2402"/>
                  </a:cubicBezTo>
                  <a:cubicBezTo>
                    <a:pt x="2139" y="2402"/>
                    <a:pt x="2167" y="2401"/>
                    <a:pt x="2176" y="2398"/>
                  </a:cubicBezTo>
                  <a:cubicBezTo>
                    <a:pt x="2206" y="2385"/>
                    <a:pt x="2236" y="2367"/>
                    <a:pt x="2261" y="2345"/>
                  </a:cubicBezTo>
                  <a:cubicBezTo>
                    <a:pt x="2316" y="2305"/>
                    <a:pt x="2367" y="2259"/>
                    <a:pt x="2411" y="2206"/>
                  </a:cubicBezTo>
                  <a:cubicBezTo>
                    <a:pt x="2476" y="2128"/>
                    <a:pt x="2516" y="2031"/>
                    <a:pt x="2546" y="1938"/>
                  </a:cubicBezTo>
                  <a:cubicBezTo>
                    <a:pt x="2578" y="1843"/>
                    <a:pt x="2625" y="1738"/>
                    <a:pt x="2633" y="1642"/>
                  </a:cubicBezTo>
                  <a:cubicBezTo>
                    <a:pt x="2641" y="1518"/>
                    <a:pt x="2575" y="1404"/>
                    <a:pt x="2502" y="1306"/>
                  </a:cubicBezTo>
                  <a:cubicBezTo>
                    <a:pt x="2313" y="1061"/>
                    <a:pt x="2048" y="881"/>
                    <a:pt x="1871" y="623"/>
                  </a:cubicBezTo>
                  <a:cubicBezTo>
                    <a:pt x="1738" y="430"/>
                    <a:pt x="1659" y="202"/>
                    <a:pt x="1540" y="1"/>
                  </a:cubicBezTo>
                  <a:close/>
                </a:path>
              </a:pathLst>
            </a:custGeom>
            <a:solidFill>
              <a:srgbClr val="5C30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27"/>
            <p:cNvSpPr/>
            <p:nvPr/>
          </p:nvSpPr>
          <p:spPr>
            <a:xfrm>
              <a:off x="4846374" y="1875337"/>
              <a:ext cx="375125" cy="364361"/>
            </a:xfrm>
            <a:custGeom>
              <a:rect b="b" l="l" r="r" t="t"/>
              <a:pathLst>
                <a:path extrusionOk="0" h="3385" w="3485">
                  <a:moveTo>
                    <a:pt x="1526" y="0"/>
                  </a:moveTo>
                  <a:cubicBezTo>
                    <a:pt x="1510" y="0"/>
                    <a:pt x="1495" y="1"/>
                    <a:pt x="1479" y="1"/>
                  </a:cubicBezTo>
                  <a:cubicBezTo>
                    <a:pt x="1456" y="4"/>
                    <a:pt x="1432" y="4"/>
                    <a:pt x="1409" y="6"/>
                  </a:cubicBezTo>
                  <a:cubicBezTo>
                    <a:pt x="1147" y="24"/>
                    <a:pt x="890" y="86"/>
                    <a:pt x="650" y="192"/>
                  </a:cubicBezTo>
                  <a:cubicBezTo>
                    <a:pt x="445" y="284"/>
                    <a:pt x="244" y="476"/>
                    <a:pt x="145" y="674"/>
                  </a:cubicBezTo>
                  <a:cubicBezTo>
                    <a:pt x="76" y="808"/>
                    <a:pt x="1" y="1014"/>
                    <a:pt x="137" y="1127"/>
                  </a:cubicBezTo>
                  <a:cubicBezTo>
                    <a:pt x="206" y="1185"/>
                    <a:pt x="287" y="1226"/>
                    <a:pt x="375" y="1248"/>
                  </a:cubicBezTo>
                  <a:cubicBezTo>
                    <a:pt x="434" y="1262"/>
                    <a:pt x="494" y="1267"/>
                    <a:pt x="555" y="1267"/>
                  </a:cubicBezTo>
                  <a:cubicBezTo>
                    <a:pt x="653" y="1267"/>
                    <a:pt x="752" y="1254"/>
                    <a:pt x="849" y="1243"/>
                  </a:cubicBezTo>
                  <a:cubicBezTo>
                    <a:pt x="894" y="1237"/>
                    <a:pt x="942" y="1230"/>
                    <a:pt x="988" y="1230"/>
                  </a:cubicBezTo>
                  <a:cubicBezTo>
                    <a:pt x="1070" y="1230"/>
                    <a:pt x="1147" y="1251"/>
                    <a:pt x="1197" y="1336"/>
                  </a:cubicBezTo>
                  <a:cubicBezTo>
                    <a:pt x="1197" y="1339"/>
                    <a:pt x="1200" y="1339"/>
                    <a:pt x="1200" y="1342"/>
                  </a:cubicBezTo>
                  <a:cubicBezTo>
                    <a:pt x="1226" y="1400"/>
                    <a:pt x="1235" y="1464"/>
                    <a:pt x="1229" y="1528"/>
                  </a:cubicBezTo>
                  <a:cubicBezTo>
                    <a:pt x="1217" y="1643"/>
                    <a:pt x="1176" y="1752"/>
                    <a:pt x="1165" y="1865"/>
                  </a:cubicBezTo>
                  <a:cubicBezTo>
                    <a:pt x="1158" y="1974"/>
                    <a:pt x="1180" y="2081"/>
                    <a:pt x="1229" y="2179"/>
                  </a:cubicBezTo>
                  <a:cubicBezTo>
                    <a:pt x="1270" y="2257"/>
                    <a:pt x="1336" y="2318"/>
                    <a:pt x="1392" y="2382"/>
                  </a:cubicBezTo>
                  <a:cubicBezTo>
                    <a:pt x="1559" y="2571"/>
                    <a:pt x="1679" y="2795"/>
                    <a:pt x="1743" y="3036"/>
                  </a:cubicBezTo>
                  <a:cubicBezTo>
                    <a:pt x="1807" y="2899"/>
                    <a:pt x="1889" y="2771"/>
                    <a:pt x="1990" y="2658"/>
                  </a:cubicBezTo>
                  <a:cubicBezTo>
                    <a:pt x="2068" y="2571"/>
                    <a:pt x="2165" y="2487"/>
                    <a:pt x="2280" y="2461"/>
                  </a:cubicBezTo>
                  <a:cubicBezTo>
                    <a:pt x="2312" y="2454"/>
                    <a:pt x="2341" y="2450"/>
                    <a:pt x="2368" y="2450"/>
                  </a:cubicBezTo>
                  <a:cubicBezTo>
                    <a:pt x="2703" y="2450"/>
                    <a:pt x="2633" y="3001"/>
                    <a:pt x="2539" y="3221"/>
                  </a:cubicBezTo>
                  <a:cubicBezTo>
                    <a:pt x="2516" y="3273"/>
                    <a:pt x="2490" y="3327"/>
                    <a:pt x="2487" y="3385"/>
                  </a:cubicBezTo>
                  <a:lnTo>
                    <a:pt x="2487" y="3385"/>
                  </a:lnTo>
                  <a:cubicBezTo>
                    <a:pt x="2487" y="3379"/>
                    <a:pt x="2608" y="3353"/>
                    <a:pt x="2618" y="3350"/>
                  </a:cubicBezTo>
                  <a:cubicBezTo>
                    <a:pt x="2679" y="3331"/>
                    <a:pt x="2739" y="3305"/>
                    <a:pt x="2794" y="3269"/>
                  </a:cubicBezTo>
                  <a:cubicBezTo>
                    <a:pt x="2959" y="3178"/>
                    <a:pt x="3091" y="3031"/>
                    <a:pt x="3186" y="2870"/>
                  </a:cubicBezTo>
                  <a:cubicBezTo>
                    <a:pt x="3299" y="2678"/>
                    <a:pt x="3358" y="2464"/>
                    <a:pt x="3398" y="2246"/>
                  </a:cubicBezTo>
                  <a:cubicBezTo>
                    <a:pt x="3485" y="1756"/>
                    <a:pt x="3410" y="1163"/>
                    <a:pt x="3109" y="747"/>
                  </a:cubicBezTo>
                  <a:cubicBezTo>
                    <a:pt x="3068" y="686"/>
                    <a:pt x="3020" y="630"/>
                    <a:pt x="2969" y="578"/>
                  </a:cubicBezTo>
                  <a:cubicBezTo>
                    <a:pt x="2589" y="203"/>
                    <a:pt x="2057" y="0"/>
                    <a:pt x="1526" y="0"/>
                  </a:cubicBezTo>
                  <a:close/>
                  <a:moveTo>
                    <a:pt x="2487" y="3385"/>
                  </a:moveTo>
                  <a:cubicBezTo>
                    <a:pt x="2487" y="3385"/>
                    <a:pt x="2487" y="3385"/>
                    <a:pt x="2487" y="3385"/>
                  </a:cubicBezTo>
                  <a:cubicBezTo>
                    <a:pt x="2487" y="3385"/>
                    <a:pt x="2487" y="3385"/>
                    <a:pt x="2487" y="3385"/>
                  </a:cubicBezTo>
                  <a:close/>
                </a:path>
              </a:pathLst>
            </a:custGeom>
            <a:solidFill>
              <a:srgbClr val="332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27"/>
            <p:cNvSpPr/>
            <p:nvPr/>
          </p:nvSpPr>
          <p:spPr>
            <a:xfrm>
              <a:off x="4971022" y="1955852"/>
              <a:ext cx="250478" cy="283847"/>
            </a:xfrm>
            <a:custGeom>
              <a:rect b="b" l="l" r="r" t="t"/>
              <a:pathLst>
                <a:path extrusionOk="0" h="2637" w="2327">
                  <a:moveTo>
                    <a:pt x="1951" y="0"/>
                  </a:moveTo>
                  <a:cubicBezTo>
                    <a:pt x="1771" y="175"/>
                    <a:pt x="1563" y="318"/>
                    <a:pt x="1334" y="423"/>
                  </a:cubicBezTo>
                  <a:cubicBezTo>
                    <a:pt x="1165" y="501"/>
                    <a:pt x="987" y="557"/>
                    <a:pt x="806" y="588"/>
                  </a:cubicBezTo>
                  <a:cubicBezTo>
                    <a:pt x="685" y="611"/>
                    <a:pt x="568" y="620"/>
                    <a:pt x="453" y="620"/>
                  </a:cubicBezTo>
                  <a:cubicBezTo>
                    <a:pt x="315" y="620"/>
                    <a:pt x="178" y="607"/>
                    <a:pt x="39" y="588"/>
                  </a:cubicBezTo>
                  <a:lnTo>
                    <a:pt x="39" y="588"/>
                  </a:lnTo>
                  <a:cubicBezTo>
                    <a:pt x="39" y="591"/>
                    <a:pt x="42" y="591"/>
                    <a:pt x="42" y="594"/>
                  </a:cubicBezTo>
                  <a:cubicBezTo>
                    <a:pt x="68" y="652"/>
                    <a:pt x="77" y="716"/>
                    <a:pt x="71" y="780"/>
                  </a:cubicBezTo>
                  <a:cubicBezTo>
                    <a:pt x="59" y="895"/>
                    <a:pt x="18" y="1004"/>
                    <a:pt x="7" y="1117"/>
                  </a:cubicBezTo>
                  <a:cubicBezTo>
                    <a:pt x="0" y="1226"/>
                    <a:pt x="22" y="1333"/>
                    <a:pt x="71" y="1431"/>
                  </a:cubicBezTo>
                  <a:cubicBezTo>
                    <a:pt x="112" y="1509"/>
                    <a:pt x="178" y="1570"/>
                    <a:pt x="234" y="1634"/>
                  </a:cubicBezTo>
                  <a:cubicBezTo>
                    <a:pt x="401" y="1823"/>
                    <a:pt x="521" y="2047"/>
                    <a:pt x="585" y="2288"/>
                  </a:cubicBezTo>
                  <a:cubicBezTo>
                    <a:pt x="649" y="2151"/>
                    <a:pt x="731" y="2023"/>
                    <a:pt x="832" y="1910"/>
                  </a:cubicBezTo>
                  <a:cubicBezTo>
                    <a:pt x="910" y="1823"/>
                    <a:pt x="1007" y="1739"/>
                    <a:pt x="1122" y="1713"/>
                  </a:cubicBezTo>
                  <a:cubicBezTo>
                    <a:pt x="1154" y="1706"/>
                    <a:pt x="1183" y="1702"/>
                    <a:pt x="1210" y="1702"/>
                  </a:cubicBezTo>
                  <a:cubicBezTo>
                    <a:pt x="1545" y="1702"/>
                    <a:pt x="1475" y="2253"/>
                    <a:pt x="1381" y="2473"/>
                  </a:cubicBezTo>
                  <a:cubicBezTo>
                    <a:pt x="1358" y="2525"/>
                    <a:pt x="1332" y="2579"/>
                    <a:pt x="1329" y="2637"/>
                  </a:cubicBezTo>
                  <a:lnTo>
                    <a:pt x="1329" y="2637"/>
                  </a:lnTo>
                  <a:cubicBezTo>
                    <a:pt x="1329" y="2631"/>
                    <a:pt x="1450" y="2605"/>
                    <a:pt x="1460" y="2602"/>
                  </a:cubicBezTo>
                  <a:cubicBezTo>
                    <a:pt x="1521" y="2583"/>
                    <a:pt x="1581" y="2557"/>
                    <a:pt x="1636" y="2521"/>
                  </a:cubicBezTo>
                  <a:cubicBezTo>
                    <a:pt x="1801" y="2430"/>
                    <a:pt x="1933" y="2283"/>
                    <a:pt x="2028" y="2122"/>
                  </a:cubicBezTo>
                  <a:cubicBezTo>
                    <a:pt x="2141" y="1930"/>
                    <a:pt x="2200" y="1716"/>
                    <a:pt x="2240" y="1498"/>
                  </a:cubicBezTo>
                  <a:cubicBezTo>
                    <a:pt x="2327" y="1008"/>
                    <a:pt x="2252" y="415"/>
                    <a:pt x="1951" y="0"/>
                  </a:cubicBezTo>
                  <a:close/>
                  <a:moveTo>
                    <a:pt x="1329" y="2637"/>
                  </a:moveTo>
                  <a:cubicBezTo>
                    <a:pt x="1329" y="2637"/>
                    <a:pt x="1329" y="2637"/>
                    <a:pt x="1329" y="2637"/>
                  </a:cubicBezTo>
                  <a:cubicBezTo>
                    <a:pt x="1329" y="2637"/>
                    <a:pt x="1329" y="2637"/>
                    <a:pt x="1329" y="2637"/>
                  </a:cubicBezTo>
                  <a:close/>
                </a:path>
              </a:pathLst>
            </a:custGeom>
            <a:solidFill>
              <a:srgbClr val="332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27"/>
            <p:cNvSpPr/>
            <p:nvPr/>
          </p:nvSpPr>
          <p:spPr>
            <a:xfrm>
              <a:off x="4431744" y="1503978"/>
              <a:ext cx="197304" cy="195259"/>
            </a:xfrm>
            <a:custGeom>
              <a:rect b="b" l="l" r="r" t="t"/>
              <a:pathLst>
                <a:path extrusionOk="0" h="1814" w="1833">
                  <a:moveTo>
                    <a:pt x="911" y="0"/>
                  </a:moveTo>
                  <a:cubicBezTo>
                    <a:pt x="869" y="0"/>
                    <a:pt x="826" y="6"/>
                    <a:pt x="785" y="15"/>
                  </a:cubicBezTo>
                  <a:cubicBezTo>
                    <a:pt x="695" y="37"/>
                    <a:pt x="608" y="77"/>
                    <a:pt x="524" y="118"/>
                  </a:cubicBezTo>
                  <a:cubicBezTo>
                    <a:pt x="505" y="126"/>
                    <a:pt x="488" y="137"/>
                    <a:pt x="474" y="152"/>
                  </a:cubicBezTo>
                  <a:cubicBezTo>
                    <a:pt x="465" y="166"/>
                    <a:pt x="461" y="183"/>
                    <a:pt x="449" y="195"/>
                  </a:cubicBezTo>
                  <a:cubicBezTo>
                    <a:pt x="433" y="219"/>
                    <a:pt x="401" y="225"/>
                    <a:pt x="374" y="236"/>
                  </a:cubicBezTo>
                  <a:cubicBezTo>
                    <a:pt x="306" y="264"/>
                    <a:pt x="251" y="315"/>
                    <a:pt x="217" y="378"/>
                  </a:cubicBezTo>
                  <a:cubicBezTo>
                    <a:pt x="184" y="442"/>
                    <a:pt x="159" y="510"/>
                    <a:pt x="144" y="581"/>
                  </a:cubicBezTo>
                  <a:cubicBezTo>
                    <a:pt x="67" y="890"/>
                    <a:pt x="1" y="1251"/>
                    <a:pt x="145" y="1550"/>
                  </a:cubicBezTo>
                  <a:cubicBezTo>
                    <a:pt x="147" y="1552"/>
                    <a:pt x="149" y="1557"/>
                    <a:pt x="151" y="1561"/>
                  </a:cubicBezTo>
                  <a:cubicBezTo>
                    <a:pt x="193" y="1645"/>
                    <a:pt x="235" y="1669"/>
                    <a:pt x="326" y="1697"/>
                  </a:cubicBezTo>
                  <a:cubicBezTo>
                    <a:pt x="378" y="1715"/>
                    <a:pt x="433" y="1724"/>
                    <a:pt x="487" y="1724"/>
                  </a:cubicBezTo>
                  <a:cubicBezTo>
                    <a:pt x="497" y="1724"/>
                    <a:pt x="507" y="1724"/>
                    <a:pt x="517" y="1723"/>
                  </a:cubicBezTo>
                  <a:cubicBezTo>
                    <a:pt x="580" y="1716"/>
                    <a:pt x="642" y="1690"/>
                    <a:pt x="706" y="1689"/>
                  </a:cubicBezTo>
                  <a:cubicBezTo>
                    <a:pt x="834" y="1689"/>
                    <a:pt x="941" y="1791"/>
                    <a:pt x="1068" y="1810"/>
                  </a:cubicBezTo>
                  <a:cubicBezTo>
                    <a:pt x="1083" y="1812"/>
                    <a:pt x="1099" y="1813"/>
                    <a:pt x="1114" y="1813"/>
                  </a:cubicBezTo>
                  <a:cubicBezTo>
                    <a:pt x="1231" y="1813"/>
                    <a:pt x="1343" y="1749"/>
                    <a:pt x="1443" y="1686"/>
                  </a:cubicBezTo>
                  <a:cubicBezTo>
                    <a:pt x="1511" y="1646"/>
                    <a:pt x="1580" y="1603"/>
                    <a:pt x="1631" y="1543"/>
                  </a:cubicBezTo>
                  <a:cubicBezTo>
                    <a:pt x="1668" y="1496"/>
                    <a:pt x="1698" y="1444"/>
                    <a:pt x="1720" y="1387"/>
                  </a:cubicBezTo>
                  <a:cubicBezTo>
                    <a:pt x="1785" y="1241"/>
                    <a:pt x="1833" y="1082"/>
                    <a:pt x="1807" y="925"/>
                  </a:cubicBezTo>
                  <a:cubicBezTo>
                    <a:pt x="1792" y="830"/>
                    <a:pt x="1750" y="740"/>
                    <a:pt x="1741" y="645"/>
                  </a:cubicBezTo>
                  <a:cubicBezTo>
                    <a:pt x="1734" y="565"/>
                    <a:pt x="1748" y="484"/>
                    <a:pt x="1730" y="406"/>
                  </a:cubicBezTo>
                  <a:cubicBezTo>
                    <a:pt x="1705" y="297"/>
                    <a:pt x="1621" y="210"/>
                    <a:pt x="1514" y="180"/>
                  </a:cubicBezTo>
                  <a:cubicBezTo>
                    <a:pt x="1438" y="161"/>
                    <a:pt x="1355" y="170"/>
                    <a:pt x="1281" y="146"/>
                  </a:cubicBezTo>
                  <a:cubicBezTo>
                    <a:pt x="1201" y="121"/>
                    <a:pt x="1139" y="62"/>
                    <a:pt x="1062" y="29"/>
                  </a:cubicBezTo>
                  <a:cubicBezTo>
                    <a:pt x="1015" y="9"/>
                    <a:pt x="963" y="0"/>
                    <a:pt x="911" y="0"/>
                  </a:cubicBezTo>
                  <a:close/>
                </a:path>
              </a:pathLst>
            </a:custGeom>
            <a:solidFill>
              <a:srgbClr val="8D5F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27"/>
            <p:cNvSpPr/>
            <p:nvPr/>
          </p:nvSpPr>
          <p:spPr>
            <a:xfrm>
              <a:off x="4447136" y="1508499"/>
              <a:ext cx="171793" cy="131536"/>
            </a:xfrm>
            <a:custGeom>
              <a:rect b="b" l="l" r="r" t="t"/>
              <a:pathLst>
                <a:path extrusionOk="0" h="1222" w="1596">
                  <a:moveTo>
                    <a:pt x="728" y="0"/>
                  </a:moveTo>
                  <a:cubicBezTo>
                    <a:pt x="726" y="0"/>
                    <a:pt x="723" y="0"/>
                    <a:pt x="721" y="0"/>
                  </a:cubicBezTo>
                  <a:cubicBezTo>
                    <a:pt x="667" y="2"/>
                    <a:pt x="615" y="21"/>
                    <a:pt x="574" y="55"/>
                  </a:cubicBezTo>
                  <a:cubicBezTo>
                    <a:pt x="560" y="69"/>
                    <a:pt x="545" y="82"/>
                    <a:pt x="530" y="93"/>
                  </a:cubicBezTo>
                  <a:cubicBezTo>
                    <a:pt x="477" y="126"/>
                    <a:pt x="406" y="108"/>
                    <a:pt x="351" y="137"/>
                  </a:cubicBezTo>
                  <a:cubicBezTo>
                    <a:pt x="323" y="152"/>
                    <a:pt x="302" y="177"/>
                    <a:pt x="275" y="192"/>
                  </a:cubicBezTo>
                  <a:cubicBezTo>
                    <a:pt x="246" y="205"/>
                    <a:pt x="217" y="216"/>
                    <a:pt x="187" y="225"/>
                  </a:cubicBezTo>
                  <a:cubicBezTo>
                    <a:pt x="129" y="245"/>
                    <a:pt x="79" y="285"/>
                    <a:pt x="46" y="338"/>
                  </a:cubicBezTo>
                  <a:cubicBezTo>
                    <a:pt x="1" y="413"/>
                    <a:pt x="22" y="461"/>
                    <a:pt x="66" y="526"/>
                  </a:cubicBezTo>
                  <a:cubicBezTo>
                    <a:pt x="117" y="599"/>
                    <a:pt x="163" y="675"/>
                    <a:pt x="227" y="738"/>
                  </a:cubicBezTo>
                  <a:cubicBezTo>
                    <a:pt x="251" y="760"/>
                    <a:pt x="273" y="785"/>
                    <a:pt x="293" y="811"/>
                  </a:cubicBezTo>
                  <a:cubicBezTo>
                    <a:pt x="341" y="881"/>
                    <a:pt x="337" y="976"/>
                    <a:pt x="316" y="1060"/>
                  </a:cubicBezTo>
                  <a:cubicBezTo>
                    <a:pt x="302" y="1108"/>
                    <a:pt x="287" y="1169"/>
                    <a:pt x="324" y="1202"/>
                  </a:cubicBezTo>
                  <a:cubicBezTo>
                    <a:pt x="340" y="1217"/>
                    <a:pt x="360" y="1222"/>
                    <a:pt x="382" y="1222"/>
                  </a:cubicBezTo>
                  <a:cubicBezTo>
                    <a:pt x="397" y="1222"/>
                    <a:pt x="412" y="1219"/>
                    <a:pt x="426" y="1216"/>
                  </a:cubicBezTo>
                  <a:cubicBezTo>
                    <a:pt x="512" y="1194"/>
                    <a:pt x="586" y="1140"/>
                    <a:pt x="637" y="1067"/>
                  </a:cubicBezTo>
                  <a:cubicBezTo>
                    <a:pt x="658" y="1080"/>
                    <a:pt x="683" y="1086"/>
                    <a:pt x="707" y="1086"/>
                  </a:cubicBezTo>
                  <a:cubicBezTo>
                    <a:pt x="738" y="1086"/>
                    <a:pt x="769" y="1077"/>
                    <a:pt x="797" y="1062"/>
                  </a:cubicBezTo>
                  <a:cubicBezTo>
                    <a:pt x="843" y="1033"/>
                    <a:pt x="885" y="993"/>
                    <a:pt x="916" y="946"/>
                  </a:cubicBezTo>
                  <a:cubicBezTo>
                    <a:pt x="935" y="986"/>
                    <a:pt x="980" y="1005"/>
                    <a:pt x="1024" y="1005"/>
                  </a:cubicBezTo>
                  <a:cubicBezTo>
                    <a:pt x="1033" y="1005"/>
                    <a:pt x="1042" y="1004"/>
                    <a:pt x="1051" y="1002"/>
                  </a:cubicBezTo>
                  <a:cubicBezTo>
                    <a:pt x="1104" y="991"/>
                    <a:pt x="1148" y="957"/>
                    <a:pt x="1189" y="925"/>
                  </a:cubicBezTo>
                  <a:cubicBezTo>
                    <a:pt x="1195" y="951"/>
                    <a:pt x="1222" y="966"/>
                    <a:pt x="1249" y="966"/>
                  </a:cubicBezTo>
                  <a:cubicBezTo>
                    <a:pt x="1253" y="966"/>
                    <a:pt x="1257" y="966"/>
                    <a:pt x="1260" y="965"/>
                  </a:cubicBezTo>
                  <a:cubicBezTo>
                    <a:pt x="1289" y="957"/>
                    <a:pt x="1316" y="939"/>
                    <a:pt x="1335" y="916"/>
                  </a:cubicBezTo>
                  <a:cubicBezTo>
                    <a:pt x="1390" y="855"/>
                    <a:pt x="1435" y="788"/>
                    <a:pt x="1473" y="713"/>
                  </a:cubicBezTo>
                  <a:cubicBezTo>
                    <a:pt x="1525" y="610"/>
                    <a:pt x="1563" y="500"/>
                    <a:pt x="1587" y="387"/>
                  </a:cubicBezTo>
                  <a:cubicBezTo>
                    <a:pt x="1594" y="364"/>
                    <a:pt x="1595" y="339"/>
                    <a:pt x="1591" y="314"/>
                  </a:cubicBezTo>
                  <a:cubicBezTo>
                    <a:pt x="1584" y="288"/>
                    <a:pt x="1567" y="263"/>
                    <a:pt x="1547" y="244"/>
                  </a:cubicBezTo>
                  <a:cubicBezTo>
                    <a:pt x="1463" y="165"/>
                    <a:pt x="1343" y="134"/>
                    <a:pt x="1229" y="132"/>
                  </a:cubicBezTo>
                  <a:cubicBezTo>
                    <a:pt x="1214" y="133"/>
                    <a:pt x="1200" y="134"/>
                    <a:pt x="1185" y="134"/>
                  </a:cubicBezTo>
                  <a:cubicBezTo>
                    <a:pt x="1159" y="134"/>
                    <a:pt x="1133" y="132"/>
                    <a:pt x="1106" y="130"/>
                  </a:cubicBezTo>
                  <a:cubicBezTo>
                    <a:pt x="974" y="111"/>
                    <a:pt x="861" y="0"/>
                    <a:pt x="728" y="0"/>
                  </a:cubicBezTo>
                  <a:close/>
                </a:path>
              </a:pathLst>
            </a:custGeom>
            <a:solidFill>
              <a:srgbClr val="5C30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27"/>
            <p:cNvSpPr/>
            <p:nvPr/>
          </p:nvSpPr>
          <p:spPr>
            <a:xfrm>
              <a:off x="4551547" y="1542944"/>
              <a:ext cx="80945" cy="125401"/>
            </a:xfrm>
            <a:custGeom>
              <a:rect b="b" l="l" r="r" t="t"/>
              <a:pathLst>
                <a:path extrusionOk="0" h="1165" w="752">
                  <a:moveTo>
                    <a:pt x="133" y="0"/>
                  </a:moveTo>
                  <a:cubicBezTo>
                    <a:pt x="59" y="0"/>
                    <a:pt x="24" y="80"/>
                    <a:pt x="12" y="155"/>
                  </a:cubicBezTo>
                  <a:cubicBezTo>
                    <a:pt x="0" y="214"/>
                    <a:pt x="14" y="276"/>
                    <a:pt x="50" y="327"/>
                  </a:cubicBezTo>
                  <a:cubicBezTo>
                    <a:pt x="84" y="371"/>
                    <a:pt x="136" y="398"/>
                    <a:pt x="179" y="433"/>
                  </a:cubicBezTo>
                  <a:cubicBezTo>
                    <a:pt x="222" y="468"/>
                    <a:pt x="262" y="520"/>
                    <a:pt x="251" y="575"/>
                  </a:cubicBezTo>
                  <a:cubicBezTo>
                    <a:pt x="240" y="640"/>
                    <a:pt x="171" y="674"/>
                    <a:pt x="121" y="717"/>
                  </a:cubicBezTo>
                  <a:cubicBezTo>
                    <a:pt x="61" y="773"/>
                    <a:pt x="21" y="850"/>
                    <a:pt x="10" y="933"/>
                  </a:cubicBezTo>
                  <a:cubicBezTo>
                    <a:pt x="1" y="987"/>
                    <a:pt x="3" y="1047"/>
                    <a:pt x="34" y="1093"/>
                  </a:cubicBezTo>
                  <a:cubicBezTo>
                    <a:pt x="66" y="1134"/>
                    <a:pt x="114" y="1160"/>
                    <a:pt x="165" y="1164"/>
                  </a:cubicBezTo>
                  <a:cubicBezTo>
                    <a:pt x="174" y="1165"/>
                    <a:pt x="182" y="1165"/>
                    <a:pt x="191" y="1165"/>
                  </a:cubicBezTo>
                  <a:cubicBezTo>
                    <a:pt x="234" y="1165"/>
                    <a:pt x="278" y="1159"/>
                    <a:pt x="318" y="1145"/>
                  </a:cubicBezTo>
                  <a:cubicBezTo>
                    <a:pt x="421" y="1118"/>
                    <a:pt x="522" y="1073"/>
                    <a:pt x="603" y="1002"/>
                  </a:cubicBezTo>
                  <a:cubicBezTo>
                    <a:pt x="684" y="932"/>
                    <a:pt x="742" y="833"/>
                    <a:pt x="750" y="727"/>
                  </a:cubicBezTo>
                  <a:cubicBezTo>
                    <a:pt x="752" y="671"/>
                    <a:pt x="746" y="616"/>
                    <a:pt x="734" y="563"/>
                  </a:cubicBezTo>
                  <a:cubicBezTo>
                    <a:pt x="715" y="458"/>
                    <a:pt x="687" y="347"/>
                    <a:pt x="611" y="272"/>
                  </a:cubicBezTo>
                  <a:cubicBezTo>
                    <a:pt x="577" y="241"/>
                    <a:pt x="538" y="213"/>
                    <a:pt x="497" y="191"/>
                  </a:cubicBezTo>
                  <a:cubicBezTo>
                    <a:pt x="397" y="130"/>
                    <a:pt x="281" y="35"/>
                    <a:pt x="167" y="5"/>
                  </a:cubicBezTo>
                  <a:cubicBezTo>
                    <a:pt x="155" y="2"/>
                    <a:pt x="143" y="0"/>
                    <a:pt x="133" y="0"/>
                  </a:cubicBezTo>
                  <a:close/>
                </a:path>
              </a:pathLst>
            </a:custGeom>
            <a:solidFill>
              <a:srgbClr val="5C30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27"/>
            <p:cNvSpPr/>
            <p:nvPr/>
          </p:nvSpPr>
          <p:spPr>
            <a:xfrm>
              <a:off x="4693848" y="2336683"/>
              <a:ext cx="59094" cy="34122"/>
            </a:xfrm>
            <a:custGeom>
              <a:rect b="b" l="l" r="r" t="t"/>
              <a:pathLst>
                <a:path extrusionOk="0" h="317" w="549">
                  <a:moveTo>
                    <a:pt x="285" y="0"/>
                  </a:moveTo>
                  <a:lnTo>
                    <a:pt x="1" y="163"/>
                  </a:lnTo>
                  <a:lnTo>
                    <a:pt x="267" y="317"/>
                  </a:lnTo>
                  <a:lnTo>
                    <a:pt x="549" y="153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27"/>
            <p:cNvSpPr/>
            <p:nvPr/>
          </p:nvSpPr>
          <p:spPr>
            <a:xfrm>
              <a:off x="4650361" y="2321075"/>
              <a:ext cx="123248" cy="290951"/>
            </a:xfrm>
            <a:custGeom>
              <a:rect b="b" l="l" r="r" t="t"/>
              <a:pathLst>
                <a:path extrusionOk="0" h="2703" w="1145">
                  <a:moveTo>
                    <a:pt x="681" y="0"/>
                  </a:moveTo>
                  <a:cubicBezTo>
                    <a:pt x="638" y="0"/>
                    <a:pt x="596" y="12"/>
                    <a:pt x="561" y="37"/>
                  </a:cubicBezTo>
                  <a:cubicBezTo>
                    <a:pt x="516" y="72"/>
                    <a:pt x="483" y="119"/>
                    <a:pt x="467" y="173"/>
                  </a:cubicBezTo>
                  <a:cubicBezTo>
                    <a:pt x="388" y="390"/>
                    <a:pt x="496" y="602"/>
                    <a:pt x="530" y="817"/>
                  </a:cubicBezTo>
                  <a:cubicBezTo>
                    <a:pt x="569" y="1054"/>
                    <a:pt x="565" y="1306"/>
                    <a:pt x="456" y="1523"/>
                  </a:cubicBezTo>
                  <a:cubicBezTo>
                    <a:pt x="332" y="1770"/>
                    <a:pt x="84" y="1954"/>
                    <a:pt x="26" y="2224"/>
                  </a:cubicBezTo>
                  <a:cubicBezTo>
                    <a:pt x="3" y="2331"/>
                    <a:pt x="0" y="2486"/>
                    <a:pt x="65" y="2582"/>
                  </a:cubicBezTo>
                  <a:cubicBezTo>
                    <a:pt x="124" y="2671"/>
                    <a:pt x="223" y="2702"/>
                    <a:pt x="325" y="2702"/>
                  </a:cubicBezTo>
                  <a:cubicBezTo>
                    <a:pt x="385" y="2702"/>
                    <a:pt x="447" y="2691"/>
                    <a:pt x="501" y="2674"/>
                  </a:cubicBezTo>
                  <a:cubicBezTo>
                    <a:pt x="762" y="2592"/>
                    <a:pt x="935" y="2359"/>
                    <a:pt x="1016" y="2106"/>
                  </a:cubicBezTo>
                  <a:cubicBezTo>
                    <a:pt x="1115" y="1795"/>
                    <a:pt x="1135" y="1448"/>
                    <a:pt x="1140" y="1123"/>
                  </a:cubicBezTo>
                  <a:cubicBezTo>
                    <a:pt x="1144" y="836"/>
                    <a:pt x="1124" y="543"/>
                    <a:pt x="1009" y="282"/>
                  </a:cubicBezTo>
                  <a:cubicBezTo>
                    <a:pt x="971" y="192"/>
                    <a:pt x="917" y="104"/>
                    <a:pt x="837" y="49"/>
                  </a:cubicBezTo>
                  <a:cubicBezTo>
                    <a:pt x="792" y="18"/>
                    <a:pt x="736" y="0"/>
                    <a:pt x="6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27"/>
            <p:cNvSpPr/>
            <p:nvPr/>
          </p:nvSpPr>
          <p:spPr>
            <a:xfrm>
              <a:off x="4668660" y="2235609"/>
              <a:ext cx="106671" cy="157908"/>
            </a:xfrm>
            <a:custGeom>
              <a:rect b="b" l="l" r="r" t="t"/>
              <a:pathLst>
                <a:path extrusionOk="0" h="1467" w="991">
                  <a:moveTo>
                    <a:pt x="143" y="459"/>
                  </a:moveTo>
                  <a:lnTo>
                    <a:pt x="1" y="173"/>
                  </a:lnTo>
                  <a:cubicBezTo>
                    <a:pt x="1" y="173"/>
                    <a:pt x="216" y="42"/>
                    <a:pt x="231" y="35"/>
                  </a:cubicBezTo>
                  <a:lnTo>
                    <a:pt x="231" y="35"/>
                  </a:lnTo>
                  <a:cubicBezTo>
                    <a:pt x="311" y="0"/>
                    <a:pt x="410" y="10"/>
                    <a:pt x="517" y="72"/>
                  </a:cubicBezTo>
                  <a:cubicBezTo>
                    <a:pt x="779" y="222"/>
                    <a:pt x="991" y="627"/>
                    <a:pt x="991" y="975"/>
                  </a:cubicBezTo>
                  <a:cubicBezTo>
                    <a:pt x="991" y="1172"/>
                    <a:pt x="923" y="1308"/>
                    <a:pt x="819" y="1363"/>
                  </a:cubicBezTo>
                  <a:lnTo>
                    <a:pt x="647" y="1467"/>
                  </a:lnTo>
                  <a:lnTo>
                    <a:pt x="523" y="1219"/>
                  </a:lnTo>
                  <a:cubicBezTo>
                    <a:pt x="324" y="1051"/>
                    <a:pt x="170" y="745"/>
                    <a:pt x="143" y="4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27"/>
            <p:cNvSpPr/>
            <p:nvPr/>
          </p:nvSpPr>
          <p:spPr>
            <a:xfrm>
              <a:off x="4616347" y="2236039"/>
              <a:ext cx="134227" cy="193644"/>
            </a:xfrm>
            <a:custGeom>
              <a:rect b="b" l="l" r="r" t="t"/>
              <a:pathLst>
                <a:path extrusionOk="0" h="1799" w="1247">
                  <a:moveTo>
                    <a:pt x="1" y="174"/>
                  </a:moveTo>
                  <a:lnTo>
                    <a:pt x="181" y="533"/>
                  </a:lnTo>
                  <a:cubicBezTo>
                    <a:pt x="214" y="893"/>
                    <a:pt x="407" y="1278"/>
                    <a:pt x="658" y="1487"/>
                  </a:cubicBezTo>
                  <a:lnTo>
                    <a:pt x="813" y="1799"/>
                  </a:lnTo>
                  <a:lnTo>
                    <a:pt x="1029" y="1669"/>
                  </a:lnTo>
                  <a:cubicBezTo>
                    <a:pt x="1162" y="1600"/>
                    <a:pt x="1247" y="1428"/>
                    <a:pt x="1247" y="1182"/>
                  </a:cubicBezTo>
                  <a:cubicBezTo>
                    <a:pt x="1247" y="744"/>
                    <a:pt x="980" y="236"/>
                    <a:pt x="651" y="46"/>
                  </a:cubicBezTo>
                  <a:cubicBezTo>
                    <a:pt x="651" y="46"/>
                    <a:pt x="651" y="46"/>
                    <a:pt x="649" y="46"/>
                  </a:cubicBezTo>
                  <a:cubicBezTo>
                    <a:pt x="578" y="6"/>
                    <a:pt x="492" y="1"/>
                    <a:pt x="415" y="27"/>
                  </a:cubicBezTo>
                  <a:lnTo>
                    <a:pt x="27" y="158"/>
                  </a:lnTo>
                  <a:lnTo>
                    <a:pt x="26" y="15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27"/>
            <p:cNvSpPr/>
            <p:nvPr/>
          </p:nvSpPr>
          <p:spPr>
            <a:xfrm>
              <a:off x="4594065" y="2250248"/>
              <a:ext cx="128092" cy="186217"/>
            </a:xfrm>
            <a:custGeom>
              <a:rect b="b" l="l" r="r" t="t"/>
              <a:pathLst>
                <a:path extrusionOk="0" h="1730" w="1190">
                  <a:moveTo>
                    <a:pt x="359" y="1"/>
                  </a:moveTo>
                  <a:cubicBezTo>
                    <a:pt x="148" y="1"/>
                    <a:pt x="0" y="196"/>
                    <a:pt x="0" y="523"/>
                  </a:cubicBezTo>
                  <a:cubicBezTo>
                    <a:pt x="0" y="962"/>
                    <a:pt x="267" y="1470"/>
                    <a:pt x="595" y="1658"/>
                  </a:cubicBezTo>
                  <a:cubicBezTo>
                    <a:pt x="679" y="1707"/>
                    <a:pt x="759" y="1730"/>
                    <a:pt x="832" y="1730"/>
                  </a:cubicBezTo>
                  <a:cubicBezTo>
                    <a:pt x="1042" y="1730"/>
                    <a:pt x="1190" y="1535"/>
                    <a:pt x="1190" y="1209"/>
                  </a:cubicBezTo>
                  <a:cubicBezTo>
                    <a:pt x="1190" y="772"/>
                    <a:pt x="924" y="262"/>
                    <a:pt x="595" y="72"/>
                  </a:cubicBezTo>
                  <a:cubicBezTo>
                    <a:pt x="511" y="24"/>
                    <a:pt x="432" y="1"/>
                    <a:pt x="3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27"/>
            <p:cNvSpPr/>
            <p:nvPr/>
          </p:nvSpPr>
          <p:spPr>
            <a:xfrm>
              <a:off x="4310110" y="2246588"/>
              <a:ext cx="413338" cy="380184"/>
            </a:xfrm>
            <a:custGeom>
              <a:rect b="b" l="l" r="r" t="t"/>
              <a:pathLst>
                <a:path extrusionOk="0" h="3532" w="3840">
                  <a:moveTo>
                    <a:pt x="968" y="3531"/>
                  </a:moveTo>
                  <a:lnTo>
                    <a:pt x="0" y="976"/>
                  </a:lnTo>
                  <a:lnTo>
                    <a:pt x="409" y="923"/>
                  </a:lnTo>
                  <a:cubicBezTo>
                    <a:pt x="1311" y="803"/>
                    <a:pt x="2177" y="495"/>
                    <a:pt x="2952" y="17"/>
                  </a:cubicBezTo>
                  <a:lnTo>
                    <a:pt x="2952" y="17"/>
                  </a:lnTo>
                  <a:cubicBezTo>
                    <a:pt x="2952" y="17"/>
                    <a:pt x="3079" y="0"/>
                    <a:pt x="3230" y="88"/>
                  </a:cubicBezTo>
                  <a:cubicBezTo>
                    <a:pt x="3567" y="283"/>
                    <a:pt x="3840" y="806"/>
                    <a:pt x="3840" y="1254"/>
                  </a:cubicBezTo>
                  <a:cubicBezTo>
                    <a:pt x="3840" y="1476"/>
                    <a:pt x="3774" y="1639"/>
                    <a:pt x="3666" y="1724"/>
                  </a:cubicBezTo>
                  <a:lnTo>
                    <a:pt x="3666" y="1724"/>
                  </a:lnTo>
                  <a:lnTo>
                    <a:pt x="3665" y="1724"/>
                  </a:lnTo>
                  <a:cubicBezTo>
                    <a:pt x="3655" y="1731"/>
                    <a:pt x="3010" y="1782"/>
                    <a:pt x="2456" y="2153"/>
                  </a:cubicBezTo>
                  <a:cubicBezTo>
                    <a:pt x="1698" y="2661"/>
                    <a:pt x="968" y="3531"/>
                    <a:pt x="968" y="353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27"/>
            <p:cNvSpPr/>
            <p:nvPr/>
          </p:nvSpPr>
          <p:spPr>
            <a:xfrm>
              <a:off x="4260811" y="2333239"/>
              <a:ext cx="199565" cy="315062"/>
            </a:xfrm>
            <a:custGeom>
              <a:rect b="b" l="l" r="r" t="t"/>
              <a:pathLst>
                <a:path extrusionOk="0" h="2927" w="1854">
                  <a:moveTo>
                    <a:pt x="300" y="825"/>
                  </a:moveTo>
                  <a:lnTo>
                    <a:pt x="0" y="225"/>
                  </a:lnTo>
                  <a:cubicBezTo>
                    <a:pt x="0" y="225"/>
                    <a:pt x="234" y="87"/>
                    <a:pt x="267" y="74"/>
                  </a:cubicBezTo>
                  <a:lnTo>
                    <a:pt x="267" y="74"/>
                  </a:lnTo>
                  <a:lnTo>
                    <a:pt x="267" y="74"/>
                  </a:lnTo>
                  <a:cubicBezTo>
                    <a:pt x="432" y="1"/>
                    <a:pt x="640" y="20"/>
                    <a:pt x="865" y="151"/>
                  </a:cubicBezTo>
                  <a:cubicBezTo>
                    <a:pt x="1411" y="466"/>
                    <a:pt x="1853" y="1311"/>
                    <a:pt x="1853" y="2038"/>
                  </a:cubicBezTo>
                  <a:cubicBezTo>
                    <a:pt x="1853" y="2448"/>
                    <a:pt x="1713" y="2733"/>
                    <a:pt x="1494" y="2848"/>
                  </a:cubicBezTo>
                  <a:lnTo>
                    <a:pt x="1349" y="2926"/>
                  </a:lnTo>
                  <a:lnTo>
                    <a:pt x="1090" y="2408"/>
                  </a:lnTo>
                  <a:cubicBezTo>
                    <a:pt x="676" y="2062"/>
                    <a:pt x="352" y="1421"/>
                    <a:pt x="300" y="825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27"/>
            <p:cNvSpPr/>
            <p:nvPr/>
          </p:nvSpPr>
          <p:spPr>
            <a:xfrm>
              <a:off x="4223675" y="2350461"/>
              <a:ext cx="212804" cy="309357"/>
            </a:xfrm>
            <a:custGeom>
              <a:rect b="b" l="l" r="r" t="t"/>
              <a:pathLst>
                <a:path extrusionOk="0" h="2874" w="1977">
                  <a:moveTo>
                    <a:pt x="596" y="0"/>
                  </a:moveTo>
                  <a:cubicBezTo>
                    <a:pt x="246" y="0"/>
                    <a:pt x="1" y="324"/>
                    <a:pt x="1" y="866"/>
                  </a:cubicBezTo>
                  <a:cubicBezTo>
                    <a:pt x="1" y="1595"/>
                    <a:pt x="443" y="2440"/>
                    <a:pt x="988" y="2755"/>
                  </a:cubicBezTo>
                  <a:cubicBezTo>
                    <a:pt x="1127" y="2835"/>
                    <a:pt x="1260" y="2874"/>
                    <a:pt x="1380" y="2874"/>
                  </a:cubicBezTo>
                  <a:cubicBezTo>
                    <a:pt x="1731" y="2874"/>
                    <a:pt x="1976" y="2549"/>
                    <a:pt x="1976" y="2008"/>
                  </a:cubicBezTo>
                  <a:cubicBezTo>
                    <a:pt x="1976" y="1279"/>
                    <a:pt x="1534" y="434"/>
                    <a:pt x="988" y="119"/>
                  </a:cubicBezTo>
                  <a:cubicBezTo>
                    <a:pt x="849" y="38"/>
                    <a:pt x="716" y="0"/>
                    <a:pt x="5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27"/>
            <p:cNvSpPr/>
            <p:nvPr/>
          </p:nvSpPr>
          <p:spPr>
            <a:xfrm>
              <a:off x="4233901" y="2360687"/>
              <a:ext cx="192137" cy="288798"/>
            </a:xfrm>
            <a:custGeom>
              <a:rect b="b" l="l" r="r" t="t"/>
              <a:pathLst>
                <a:path extrusionOk="0" h="2683" w="1785">
                  <a:moveTo>
                    <a:pt x="1" y="771"/>
                  </a:moveTo>
                  <a:cubicBezTo>
                    <a:pt x="1" y="1467"/>
                    <a:pt x="422" y="2277"/>
                    <a:pt x="941" y="2576"/>
                  </a:cubicBezTo>
                  <a:cubicBezTo>
                    <a:pt x="1062" y="2646"/>
                    <a:pt x="1179" y="2682"/>
                    <a:pt x="1285" y="2682"/>
                  </a:cubicBezTo>
                  <a:cubicBezTo>
                    <a:pt x="1590" y="2682"/>
                    <a:pt x="1785" y="2381"/>
                    <a:pt x="1785" y="1913"/>
                  </a:cubicBezTo>
                  <a:cubicBezTo>
                    <a:pt x="1785" y="1807"/>
                    <a:pt x="1775" y="1699"/>
                    <a:pt x="1757" y="1595"/>
                  </a:cubicBezTo>
                  <a:cubicBezTo>
                    <a:pt x="1691" y="1216"/>
                    <a:pt x="1540" y="858"/>
                    <a:pt x="1314" y="548"/>
                  </a:cubicBezTo>
                  <a:cubicBezTo>
                    <a:pt x="1177" y="361"/>
                    <a:pt x="1015" y="205"/>
                    <a:pt x="845" y="106"/>
                  </a:cubicBezTo>
                  <a:cubicBezTo>
                    <a:pt x="722" y="36"/>
                    <a:pt x="608" y="0"/>
                    <a:pt x="501" y="0"/>
                  </a:cubicBezTo>
                  <a:cubicBezTo>
                    <a:pt x="198" y="0"/>
                    <a:pt x="1" y="303"/>
                    <a:pt x="1" y="771"/>
                  </a:cubicBezTo>
                  <a:close/>
                </a:path>
              </a:pathLst>
            </a:custGeom>
            <a:solidFill>
              <a:srgbClr val="9F9F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27"/>
            <p:cNvSpPr/>
            <p:nvPr/>
          </p:nvSpPr>
          <p:spPr>
            <a:xfrm>
              <a:off x="4233901" y="2360795"/>
              <a:ext cx="167488" cy="288798"/>
            </a:xfrm>
            <a:custGeom>
              <a:rect b="b" l="l" r="r" t="t"/>
              <a:pathLst>
                <a:path extrusionOk="0" h="2683" w="1556">
                  <a:moveTo>
                    <a:pt x="502" y="1"/>
                  </a:moveTo>
                  <a:cubicBezTo>
                    <a:pt x="521" y="1"/>
                    <a:pt x="541" y="2"/>
                    <a:pt x="560" y="5"/>
                  </a:cubicBezTo>
                  <a:cubicBezTo>
                    <a:pt x="414" y="130"/>
                    <a:pt x="329" y="366"/>
                    <a:pt x="329" y="674"/>
                  </a:cubicBezTo>
                  <a:cubicBezTo>
                    <a:pt x="329" y="1371"/>
                    <a:pt x="750" y="2181"/>
                    <a:pt x="1269" y="2480"/>
                  </a:cubicBezTo>
                  <a:cubicBezTo>
                    <a:pt x="1356" y="2532"/>
                    <a:pt x="1453" y="2568"/>
                    <a:pt x="1555" y="2581"/>
                  </a:cubicBezTo>
                  <a:cubicBezTo>
                    <a:pt x="1481" y="2647"/>
                    <a:pt x="1384" y="2682"/>
                    <a:pt x="1287" y="2681"/>
                  </a:cubicBezTo>
                  <a:cubicBezTo>
                    <a:pt x="1179" y="2681"/>
                    <a:pt x="1062" y="2645"/>
                    <a:pt x="943" y="2575"/>
                  </a:cubicBezTo>
                  <a:cubicBezTo>
                    <a:pt x="424" y="2276"/>
                    <a:pt x="2" y="1467"/>
                    <a:pt x="2" y="770"/>
                  </a:cubicBezTo>
                  <a:cubicBezTo>
                    <a:pt x="1" y="302"/>
                    <a:pt x="198" y="1"/>
                    <a:pt x="502" y="1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27"/>
            <p:cNvSpPr/>
            <p:nvPr/>
          </p:nvSpPr>
          <p:spPr>
            <a:xfrm>
              <a:off x="4326149" y="2419674"/>
              <a:ext cx="97091" cy="129921"/>
            </a:xfrm>
            <a:custGeom>
              <a:rect b="b" l="l" r="r" t="t"/>
              <a:pathLst>
                <a:path extrusionOk="0" h="1207" w="902">
                  <a:moveTo>
                    <a:pt x="0" y="404"/>
                  </a:moveTo>
                  <a:lnTo>
                    <a:pt x="393" y="1206"/>
                  </a:lnTo>
                  <a:lnTo>
                    <a:pt x="902" y="1047"/>
                  </a:lnTo>
                  <a:cubicBezTo>
                    <a:pt x="836" y="668"/>
                    <a:pt x="684" y="310"/>
                    <a:pt x="459" y="0"/>
                  </a:cubicBezTo>
                  <a:close/>
                </a:path>
              </a:pathLst>
            </a:custGeom>
            <a:solidFill>
              <a:srgbClr val="9F9F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27"/>
            <p:cNvSpPr/>
            <p:nvPr/>
          </p:nvSpPr>
          <p:spPr>
            <a:xfrm>
              <a:off x="4317645" y="2459285"/>
              <a:ext cx="63077" cy="91709"/>
            </a:xfrm>
            <a:custGeom>
              <a:rect b="b" l="l" r="r" t="t"/>
              <a:pathLst>
                <a:path extrusionOk="0" h="852" w="586">
                  <a:moveTo>
                    <a:pt x="177" y="0"/>
                  </a:moveTo>
                  <a:cubicBezTo>
                    <a:pt x="73" y="0"/>
                    <a:pt x="1" y="96"/>
                    <a:pt x="1" y="257"/>
                  </a:cubicBezTo>
                  <a:cubicBezTo>
                    <a:pt x="1" y="472"/>
                    <a:pt x="131" y="723"/>
                    <a:pt x="293" y="816"/>
                  </a:cubicBezTo>
                  <a:cubicBezTo>
                    <a:pt x="334" y="840"/>
                    <a:pt x="373" y="851"/>
                    <a:pt x="409" y="851"/>
                  </a:cubicBezTo>
                  <a:cubicBezTo>
                    <a:pt x="513" y="851"/>
                    <a:pt x="586" y="755"/>
                    <a:pt x="586" y="595"/>
                  </a:cubicBezTo>
                  <a:cubicBezTo>
                    <a:pt x="586" y="380"/>
                    <a:pt x="454" y="129"/>
                    <a:pt x="293" y="36"/>
                  </a:cubicBezTo>
                  <a:cubicBezTo>
                    <a:pt x="251" y="12"/>
                    <a:pt x="212" y="0"/>
                    <a:pt x="177" y="0"/>
                  </a:cubicBezTo>
                  <a:close/>
                </a:path>
              </a:pathLst>
            </a:custGeom>
            <a:solidFill>
              <a:srgbClr val="8383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27"/>
            <p:cNvSpPr/>
            <p:nvPr/>
          </p:nvSpPr>
          <p:spPr>
            <a:xfrm>
              <a:off x="4327010" y="2468542"/>
              <a:ext cx="44455" cy="72980"/>
            </a:xfrm>
            <a:custGeom>
              <a:rect b="b" l="l" r="r" t="t"/>
              <a:pathLst>
                <a:path extrusionOk="0" h="678" w="413">
                  <a:moveTo>
                    <a:pt x="90" y="1"/>
                  </a:moveTo>
                  <a:cubicBezTo>
                    <a:pt x="24" y="1"/>
                    <a:pt x="0" y="93"/>
                    <a:pt x="0" y="171"/>
                  </a:cubicBezTo>
                  <a:cubicBezTo>
                    <a:pt x="0" y="356"/>
                    <a:pt x="115" y="577"/>
                    <a:pt x="250" y="654"/>
                  </a:cubicBezTo>
                  <a:cubicBezTo>
                    <a:pt x="272" y="668"/>
                    <a:pt x="298" y="677"/>
                    <a:pt x="323" y="678"/>
                  </a:cubicBezTo>
                  <a:cubicBezTo>
                    <a:pt x="389" y="678"/>
                    <a:pt x="412" y="587"/>
                    <a:pt x="412" y="509"/>
                  </a:cubicBezTo>
                  <a:cubicBezTo>
                    <a:pt x="412" y="324"/>
                    <a:pt x="298" y="102"/>
                    <a:pt x="163" y="24"/>
                  </a:cubicBezTo>
                  <a:cubicBezTo>
                    <a:pt x="141" y="10"/>
                    <a:pt x="116" y="2"/>
                    <a:pt x="90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27"/>
            <p:cNvSpPr/>
            <p:nvPr/>
          </p:nvSpPr>
          <p:spPr>
            <a:xfrm>
              <a:off x="4622375" y="2460469"/>
              <a:ext cx="196443" cy="235516"/>
            </a:xfrm>
            <a:custGeom>
              <a:rect b="b" l="l" r="r" t="t"/>
              <a:pathLst>
                <a:path extrusionOk="0" h="2188" w="1825">
                  <a:moveTo>
                    <a:pt x="622" y="0"/>
                  </a:moveTo>
                  <a:cubicBezTo>
                    <a:pt x="611" y="0"/>
                    <a:pt x="599" y="1"/>
                    <a:pt x="588" y="4"/>
                  </a:cubicBezTo>
                  <a:cubicBezTo>
                    <a:pt x="533" y="18"/>
                    <a:pt x="487" y="55"/>
                    <a:pt x="463" y="106"/>
                  </a:cubicBezTo>
                  <a:cubicBezTo>
                    <a:pt x="438" y="155"/>
                    <a:pt x="421" y="209"/>
                    <a:pt x="413" y="263"/>
                  </a:cubicBezTo>
                  <a:cubicBezTo>
                    <a:pt x="410" y="283"/>
                    <a:pt x="405" y="301"/>
                    <a:pt x="394" y="318"/>
                  </a:cubicBezTo>
                  <a:cubicBezTo>
                    <a:pt x="379" y="343"/>
                    <a:pt x="352" y="350"/>
                    <a:pt x="329" y="366"/>
                  </a:cubicBezTo>
                  <a:cubicBezTo>
                    <a:pt x="275" y="402"/>
                    <a:pt x="237" y="457"/>
                    <a:pt x="222" y="520"/>
                  </a:cubicBezTo>
                  <a:cubicBezTo>
                    <a:pt x="208" y="582"/>
                    <a:pt x="204" y="646"/>
                    <a:pt x="208" y="709"/>
                  </a:cubicBezTo>
                  <a:cubicBezTo>
                    <a:pt x="211" y="725"/>
                    <a:pt x="208" y="743"/>
                    <a:pt x="201" y="758"/>
                  </a:cubicBezTo>
                  <a:cubicBezTo>
                    <a:pt x="187" y="782"/>
                    <a:pt x="158" y="791"/>
                    <a:pt x="138" y="811"/>
                  </a:cubicBezTo>
                  <a:cubicBezTo>
                    <a:pt x="96" y="841"/>
                    <a:pt x="87" y="899"/>
                    <a:pt x="87" y="954"/>
                  </a:cubicBezTo>
                  <a:cubicBezTo>
                    <a:pt x="87" y="1009"/>
                    <a:pt x="94" y="1064"/>
                    <a:pt x="73" y="1114"/>
                  </a:cubicBezTo>
                  <a:cubicBezTo>
                    <a:pt x="61" y="1155"/>
                    <a:pt x="29" y="1187"/>
                    <a:pt x="15" y="1229"/>
                  </a:cubicBezTo>
                  <a:cubicBezTo>
                    <a:pt x="12" y="1235"/>
                    <a:pt x="11" y="1243"/>
                    <a:pt x="12" y="1250"/>
                  </a:cubicBezTo>
                  <a:cubicBezTo>
                    <a:pt x="0" y="1317"/>
                    <a:pt x="34" y="1389"/>
                    <a:pt x="76" y="1448"/>
                  </a:cubicBezTo>
                  <a:cubicBezTo>
                    <a:pt x="154" y="1555"/>
                    <a:pt x="256" y="1642"/>
                    <a:pt x="363" y="1718"/>
                  </a:cubicBezTo>
                  <a:cubicBezTo>
                    <a:pt x="560" y="1854"/>
                    <a:pt x="785" y="1945"/>
                    <a:pt x="973" y="2095"/>
                  </a:cubicBezTo>
                  <a:cubicBezTo>
                    <a:pt x="1035" y="2144"/>
                    <a:pt x="1087" y="2187"/>
                    <a:pt x="1158" y="2187"/>
                  </a:cubicBezTo>
                  <a:cubicBezTo>
                    <a:pt x="1178" y="2187"/>
                    <a:pt x="1199" y="2184"/>
                    <a:pt x="1223" y="2176"/>
                  </a:cubicBezTo>
                  <a:cubicBezTo>
                    <a:pt x="1345" y="2134"/>
                    <a:pt x="1412" y="2061"/>
                    <a:pt x="1452" y="1938"/>
                  </a:cubicBezTo>
                  <a:cubicBezTo>
                    <a:pt x="1499" y="1789"/>
                    <a:pt x="1564" y="1646"/>
                    <a:pt x="1644" y="1511"/>
                  </a:cubicBezTo>
                  <a:cubicBezTo>
                    <a:pt x="1691" y="1430"/>
                    <a:pt x="1746" y="1352"/>
                    <a:pt x="1824" y="1299"/>
                  </a:cubicBezTo>
                  <a:cubicBezTo>
                    <a:pt x="1742" y="1204"/>
                    <a:pt x="1678" y="1096"/>
                    <a:pt x="1637" y="977"/>
                  </a:cubicBezTo>
                  <a:cubicBezTo>
                    <a:pt x="1579" y="830"/>
                    <a:pt x="1539" y="676"/>
                    <a:pt x="1490" y="527"/>
                  </a:cubicBezTo>
                  <a:cubicBezTo>
                    <a:pt x="1481" y="495"/>
                    <a:pt x="1466" y="465"/>
                    <a:pt x="1446" y="440"/>
                  </a:cubicBezTo>
                  <a:cubicBezTo>
                    <a:pt x="1418" y="414"/>
                    <a:pt x="1384" y="396"/>
                    <a:pt x="1346" y="389"/>
                  </a:cubicBezTo>
                  <a:cubicBezTo>
                    <a:pt x="1216" y="355"/>
                    <a:pt x="1075" y="350"/>
                    <a:pt x="968" y="268"/>
                  </a:cubicBezTo>
                  <a:cubicBezTo>
                    <a:pt x="902" y="221"/>
                    <a:pt x="860" y="154"/>
                    <a:pt x="803" y="93"/>
                  </a:cubicBezTo>
                  <a:cubicBezTo>
                    <a:pt x="753" y="42"/>
                    <a:pt x="689" y="0"/>
                    <a:pt x="622" y="0"/>
                  </a:cubicBezTo>
                  <a:close/>
                </a:path>
              </a:pathLst>
            </a:custGeom>
            <a:solidFill>
              <a:srgbClr val="8D5F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27"/>
            <p:cNvSpPr/>
            <p:nvPr/>
          </p:nvSpPr>
          <p:spPr>
            <a:xfrm>
              <a:off x="4622375" y="2561867"/>
              <a:ext cx="196443" cy="134119"/>
            </a:xfrm>
            <a:custGeom>
              <a:rect b="b" l="l" r="r" t="t"/>
              <a:pathLst>
                <a:path extrusionOk="0" h="1246" w="1825">
                  <a:moveTo>
                    <a:pt x="1499" y="1"/>
                  </a:moveTo>
                  <a:cubicBezTo>
                    <a:pt x="1375" y="1"/>
                    <a:pt x="1230" y="58"/>
                    <a:pt x="1141" y="108"/>
                  </a:cubicBezTo>
                  <a:cubicBezTo>
                    <a:pt x="1048" y="159"/>
                    <a:pt x="965" y="227"/>
                    <a:pt x="898" y="308"/>
                  </a:cubicBezTo>
                  <a:cubicBezTo>
                    <a:pt x="851" y="366"/>
                    <a:pt x="808" y="428"/>
                    <a:pt x="753" y="476"/>
                  </a:cubicBezTo>
                  <a:cubicBezTo>
                    <a:pt x="676" y="540"/>
                    <a:pt x="579" y="575"/>
                    <a:pt x="479" y="575"/>
                  </a:cubicBezTo>
                  <a:cubicBezTo>
                    <a:pt x="451" y="575"/>
                    <a:pt x="423" y="572"/>
                    <a:pt x="395" y="567"/>
                  </a:cubicBezTo>
                  <a:cubicBezTo>
                    <a:pt x="267" y="538"/>
                    <a:pt x="160" y="451"/>
                    <a:pt x="68" y="363"/>
                  </a:cubicBezTo>
                  <a:lnTo>
                    <a:pt x="12" y="308"/>
                  </a:lnTo>
                  <a:lnTo>
                    <a:pt x="12" y="308"/>
                  </a:lnTo>
                  <a:cubicBezTo>
                    <a:pt x="0" y="375"/>
                    <a:pt x="34" y="447"/>
                    <a:pt x="76" y="506"/>
                  </a:cubicBezTo>
                  <a:cubicBezTo>
                    <a:pt x="154" y="613"/>
                    <a:pt x="256" y="700"/>
                    <a:pt x="363" y="776"/>
                  </a:cubicBezTo>
                  <a:cubicBezTo>
                    <a:pt x="560" y="912"/>
                    <a:pt x="785" y="1003"/>
                    <a:pt x="973" y="1153"/>
                  </a:cubicBezTo>
                  <a:cubicBezTo>
                    <a:pt x="1035" y="1202"/>
                    <a:pt x="1087" y="1245"/>
                    <a:pt x="1158" y="1245"/>
                  </a:cubicBezTo>
                  <a:cubicBezTo>
                    <a:pt x="1178" y="1245"/>
                    <a:pt x="1199" y="1242"/>
                    <a:pt x="1223" y="1234"/>
                  </a:cubicBezTo>
                  <a:cubicBezTo>
                    <a:pt x="1345" y="1192"/>
                    <a:pt x="1412" y="1119"/>
                    <a:pt x="1452" y="996"/>
                  </a:cubicBezTo>
                  <a:cubicBezTo>
                    <a:pt x="1499" y="847"/>
                    <a:pt x="1564" y="704"/>
                    <a:pt x="1644" y="569"/>
                  </a:cubicBezTo>
                  <a:cubicBezTo>
                    <a:pt x="1691" y="488"/>
                    <a:pt x="1746" y="410"/>
                    <a:pt x="1824" y="357"/>
                  </a:cubicBezTo>
                  <a:cubicBezTo>
                    <a:pt x="1743" y="262"/>
                    <a:pt x="1680" y="154"/>
                    <a:pt x="1638" y="35"/>
                  </a:cubicBezTo>
                  <a:cubicBezTo>
                    <a:pt x="1636" y="33"/>
                    <a:pt x="1630" y="30"/>
                    <a:pt x="1627" y="28"/>
                  </a:cubicBezTo>
                  <a:cubicBezTo>
                    <a:pt x="1590" y="9"/>
                    <a:pt x="1546" y="1"/>
                    <a:pt x="1499" y="1"/>
                  </a:cubicBezTo>
                  <a:close/>
                </a:path>
              </a:pathLst>
            </a:custGeom>
            <a:solidFill>
              <a:srgbClr val="5C30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27"/>
            <p:cNvSpPr/>
            <p:nvPr/>
          </p:nvSpPr>
          <p:spPr>
            <a:xfrm>
              <a:off x="4705042" y="2581780"/>
              <a:ext cx="137994" cy="119911"/>
            </a:xfrm>
            <a:custGeom>
              <a:rect b="b" l="l" r="r" t="t"/>
              <a:pathLst>
                <a:path extrusionOk="0" h="1114" w="1282">
                  <a:moveTo>
                    <a:pt x="885" y="0"/>
                  </a:moveTo>
                  <a:cubicBezTo>
                    <a:pt x="868" y="0"/>
                    <a:pt x="850" y="3"/>
                    <a:pt x="834" y="7"/>
                  </a:cubicBezTo>
                  <a:cubicBezTo>
                    <a:pt x="691" y="39"/>
                    <a:pt x="545" y="80"/>
                    <a:pt x="416" y="148"/>
                  </a:cubicBezTo>
                  <a:cubicBezTo>
                    <a:pt x="285" y="216"/>
                    <a:pt x="167" y="316"/>
                    <a:pt x="94" y="444"/>
                  </a:cubicBezTo>
                  <a:cubicBezTo>
                    <a:pt x="22" y="572"/>
                    <a:pt x="0" y="733"/>
                    <a:pt x="55" y="870"/>
                  </a:cubicBezTo>
                  <a:cubicBezTo>
                    <a:pt x="62" y="888"/>
                    <a:pt x="72" y="905"/>
                    <a:pt x="83" y="920"/>
                  </a:cubicBezTo>
                  <a:cubicBezTo>
                    <a:pt x="97" y="935"/>
                    <a:pt x="112" y="949"/>
                    <a:pt x="128" y="960"/>
                  </a:cubicBezTo>
                  <a:cubicBezTo>
                    <a:pt x="193" y="1008"/>
                    <a:pt x="291" y="1114"/>
                    <a:pt x="384" y="1114"/>
                  </a:cubicBezTo>
                  <a:cubicBezTo>
                    <a:pt x="395" y="1114"/>
                    <a:pt x="406" y="1112"/>
                    <a:pt x="417" y="1109"/>
                  </a:cubicBezTo>
                  <a:cubicBezTo>
                    <a:pt x="456" y="1096"/>
                    <a:pt x="490" y="1071"/>
                    <a:pt x="530" y="1060"/>
                  </a:cubicBezTo>
                  <a:cubicBezTo>
                    <a:pt x="556" y="1053"/>
                    <a:pt x="584" y="1053"/>
                    <a:pt x="610" y="1044"/>
                  </a:cubicBezTo>
                  <a:cubicBezTo>
                    <a:pt x="657" y="1027"/>
                    <a:pt x="689" y="985"/>
                    <a:pt x="719" y="946"/>
                  </a:cubicBezTo>
                  <a:cubicBezTo>
                    <a:pt x="859" y="762"/>
                    <a:pt x="1016" y="591"/>
                    <a:pt x="1187" y="435"/>
                  </a:cubicBezTo>
                  <a:cubicBezTo>
                    <a:pt x="1213" y="412"/>
                    <a:pt x="1243" y="388"/>
                    <a:pt x="1276" y="388"/>
                  </a:cubicBezTo>
                  <a:cubicBezTo>
                    <a:pt x="1278" y="388"/>
                    <a:pt x="1280" y="388"/>
                    <a:pt x="1282" y="389"/>
                  </a:cubicBezTo>
                  <a:lnTo>
                    <a:pt x="1005" y="73"/>
                  </a:lnTo>
                  <a:cubicBezTo>
                    <a:pt x="978" y="42"/>
                    <a:pt x="949" y="10"/>
                    <a:pt x="909" y="2"/>
                  </a:cubicBezTo>
                  <a:cubicBezTo>
                    <a:pt x="901" y="1"/>
                    <a:pt x="893" y="0"/>
                    <a:pt x="8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27"/>
            <p:cNvSpPr/>
            <p:nvPr/>
          </p:nvSpPr>
          <p:spPr>
            <a:xfrm>
              <a:off x="4721942" y="2489855"/>
              <a:ext cx="679531" cy="524745"/>
            </a:xfrm>
            <a:custGeom>
              <a:rect b="b" l="l" r="r" t="t"/>
              <a:pathLst>
                <a:path extrusionOk="0" h="4875" w="6313">
                  <a:moveTo>
                    <a:pt x="5899" y="1"/>
                  </a:moveTo>
                  <a:cubicBezTo>
                    <a:pt x="5838" y="1"/>
                    <a:pt x="5777" y="9"/>
                    <a:pt x="5719" y="24"/>
                  </a:cubicBezTo>
                  <a:cubicBezTo>
                    <a:pt x="5543" y="66"/>
                    <a:pt x="5383" y="161"/>
                    <a:pt x="5237" y="267"/>
                  </a:cubicBezTo>
                  <a:cubicBezTo>
                    <a:pt x="4871" y="536"/>
                    <a:pt x="4586" y="905"/>
                    <a:pt x="4377" y="1311"/>
                  </a:cubicBezTo>
                  <a:cubicBezTo>
                    <a:pt x="4170" y="1709"/>
                    <a:pt x="3973" y="2203"/>
                    <a:pt x="3950" y="2651"/>
                  </a:cubicBezTo>
                  <a:cubicBezTo>
                    <a:pt x="3819" y="2607"/>
                    <a:pt x="3694" y="2543"/>
                    <a:pt x="3566" y="2494"/>
                  </a:cubicBezTo>
                  <a:cubicBezTo>
                    <a:pt x="3244" y="2360"/>
                    <a:pt x="1899" y="1614"/>
                    <a:pt x="1545" y="1384"/>
                  </a:cubicBezTo>
                  <a:cubicBezTo>
                    <a:pt x="1370" y="1269"/>
                    <a:pt x="1195" y="1154"/>
                    <a:pt x="1019" y="1036"/>
                  </a:cubicBezTo>
                  <a:cubicBezTo>
                    <a:pt x="959" y="996"/>
                    <a:pt x="884" y="980"/>
                    <a:pt x="806" y="980"/>
                  </a:cubicBezTo>
                  <a:cubicBezTo>
                    <a:pt x="687" y="980"/>
                    <a:pt x="559" y="1017"/>
                    <a:pt x="464" y="1059"/>
                  </a:cubicBezTo>
                  <a:cubicBezTo>
                    <a:pt x="219" y="1171"/>
                    <a:pt x="33" y="1408"/>
                    <a:pt x="10" y="1669"/>
                  </a:cubicBezTo>
                  <a:cubicBezTo>
                    <a:pt x="3" y="1701"/>
                    <a:pt x="0" y="1734"/>
                    <a:pt x="4" y="1767"/>
                  </a:cubicBezTo>
                  <a:cubicBezTo>
                    <a:pt x="6" y="1797"/>
                    <a:pt x="13" y="1828"/>
                    <a:pt x="25" y="1855"/>
                  </a:cubicBezTo>
                  <a:cubicBezTo>
                    <a:pt x="39" y="1877"/>
                    <a:pt x="55" y="1898"/>
                    <a:pt x="75" y="1916"/>
                  </a:cubicBezTo>
                  <a:cubicBezTo>
                    <a:pt x="225" y="2067"/>
                    <a:pt x="2380" y="3747"/>
                    <a:pt x="2832" y="4066"/>
                  </a:cubicBezTo>
                  <a:cubicBezTo>
                    <a:pt x="3171" y="4301"/>
                    <a:pt x="3505" y="4545"/>
                    <a:pt x="3859" y="4754"/>
                  </a:cubicBezTo>
                  <a:cubicBezTo>
                    <a:pt x="3982" y="4828"/>
                    <a:pt x="4108" y="4875"/>
                    <a:pt x="4244" y="4875"/>
                  </a:cubicBezTo>
                  <a:cubicBezTo>
                    <a:pt x="4292" y="4875"/>
                    <a:pt x="4341" y="4869"/>
                    <a:pt x="4392" y="4856"/>
                  </a:cubicBezTo>
                  <a:cubicBezTo>
                    <a:pt x="4650" y="4794"/>
                    <a:pt x="4810" y="4564"/>
                    <a:pt x="4962" y="4359"/>
                  </a:cubicBezTo>
                  <a:cubicBezTo>
                    <a:pt x="5292" y="3912"/>
                    <a:pt x="5498" y="3386"/>
                    <a:pt x="5699" y="2868"/>
                  </a:cubicBezTo>
                  <a:cubicBezTo>
                    <a:pt x="5982" y="2136"/>
                    <a:pt x="6260" y="1384"/>
                    <a:pt x="6289" y="600"/>
                  </a:cubicBezTo>
                  <a:cubicBezTo>
                    <a:pt x="6294" y="444"/>
                    <a:pt x="6312" y="210"/>
                    <a:pt x="6192" y="94"/>
                  </a:cubicBezTo>
                  <a:cubicBezTo>
                    <a:pt x="6134" y="37"/>
                    <a:pt x="6056" y="10"/>
                    <a:pt x="5975" y="5"/>
                  </a:cubicBezTo>
                  <a:cubicBezTo>
                    <a:pt x="5950" y="2"/>
                    <a:pt x="5924" y="1"/>
                    <a:pt x="58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27"/>
            <p:cNvSpPr/>
            <p:nvPr/>
          </p:nvSpPr>
          <p:spPr>
            <a:xfrm>
              <a:off x="4721942" y="2490286"/>
              <a:ext cx="679531" cy="524314"/>
            </a:xfrm>
            <a:custGeom>
              <a:rect b="b" l="l" r="r" t="t"/>
              <a:pathLst>
                <a:path extrusionOk="0" h="4871" w="6313">
                  <a:moveTo>
                    <a:pt x="5975" y="1"/>
                  </a:moveTo>
                  <a:lnTo>
                    <a:pt x="5975" y="1"/>
                  </a:lnTo>
                  <a:cubicBezTo>
                    <a:pt x="5986" y="188"/>
                    <a:pt x="5979" y="374"/>
                    <a:pt x="5954" y="558"/>
                  </a:cubicBezTo>
                  <a:cubicBezTo>
                    <a:pt x="5933" y="718"/>
                    <a:pt x="5902" y="875"/>
                    <a:pt x="5870" y="1032"/>
                  </a:cubicBezTo>
                  <a:cubicBezTo>
                    <a:pt x="5643" y="2110"/>
                    <a:pt x="5260" y="3167"/>
                    <a:pt x="4646" y="4083"/>
                  </a:cubicBezTo>
                  <a:cubicBezTo>
                    <a:pt x="4589" y="4167"/>
                    <a:pt x="4528" y="4253"/>
                    <a:pt x="4447" y="4315"/>
                  </a:cubicBezTo>
                  <a:cubicBezTo>
                    <a:pt x="4338" y="4397"/>
                    <a:pt x="4225" y="4430"/>
                    <a:pt x="4113" y="4430"/>
                  </a:cubicBezTo>
                  <a:cubicBezTo>
                    <a:pt x="3841" y="4430"/>
                    <a:pt x="3568" y="4240"/>
                    <a:pt x="3343" y="4096"/>
                  </a:cubicBezTo>
                  <a:cubicBezTo>
                    <a:pt x="2691" y="3678"/>
                    <a:pt x="2061" y="3222"/>
                    <a:pt x="1436" y="2769"/>
                  </a:cubicBezTo>
                  <a:cubicBezTo>
                    <a:pt x="1280" y="2658"/>
                    <a:pt x="1128" y="2545"/>
                    <a:pt x="972" y="2435"/>
                  </a:cubicBezTo>
                  <a:cubicBezTo>
                    <a:pt x="794" y="2307"/>
                    <a:pt x="618" y="2179"/>
                    <a:pt x="446" y="2043"/>
                  </a:cubicBezTo>
                  <a:cubicBezTo>
                    <a:pt x="293" y="1925"/>
                    <a:pt x="147" y="1800"/>
                    <a:pt x="10" y="1665"/>
                  </a:cubicBezTo>
                  <a:cubicBezTo>
                    <a:pt x="3" y="1697"/>
                    <a:pt x="0" y="1730"/>
                    <a:pt x="4" y="1763"/>
                  </a:cubicBezTo>
                  <a:cubicBezTo>
                    <a:pt x="6" y="1793"/>
                    <a:pt x="13" y="1824"/>
                    <a:pt x="25" y="1851"/>
                  </a:cubicBezTo>
                  <a:cubicBezTo>
                    <a:pt x="39" y="1873"/>
                    <a:pt x="55" y="1894"/>
                    <a:pt x="75" y="1912"/>
                  </a:cubicBezTo>
                  <a:cubicBezTo>
                    <a:pt x="225" y="2063"/>
                    <a:pt x="2380" y="3743"/>
                    <a:pt x="2832" y="4062"/>
                  </a:cubicBezTo>
                  <a:cubicBezTo>
                    <a:pt x="3171" y="4297"/>
                    <a:pt x="3505" y="4541"/>
                    <a:pt x="3859" y="4750"/>
                  </a:cubicBezTo>
                  <a:cubicBezTo>
                    <a:pt x="3982" y="4824"/>
                    <a:pt x="4108" y="4871"/>
                    <a:pt x="4244" y="4871"/>
                  </a:cubicBezTo>
                  <a:cubicBezTo>
                    <a:pt x="4292" y="4871"/>
                    <a:pt x="4341" y="4865"/>
                    <a:pt x="4392" y="4852"/>
                  </a:cubicBezTo>
                  <a:cubicBezTo>
                    <a:pt x="4650" y="4790"/>
                    <a:pt x="4810" y="4560"/>
                    <a:pt x="4962" y="4355"/>
                  </a:cubicBezTo>
                  <a:cubicBezTo>
                    <a:pt x="5292" y="3908"/>
                    <a:pt x="5498" y="3382"/>
                    <a:pt x="5699" y="2864"/>
                  </a:cubicBezTo>
                  <a:cubicBezTo>
                    <a:pt x="5982" y="2132"/>
                    <a:pt x="6260" y="1380"/>
                    <a:pt x="6289" y="596"/>
                  </a:cubicBezTo>
                  <a:cubicBezTo>
                    <a:pt x="6294" y="440"/>
                    <a:pt x="6312" y="206"/>
                    <a:pt x="6192" y="90"/>
                  </a:cubicBezTo>
                  <a:cubicBezTo>
                    <a:pt x="6134" y="33"/>
                    <a:pt x="6056" y="6"/>
                    <a:pt x="59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28"/>
          <p:cNvSpPr txBox="1"/>
          <p:nvPr>
            <p:ph type="title"/>
          </p:nvPr>
        </p:nvSpPr>
        <p:spPr>
          <a:xfrm>
            <a:off x="713225" y="539500"/>
            <a:ext cx="77175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Diseño metodológico</a:t>
            </a:r>
            <a:endParaRPr/>
          </a:p>
        </p:txBody>
      </p:sp>
      <p:grpSp>
        <p:nvGrpSpPr>
          <p:cNvPr id="645" name="Google Shape;645;p28"/>
          <p:cNvGrpSpPr/>
          <p:nvPr/>
        </p:nvGrpSpPr>
        <p:grpSpPr>
          <a:xfrm>
            <a:off x="5617200" y="1633150"/>
            <a:ext cx="2581450" cy="2556175"/>
            <a:chOff x="5617200" y="1633150"/>
            <a:chExt cx="2581450" cy="2556175"/>
          </a:xfrm>
        </p:grpSpPr>
        <p:sp>
          <p:nvSpPr>
            <p:cNvPr id="646" name="Google Shape;646;p28"/>
            <p:cNvSpPr/>
            <p:nvPr/>
          </p:nvSpPr>
          <p:spPr>
            <a:xfrm>
              <a:off x="6955604" y="3791117"/>
              <a:ext cx="248269" cy="317292"/>
            </a:xfrm>
            <a:custGeom>
              <a:rect b="b" l="l" r="r" t="t"/>
              <a:pathLst>
                <a:path extrusionOk="0" h="1494" w="1169">
                  <a:moveTo>
                    <a:pt x="806" y="1"/>
                  </a:moveTo>
                  <a:cubicBezTo>
                    <a:pt x="733" y="1"/>
                    <a:pt x="661" y="22"/>
                    <a:pt x="598" y="63"/>
                  </a:cubicBezTo>
                  <a:cubicBezTo>
                    <a:pt x="525" y="111"/>
                    <a:pt x="489" y="173"/>
                    <a:pt x="496" y="259"/>
                  </a:cubicBezTo>
                  <a:cubicBezTo>
                    <a:pt x="498" y="285"/>
                    <a:pt x="496" y="311"/>
                    <a:pt x="491" y="336"/>
                  </a:cubicBezTo>
                  <a:cubicBezTo>
                    <a:pt x="476" y="406"/>
                    <a:pt x="454" y="473"/>
                    <a:pt x="426" y="538"/>
                  </a:cubicBezTo>
                  <a:cubicBezTo>
                    <a:pt x="401" y="592"/>
                    <a:pt x="378" y="643"/>
                    <a:pt x="350" y="694"/>
                  </a:cubicBezTo>
                  <a:cubicBezTo>
                    <a:pt x="271" y="842"/>
                    <a:pt x="171" y="979"/>
                    <a:pt x="79" y="1119"/>
                  </a:cubicBezTo>
                  <a:cubicBezTo>
                    <a:pt x="42" y="1170"/>
                    <a:pt x="17" y="1229"/>
                    <a:pt x="8" y="1291"/>
                  </a:cubicBezTo>
                  <a:cubicBezTo>
                    <a:pt x="1" y="1328"/>
                    <a:pt x="8" y="1367"/>
                    <a:pt x="27" y="1400"/>
                  </a:cubicBezTo>
                  <a:cubicBezTo>
                    <a:pt x="49" y="1431"/>
                    <a:pt x="81" y="1456"/>
                    <a:pt x="118" y="1467"/>
                  </a:cubicBezTo>
                  <a:cubicBezTo>
                    <a:pt x="166" y="1482"/>
                    <a:pt x="215" y="1492"/>
                    <a:pt x="266" y="1493"/>
                  </a:cubicBezTo>
                  <a:cubicBezTo>
                    <a:pt x="273" y="1494"/>
                    <a:pt x="280" y="1494"/>
                    <a:pt x="287" y="1494"/>
                  </a:cubicBezTo>
                  <a:cubicBezTo>
                    <a:pt x="370" y="1494"/>
                    <a:pt x="453" y="1478"/>
                    <a:pt x="531" y="1448"/>
                  </a:cubicBezTo>
                  <a:cubicBezTo>
                    <a:pt x="637" y="1405"/>
                    <a:pt x="718" y="1328"/>
                    <a:pt x="779" y="1235"/>
                  </a:cubicBezTo>
                  <a:cubicBezTo>
                    <a:pt x="814" y="1184"/>
                    <a:pt x="846" y="1127"/>
                    <a:pt x="871" y="1068"/>
                  </a:cubicBezTo>
                  <a:cubicBezTo>
                    <a:pt x="905" y="976"/>
                    <a:pt x="919" y="874"/>
                    <a:pt x="967" y="790"/>
                  </a:cubicBezTo>
                  <a:cubicBezTo>
                    <a:pt x="996" y="743"/>
                    <a:pt x="1029" y="699"/>
                    <a:pt x="1065" y="658"/>
                  </a:cubicBezTo>
                  <a:cubicBezTo>
                    <a:pt x="1147" y="563"/>
                    <a:pt x="1168" y="425"/>
                    <a:pt x="1145" y="307"/>
                  </a:cubicBezTo>
                  <a:cubicBezTo>
                    <a:pt x="1131" y="237"/>
                    <a:pt x="1097" y="175"/>
                    <a:pt x="1044" y="126"/>
                  </a:cubicBezTo>
                  <a:cubicBezTo>
                    <a:pt x="1028" y="111"/>
                    <a:pt x="1008" y="99"/>
                    <a:pt x="991" y="82"/>
                  </a:cubicBezTo>
                  <a:cubicBezTo>
                    <a:pt x="981" y="70"/>
                    <a:pt x="975" y="53"/>
                    <a:pt x="963" y="42"/>
                  </a:cubicBezTo>
                  <a:cubicBezTo>
                    <a:pt x="938" y="15"/>
                    <a:pt x="880" y="7"/>
                    <a:pt x="843" y="3"/>
                  </a:cubicBezTo>
                  <a:cubicBezTo>
                    <a:pt x="831" y="1"/>
                    <a:pt x="819" y="1"/>
                    <a:pt x="80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28"/>
            <p:cNvSpPr/>
            <p:nvPr/>
          </p:nvSpPr>
          <p:spPr>
            <a:xfrm>
              <a:off x="7012096" y="3791117"/>
              <a:ext cx="191777" cy="317292"/>
            </a:xfrm>
            <a:custGeom>
              <a:rect b="b" l="l" r="r" t="t"/>
              <a:pathLst>
                <a:path extrusionOk="0" h="1494" w="903">
                  <a:moveTo>
                    <a:pt x="541" y="1"/>
                  </a:moveTo>
                  <a:cubicBezTo>
                    <a:pt x="467" y="1"/>
                    <a:pt x="395" y="22"/>
                    <a:pt x="334" y="63"/>
                  </a:cubicBezTo>
                  <a:cubicBezTo>
                    <a:pt x="261" y="111"/>
                    <a:pt x="225" y="173"/>
                    <a:pt x="230" y="259"/>
                  </a:cubicBezTo>
                  <a:cubicBezTo>
                    <a:pt x="232" y="285"/>
                    <a:pt x="230" y="311"/>
                    <a:pt x="226" y="336"/>
                  </a:cubicBezTo>
                  <a:cubicBezTo>
                    <a:pt x="237" y="352"/>
                    <a:pt x="251" y="366"/>
                    <a:pt x="266" y="376"/>
                  </a:cubicBezTo>
                  <a:cubicBezTo>
                    <a:pt x="318" y="409"/>
                    <a:pt x="380" y="427"/>
                    <a:pt x="442" y="427"/>
                  </a:cubicBezTo>
                  <a:cubicBezTo>
                    <a:pt x="449" y="427"/>
                    <a:pt x="455" y="427"/>
                    <a:pt x="462" y="427"/>
                  </a:cubicBezTo>
                  <a:cubicBezTo>
                    <a:pt x="474" y="426"/>
                    <a:pt x="487" y="426"/>
                    <a:pt x="500" y="426"/>
                  </a:cubicBezTo>
                  <a:cubicBezTo>
                    <a:pt x="544" y="426"/>
                    <a:pt x="589" y="431"/>
                    <a:pt x="612" y="464"/>
                  </a:cubicBezTo>
                  <a:cubicBezTo>
                    <a:pt x="642" y="506"/>
                    <a:pt x="617" y="566"/>
                    <a:pt x="599" y="614"/>
                  </a:cubicBezTo>
                  <a:cubicBezTo>
                    <a:pt x="554" y="729"/>
                    <a:pt x="544" y="856"/>
                    <a:pt x="502" y="973"/>
                  </a:cubicBezTo>
                  <a:cubicBezTo>
                    <a:pt x="440" y="1149"/>
                    <a:pt x="309" y="1292"/>
                    <a:pt x="157" y="1398"/>
                  </a:cubicBezTo>
                  <a:cubicBezTo>
                    <a:pt x="106" y="1434"/>
                    <a:pt x="54" y="1466"/>
                    <a:pt x="0" y="1493"/>
                  </a:cubicBezTo>
                  <a:cubicBezTo>
                    <a:pt x="7" y="1494"/>
                    <a:pt x="14" y="1494"/>
                    <a:pt x="21" y="1494"/>
                  </a:cubicBezTo>
                  <a:cubicBezTo>
                    <a:pt x="104" y="1494"/>
                    <a:pt x="187" y="1478"/>
                    <a:pt x="265" y="1448"/>
                  </a:cubicBezTo>
                  <a:cubicBezTo>
                    <a:pt x="371" y="1405"/>
                    <a:pt x="452" y="1328"/>
                    <a:pt x="513" y="1235"/>
                  </a:cubicBezTo>
                  <a:cubicBezTo>
                    <a:pt x="548" y="1184"/>
                    <a:pt x="580" y="1127"/>
                    <a:pt x="605" y="1068"/>
                  </a:cubicBezTo>
                  <a:cubicBezTo>
                    <a:pt x="639" y="976"/>
                    <a:pt x="653" y="874"/>
                    <a:pt x="701" y="790"/>
                  </a:cubicBezTo>
                  <a:cubicBezTo>
                    <a:pt x="730" y="743"/>
                    <a:pt x="763" y="699"/>
                    <a:pt x="799" y="658"/>
                  </a:cubicBezTo>
                  <a:cubicBezTo>
                    <a:pt x="881" y="563"/>
                    <a:pt x="902" y="425"/>
                    <a:pt x="879" y="307"/>
                  </a:cubicBezTo>
                  <a:cubicBezTo>
                    <a:pt x="865" y="237"/>
                    <a:pt x="831" y="175"/>
                    <a:pt x="778" y="126"/>
                  </a:cubicBezTo>
                  <a:cubicBezTo>
                    <a:pt x="762" y="111"/>
                    <a:pt x="742" y="99"/>
                    <a:pt x="725" y="82"/>
                  </a:cubicBezTo>
                  <a:cubicBezTo>
                    <a:pt x="715" y="70"/>
                    <a:pt x="709" y="53"/>
                    <a:pt x="697" y="42"/>
                  </a:cubicBezTo>
                  <a:cubicBezTo>
                    <a:pt x="672" y="15"/>
                    <a:pt x="614" y="7"/>
                    <a:pt x="577" y="3"/>
                  </a:cubicBezTo>
                  <a:cubicBezTo>
                    <a:pt x="565" y="1"/>
                    <a:pt x="553" y="1"/>
                    <a:pt x="5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28"/>
            <p:cNvSpPr/>
            <p:nvPr/>
          </p:nvSpPr>
          <p:spPr>
            <a:xfrm>
              <a:off x="6524902" y="3876493"/>
              <a:ext cx="295629" cy="274392"/>
            </a:xfrm>
            <a:custGeom>
              <a:rect b="b" l="l" r="r" t="t"/>
              <a:pathLst>
                <a:path extrusionOk="0" h="1292" w="1392">
                  <a:moveTo>
                    <a:pt x="945" y="0"/>
                  </a:moveTo>
                  <a:cubicBezTo>
                    <a:pt x="884" y="0"/>
                    <a:pt x="839" y="18"/>
                    <a:pt x="813" y="80"/>
                  </a:cubicBezTo>
                  <a:cubicBezTo>
                    <a:pt x="786" y="148"/>
                    <a:pt x="746" y="213"/>
                    <a:pt x="696" y="270"/>
                  </a:cubicBezTo>
                  <a:cubicBezTo>
                    <a:pt x="687" y="281"/>
                    <a:pt x="678" y="290"/>
                    <a:pt x="669" y="301"/>
                  </a:cubicBezTo>
                  <a:cubicBezTo>
                    <a:pt x="605" y="367"/>
                    <a:pt x="538" y="428"/>
                    <a:pt x="464" y="483"/>
                  </a:cubicBezTo>
                  <a:cubicBezTo>
                    <a:pt x="451" y="494"/>
                    <a:pt x="436" y="504"/>
                    <a:pt x="422" y="513"/>
                  </a:cubicBezTo>
                  <a:cubicBezTo>
                    <a:pt x="315" y="592"/>
                    <a:pt x="202" y="662"/>
                    <a:pt x="115" y="764"/>
                  </a:cubicBezTo>
                  <a:cubicBezTo>
                    <a:pt x="77" y="813"/>
                    <a:pt x="46" y="870"/>
                    <a:pt x="30" y="932"/>
                  </a:cubicBezTo>
                  <a:cubicBezTo>
                    <a:pt x="9" y="995"/>
                    <a:pt x="1" y="1062"/>
                    <a:pt x="9" y="1130"/>
                  </a:cubicBezTo>
                  <a:cubicBezTo>
                    <a:pt x="11" y="1160"/>
                    <a:pt x="19" y="1189"/>
                    <a:pt x="31" y="1217"/>
                  </a:cubicBezTo>
                  <a:cubicBezTo>
                    <a:pt x="55" y="1265"/>
                    <a:pt x="106" y="1286"/>
                    <a:pt x="161" y="1291"/>
                  </a:cubicBezTo>
                  <a:cubicBezTo>
                    <a:pt x="168" y="1291"/>
                    <a:pt x="176" y="1292"/>
                    <a:pt x="184" y="1292"/>
                  </a:cubicBezTo>
                  <a:cubicBezTo>
                    <a:pt x="239" y="1292"/>
                    <a:pt x="293" y="1283"/>
                    <a:pt x="345" y="1265"/>
                  </a:cubicBezTo>
                  <a:cubicBezTo>
                    <a:pt x="461" y="1225"/>
                    <a:pt x="563" y="1151"/>
                    <a:pt x="637" y="1053"/>
                  </a:cubicBezTo>
                  <a:cubicBezTo>
                    <a:pt x="711" y="958"/>
                    <a:pt x="787" y="857"/>
                    <a:pt x="896" y="804"/>
                  </a:cubicBezTo>
                  <a:cubicBezTo>
                    <a:pt x="985" y="761"/>
                    <a:pt x="1093" y="753"/>
                    <a:pt x="1181" y="707"/>
                  </a:cubicBezTo>
                  <a:cubicBezTo>
                    <a:pt x="1278" y="656"/>
                    <a:pt x="1349" y="564"/>
                    <a:pt x="1369" y="455"/>
                  </a:cubicBezTo>
                  <a:cubicBezTo>
                    <a:pt x="1391" y="348"/>
                    <a:pt x="1364" y="235"/>
                    <a:pt x="1294" y="150"/>
                  </a:cubicBezTo>
                  <a:cubicBezTo>
                    <a:pt x="1214" y="56"/>
                    <a:pt x="1088" y="9"/>
                    <a:pt x="967" y="1"/>
                  </a:cubicBezTo>
                  <a:cubicBezTo>
                    <a:pt x="960" y="1"/>
                    <a:pt x="952" y="0"/>
                    <a:pt x="9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28"/>
            <p:cNvSpPr/>
            <p:nvPr/>
          </p:nvSpPr>
          <p:spPr>
            <a:xfrm>
              <a:off x="6558882" y="3876493"/>
              <a:ext cx="261649" cy="274392"/>
            </a:xfrm>
            <a:custGeom>
              <a:rect b="b" l="l" r="r" t="t"/>
              <a:pathLst>
                <a:path extrusionOk="0" h="1292" w="1232">
                  <a:moveTo>
                    <a:pt x="780" y="0"/>
                  </a:moveTo>
                  <a:cubicBezTo>
                    <a:pt x="721" y="0"/>
                    <a:pt x="677" y="19"/>
                    <a:pt x="653" y="80"/>
                  </a:cubicBezTo>
                  <a:cubicBezTo>
                    <a:pt x="624" y="148"/>
                    <a:pt x="584" y="213"/>
                    <a:pt x="535" y="270"/>
                  </a:cubicBezTo>
                  <a:cubicBezTo>
                    <a:pt x="577" y="312"/>
                    <a:pt x="652" y="333"/>
                    <a:pt x="705" y="341"/>
                  </a:cubicBezTo>
                  <a:cubicBezTo>
                    <a:pt x="744" y="346"/>
                    <a:pt x="783" y="349"/>
                    <a:pt x="821" y="349"/>
                  </a:cubicBezTo>
                  <a:cubicBezTo>
                    <a:pt x="857" y="349"/>
                    <a:pt x="893" y="346"/>
                    <a:pt x="928" y="343"/>
                  </a:cubicBezTo>
                  <a:cubicBezTo>
                    <a:pt x="939" y="341"/>
                    <a:pt x="949" y="340"/>
                    <a:pt x="958" y="340"/>
                  </a:cubicBezTo>
                  <a:cubicBezTo>
                    <a:pt x="973" y="340"/>
                    <a:pt x="986" y="343"/>
                    <a:pt x="997" y="351"/>
                  </a:cubicBezTo>
                  <a:cubicBezTo>
                    <a:pt x="1039" y="378"/>
                    <a:pt x="1023" y="440"/>
                    <a:pt x="996" y="482"/>
                  </a:cubicBezTo>
                  <a:cubicBezTo>
                    <a:pt x="900" y="622"/>
                    <a:pt x="719" y="677"/>
                    <a:pt x="587" y="787"/>
                  </a:cubicBezTo>
                  <a:cubicBezTo>
                    <a:pt x="484" y="874"/>
                    <a:pt x="412" y="992"/>
                    <a:pt x="315" y="1087"/>
                  </a:cubicBezTo>
                  <a:cubicBezTo>
                    <a:pt x="222" y="1173"/>
                    <a:pt x="116" y="1241"/>
                    <a:pt x="1" y="1291"/>
                  </a:cubicBezTo>
                  <a:cubicBezTo>
                    <a:pt x="8" y="1291"/>
                    <a:pt x="16" y="1292"/>
                    <a:pt x="24" y="1292"/>
                  </a:cubicBezTo>
                  <a:cubicBezTo>
                    <a:pt x="79" y="1292"/>
                    <a:pt x="133" y="1283"/>
                    <a:pt x="185" y="1265"/>
                  </a:cubicBezTo>
                  <a:cubicBezTo>
                    <a:pt x="301" y="1225"/>
                    <a:pt x="403" y="1151"/>
                    <a:pt x="477" y="1053"/>
                  </a:cubicBezTo>
                  <a:cubicBezTo>
                    <a:pt x="551" y="958"/>
                    <a:pt x="627" y="857"/>
                    <a:pt x="736" y="804"/>
                  </a:cubicBezTo>
                  <a:cubicBezTo>
                    <a:pt x="825" y="761"/>
                    <a:pt x="933" y="753"/>
                    <a:pt x="1021" y="707"/>
                  </a:cubicBezTo>
                  <a:cubicBezTo>
                    <a:pt x="1118" y="656"/>
                    <a:pt x="1189" y="564"/>
                    <a:pt x="1209" y="455"/>
                  </a:cubicBezTo>
                  <a:cubicBezTo>
                    <a:pt x="1231" y="347"/>
                    <a:pt x="1204" y="235"/>
                    <a:pt x="1134" y="150"/>
                  </a:cubicBezTo>
                  <a:cubicBezTo>
                    <a:pt x="1052" y="56"/>
                    <a:pt x="928" y="8"/>
                    <a:pt x="806" y="1"/>
                  </a:cubicBezTo>
                  <a:cubicBezTo>
                    <a:pt x="797" y="0"/>
                    <a:pt x="789" y="0"/>
                    <a:pt x="7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28"/>
            <p:cNvSpPr/>
            <p:nvPr/>
          </p:nvSpPr>
          <p:spPr>
            <a:xfrm>
              <a:off x="6634276" y="2773617"/>
              <a:ext cx="222572" cy="1170200"/>
            </a:xfrm>
            <a:custGeom>
              <a:rect b="b" l="l" r="r" t="t"/>
              <a:pathLst>
                <a:path extrusionOk="0" h="5510" w="1048">
                  <a:moveTo>
                    <a:pt x="27" y="0"/>
                  </a:moveTo>
                  <a:cubicBezTo>
                    <a:pt x="27" y="4"/>
                    <a:pt x="26" y="8"/>
                    <a:pt x="26" y="12"/>
                  </a:cubicBezTo>
                  <a:cubicBezTo>
                    <a:pt x="4" y="297"/>
                    <a:pt x="12" y="582"/>
                    <a:pt x="5" y="867"/>
                  </a:cubicBezTo>
                  <a:lnTo>
                    <a:pt x="5" y="869"/>
                  </a:lnTo>
                  <a:cubicBezTo>
                    <a:pt x="1" y="1050"/>
                    <a:pt x="13" y="1231"/>
                    <a:pt x="10" y="1414"/>
                  </a:cubicBezTo>
                  <a:cubicBezTo>
                    <a:pt x="6" y="1616"/>
                    <a:pt x="145" y="5410"/>
                    <a:pt x="191" y="5453"/>
                  </a:cubicBezTo>
                  <a:cubicBezTo>
                    <a:pt x="209" y="5467"/>
                    <a:pt x="229" y="5478"/>
                    <a:pt x="251" y="5485"/>
                  </a:cubicBezTo>
                  <a:cubicBezTo>
                    <a:pt x="303" y="5501"/>
                    <a:pt x="356" y="5510"/>
                    <a:pt x="410" y="5510"/>
                  </a:cubicBezTo>
                  <a:cubicBezTo>
                    <a:pt x="501" y="5510"/>
                    <a:pt x="591" y="5485"/>
                    <a:pt x="671" y="5438"/>
                  </a:cubicBezTo>
                  <a:cubicBezTo>
                    <a:pt x="704" y="5420"/>
                    <a:pt x="735" y="5396"/>
                    <a:pt x="762" y="5369"/>
                  </a:cubicBezTo>
                  <a:cubicBezTo>
                    <a:pt x="774" y="5358"/>
                    <a:pt x="785" y="5346"/>
                    <a:pt x="792" y="5330"/>
                  </a:cubicBezTo>
                  <a:cubicBezTo>
                    <a:pt x="801" y="5310"/>
                    <a:pt x="805" y="5288"/>
                    <a:pt x="803" y="5264"/>
                  </a:cubicBezTo>
                  <a:cubicBezTo>
                    <a:pt x="803" y="4977"/>
                    <a:pt x="828" y="4689"/>
                    <a:pt x="860" y="4401"/>
                  </a:cubicBezTo>
                  <a:cubicBezTo>
                    <a:pt x="889" y="4137"/>
                    <a:pt x="964" y="3190"/>
                    <a:pt x="982" y="2980"/>
                  </a:cubicBezTo>
                  <a:cubicBezTo>
                    <a:pt x="1015" y="2574"/>
                    <a:pt x="1031" y="2157"/>
                    <a:pt x="1039" y="1747"/>
                  </a:cubicBezTo>
                  <a:cubicBezTo>
                    <a:pt x="1047" y="1399"/>
                    <a:pt x="1006" y="1030"/>
                    <a:pt x="864" y="706"/>
                  </a:cubicBezTo>
                  <a:cubicBezTo>
                    <a:pt x="825" y="621"/>
                    <a:pt x="781" y="540"/>
                    <a:pt x="729" y="461"/>
                  </a:cubicBezTo>
                  <a:cubicBezTo>
                    <a:pt x="717" y="442"/>
                    <a:pt x="700" y="424"/>
                    <a:pt x="681" y="412"/>
                  </a:cubicBezTo>
                  <a:cubicBezTo>
                    <a:pt x="667" y="405"/>
                    <a:pt x="653" y="403"/>
                    <a:pt x="637" y="403"/>
                  </a:cubicBezTo>
                  <a:cubicBezTo>
                    <a:pt x="625" y="403"/>
                    <a:pt x="613" y="404"/>
                    <a:pt x="600" y="405"/>
                  </a:cubicBezTo>
                  <a:cubicBezTo>
                    <a:pt x="594" y="405"/>
                    <a:pt x="589" y="405"/>
                    <a:pt x="583" y="405"/>
                  </a:cubicBezTo>
                  <a:cubicBezTo>
                    <a:pt x="387" y="405"/>
                    <a:pt x="211" y="262"/>
                    <a:pt x="112" y="90"/>
                  </a:cubicBezTo>
                  <a:cubicBezTo>
                    <a:pt x="92" y="54"/>
                    <a:pt x="70" y="11"/>
                    <a:pt x="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28"/>
            <p:cNvSpPr/>
            <p:nvPr/>
          </p:nvSpPr>
          <p:spPr>
            <a:xfrm>
              <a:off x="6634914" y="2773192"/>
              <a:ext cx="221934" cy="1155334"/>
            </a:xfrm>
            <a:custGeom>
              <a:rect b="b" l="l" r="r" t="t"/>
              <a:pathLst>
                <a:path extrusionOk="0" h="5440" w="1045">
                  <a:moveTo>
                    <a:pt x="24" y="1"/>
                  </a:moveTo>
                  <a:cubicBezTo>
                    <a:pt x="24" y="5"/>
                    <a:pt x="23" y="9"/>
                    <a:pt x="23" y="13"/>
                  </a:cubicBezTo>
                  <a:cubicBezTo>
                    <a:pt x="1" y="298"/>
                    <a:pt x="9" y="583"/>
                    <a:pt x="2" y="868"/>
                  </a:cubicBezTo>
                  <a:lnTo>
                    <a:pt x="2" y="869"/>
                  </a:lnTo>
                  <a:cubicBezTo>
                    <a:pt x="79" y="935"/>
                    <a:pt x="171" y="990"/>
                    <a:pt x="246" y="1059"/>
                  </a:cubicBezTo>
                  <a:cubicBezTo>
                    <a:pt x="358" y="1161"/>
                    <a:pt x="452" y="1284"/>
                    <a:pt x="524" y="1419"/>
                  </a:cubicBezTo>
                  <a:cubicBezTo>
                    <a:pt x="678" y="1716"/>
                    <a:pt x="714" y="2060"/>
                    <a:pt x="734" y="2395"/>
                  </a:cubicBezTo>
                  <a:cubicBezTo>
                    <a:pt x="796" y="3409"/>
                    <a:pt x="744" y="4427"/>
                    <a:pt x="668" y="5440"/>
                  </a:cubicBezTo>
                  <a:cubicBezTo>
                    <a:pt x="701" y="5422"/>
                    <a:pt x="732" y="5398"/>
                    <a:pt x="759" y="5371"/>
                  </a:cubicBezTo>
                  <a:cubicBezTo>
                    <a:pt x="771" y="5360"/>
                    <a:pt x="782" y="5348"/>
                    <a:pt x="789" y="5332"/>
                  </a:cubicBezTo>
                  <a:cubicBezTo>
                    <a:pt x="798" y="5312"/>
                    <a:pt x="802" y="5290"/>
                    <a:pt x="800" y="5266"/>
                  </a:cubicBezTo>
                  <a:cubicBezTo>
                    <a:pt x="800" y="4979"/>
                    <a:pt x="825" y="4691"/>
                    <a:pt x="857" y="4403"/>
                  </a:cubicBezTo>
                  <a:cubicBezTo>
                    <a:pt x="886" y="4139"/>
                    <a:pt x="961" y="3192"/>
                    <a:pt x="979" y="2982"/>
                  </a:cubicBezTo>
                  <a:cubicBezTo>
                    <a:pt x="1012" y="2576"/>
                    <a:pt x="1028" y="2159"/>
                    <a:pt x="1036" y="1749"/>
                  </a:cubicBezTo>
                  <a:cubicBezTo>
                    <a:pt x="1044" y="1401"/>
                    <a:pt x="1003" y="1032"/>
                    <a:pt x="860" y="707"/>
                  </a:cubicBezTo>
                  <a:cubicBezTo>
                    <a:pt x="822" y="623"/>
                    <a:pt x="778" y="540"/>
                    <a:pt x="726" y="463"/>
                  </a:cubicBezTo>
                  <a:cubicBezTo>
                    <a:pt x="714" y="443"/>
                    <a:pt x="697" y="425"/>
                    <a:pt x="678" y="412"/>
                  </a:cubicBezTo>
                  <a:cubicBezTo>
                    <a:pt x="664" y="405"/>
                    <a:pt x="650" y="404"/>
                    <a:pt x="634" y="404"/>
                  </a:cubicBezTo>
                  <a:cubicBezTo>
                    <a:pt x="622" y="404"/>
                    <a:pt x="610" y="405"/>
                    <a:pt x="597" y="405"/>
                  </a:cubicBezTo>
                  <a:cubicBezTo>
                    <a:pt x="591" y="406"/>
                    <a:pt x="586" y="406"/>
                    <a:pt x="580" y="406"/>
                  </a:cubicBezTo>
                  <a:cubicBezTo>
                    <a:pt x="384" y="406"/>
                    <a:pt x="208" y="263"/>
                    <a:pt x="109" y="92"/>
                  </a:cubicBezTo>
                  <a:cubicBezTo>
                    <a:pt x="89" y="54"/>
                    <a:pt x="67" y="12"/>
                    <a:pt x="24" y="1"/>
                  </a:cubicBezTo>
                  <a:close/>
                </a:path>
              </a:pathLst>
            </a:custGeom>
            <a:solidFill>
              <a:schemeClr val="lt2">
                <a:alpha val="220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28"/>
            <p:cNvSpPr/>
            <p:nvPr/>
          </p:nvSpPr>
          <p:spPr>
            <a:xfrm>
              <a:off x="6708609" y="2744946"/>
              <a:ext cx="485283" cy="1124539"/>
            </a:xfrm>
            <a:custGeom>
              <a:rect b="b" l="l" r="r" t="t"/>
              <a:pathLst>
                <a:path extrusionOk="0" h="5295" w="2285">
                  <a:moveTo>
                    <a:pt x="1840" y="0"/>
                  </a:moveTo>
                  <a:cubicBezTo>
                    <a:pt x="1809" y="109"/>
                    <a:pt x="1789" y="280"/>
                    <a:pt x="1690" y="343"/>
                  </a:cubicBezTo>
                  <a:cubicBezTo>
                    <a:pt x="1603" y="398"/>
                    <a:pt x="1504" y="431"/>
                    <a:pt x="1406" y="459"/>
                  </a:cubicBezTo>
                  <a:cubicBezTo>
                    <a:pt x="1238" y="504"/>
                    <a:pt x="1065" y="533"/>
                    <a:pt x="890" y="533"/>
                  </a:cubicBezTo>
                  <a:cubicBezTo>
                    <a:pt x="833" y="533"/>
                    <a:pt x="775" y="530"/>
                    <a:pt x="718" y="523"/>
                  </a:cubicBezTo>
                  <a:cubicBezTo>
                    <a:pt x="572" y="504"/>
                    <a:pt x="419" y="463"/>
                    <a:pt x="291" y="387"/>
                  </a:cubicBezTo>
                  <a:cubicBezTo>
                    <a:pt x="244" y="361"/>
                    <a:pt x="223" y="326"/>
                    <a:pt x="193" y="284"/>
                  </a:cubicBezTo>
                  <a:cubicBezTo>
                    <a:pt x="175" y="260"/>
                    <a:pt x="86" y="153"/>
                    <a:pt x="102" y="120"/>
                  </a:cubicBezTo>
                  <a:lnTo>
                    <a:pt x="102" y="120"/>
                  </a:lnTo>
                  <a:cubicBezTo>
                    <a:pt x="0" y="310"/>
                    <a:pt x="16" y="538"/>
                    <a:pt x="39" y="752"/>
                  </a:cubicBezTo>
                  <a:cubicBezTo>
                    <a:pt x="45" y="810"/>
                    <a:pt x="54" y="867"/>
                    <a:pt x="65" y="924"/>
                  </a:cubicBezTo>
                  <a:cubicBezTo>
                    <a:pt x="72" y="967"/>
                    <a:pt x="83" y="1008"/>
                    <a:pt x="98" y="1049"/>
                  </a:cubicBezTo>
                  <a:cubicBezTo>
                    <a:pt x="134" y="1144"/>
                    <a:pt x="192" y="1234"/>
                    <a:pt x="279" y="1285"/>
                  </a:cubicBezTo>
                  <a:cubicBezTo>
                    <a:pt x="294" y="1293"/>
                    <a:pt x="307" y="1304"/>
                    <a:pt x="321" y="1315"/>
                  </a:cubicBezTo>
                  <a:cubicBezTo>
                    <a:pt x="329" y="1327"/>
                    <a:pt x="338" y="1341"/>
                    <a:pt x="342" y="1356"/>
                  </a:cubicBezTo>
                  <a:cubicBezTo>
                    <a:pt x="524" y="1805"/>
                    <a:pt x="686" y="2266"/>
                    <a:pt x="851" y="2723"/>
                  </a:cubicBezTo>
                  <a:cubicBezTo>
                    <a:pt x="906" y="2875"/>
                    <a:pt x="1449" y="4609"/>
                    <a:pt x="1531" y="4851"/>
                  </a:cubicBezTo>
                  <a:cubicBezTo>
                    <a:pt x="1556" y="4924"/>
                    <a:pt x="1578" y="4999"/>
                    <a:pt x="1606" y="5070"/>
                  </a:cubicBezTo>
                  <a:cubicBezTo>
                    <a:pt x="1619" y="5109"/>
                    <a:pt x="1636" y="5146"/>
                    <a:pt x="1654" y="5182"/>
                  </a:cubicBezTo>
                  <a:cubicBezTo>
                    <a:pt x="1669" y="5209"/>
                    <a:pt x="1680" y="5249"/>
                    <a:pt x="1706" y="5269"/>
                  </a:cubicBezTo>
                  <a:cubicBezTo>
                    <a:pt x="1735" y="5288"/>
                    <a:pt x="1773" y="5295"/>
                    <a:pt x="1812" y="5295"/>
                  </a:cubicBezTo>
                  <a:cubicBezTo>
                    <a:pt x="1850" y="5295"/>
                    <a:pt x="1889" y="5288"/>
                    <a:pt x="1920" y="5281"/>
                  </a:cubicBezTo>
                  <a:cubicBezTo>
                    <a:pt x="1968" y="5269"/>
                    <a:pt x="2013" y="5249"/>
                    <a:pt x="2054" y="5223"/>
                  </a:cubicBezTo>
                  <a:cubicBezTo>
                    <a:pt x="2074" y="5212"/>
                    <a:pt x="2093" y="5198"/>
                    <a:pt x="2109" y="5185"/>
                  </a:cubicBezTo>
                  <a:cubicBezTo>
                    <a:pt x="2138" y="5163"/>
                    <a:pt x="2160" y="5135"/>
                    <a:pt x="2176" y="5102"/>
                  </a:cubicBezTo>
                  <a:cubicBezTo>
                    <a:pt x="2193" y="5059"/>
                    <a:pt x="2191" y="5012"/>
                    <a:pt x="2189" y="4966"/>
                  </a:cubicBezTo>
                  <a:cubicBezTo>
                    <a:pt x="2176" y="4612"/>
                    <a:pt x="2284" y="4253"/>
                    <a:pt x="2215" y="3902"/>
                  </a:cubicBezTo>
                  <a:cubicBezTo>
                    <a:pt x="2178" y="3707"/>
                    <a:pt x="2078" y="3546"/>
                    <a:pt x="2002" y="3367"/>
                  </a:cubicBezTo>
                  <a:cubicBezTo>
                    <a:pt x="1844" y="3003"/>
                    <a:pt x="1910" y="2583"/>
                    <a:pt x="1904" y="2196"/>
                  </a:cubicBezTo>
                  <a:cubicBezTo>
                    <a:pt x="1904" y="2183"/>
                    <a:pt x="1903" y="2171"/>
                    <a:pt x="1903" y="2160"/>
                  </a:cubicBezTo>
                  <a:cubicBezTo>
                    <a:pt x="1891" y="1437"/>
                    <a:pt x="1944" y="717"/>
                    <a:pt x="18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28"/>
            <p:cNvSpPr/>
            <p:nvPr/>
          </p:nvSpPr>
          <p:spPr>
            <a:xfrm>
              <a:off x="6708609" y="2744521"/>
              <a:ext cx="485283" cy="1109885"/>
            </a:xfrm>
            <a:custGeom>
              <a:rect b="b" l="l" r="r" t="t"/>
              <a:pathLst>
                <a:path extrusionOk="0" h="5226" w="2285">
                  <a:moveTo>
                    <a:pt x="1840" y="1"/>
                  </a:moveTo>
                  <a:cubicBezTo>
                    <a:pt x="1809" y="109"/>
                    <a:pt x="1789" y="280"/>
                    <a:pt x="1690" y="344"/>
                  </a:cubicBezTo>
                  <a:cubicBezTo>
                    <a:pt x="1603" y="400"/>
                    <a:pt x="1504" y="433"/>
                    <a:pt x="1406" y="459"/>
                  </a:cubicBezTo>
                  <a:cubicBezTo>
                    <a:pt x="1240" y="505"/>
                    <a:pt x="1068" y="535"/>
                    <a:pt x="895" y="535"/>
                  </a:cubicBezTo>
                  <a:cubicBezTo>
                    <a:pt x="836" y="535"/>
                    <a:pt x="777" y="531"/>
                    <a:pt x="718" y="524"/>
                  </a:cubicBezTo>
                  <a:cubicBezTo>
                    <a:pt x="572" y="506"/>
                    <a:pt x="419" y="465"/>
                    <a:pt x="291" y="389"/>
                  </a:cubicBezTo>
                  <a:cubicBezTo>
                    <a:pt x="244" y="363"/>
                    <a:pt x="223" y="328"/>
                    <a:pt x="193" y="286"/>
                  </a:cubicBezTo>
                  <a:cubicBezTo>
                    <a:pt x="175" y="261"/>
                    <a:pt x="86" y="154"/>
                    <a:pt x="102" y="121"/>
                  </a:cubicBezTo>
                  <a:lnTo>
                    <a:pt x="102" y="121"/>
                  </a:lnTo>
                  <a:cubicBezTo>
                    <a:pt x="0" y="312"/>
                    <a:pt x="16" y="539"/>
                    <a:pt x="39" y="754"/>
                  </a:cubicBezTo>
                  <a:cubicBezTo>
                    <a:pt x="45" y="812"/>
                    <a:pt x="53" y="869"/>
                    <a:pt x="65" y="926"/>
                  </a:cubicBezTo>
                  <a:lnTo>
                    <a:pt x="76" y="933"/>
                  </a:lnTo>
                  <a:cubicBezTo>
                    <a:pt x="229" y="1026"/>
                    <a:pt x="277" y="1149"/>
                    <a:pt x="385" y="1282"/>
                  </a:cubicBezTo>
                  <a:cubicBezTo>
                    <a:pt x="503" y="1430"/>
                    <a:pt x="696" y="1494"/>
                    <a:pt x="883" y="1515"/>
                  </a:cubicBezTo>
                  <a:cubicBezTo>
                    <a:pt x="974" y="1525"/>
                    <a:pt x="1077" y="1515"/>
                    <a:pt x="1162" y="1544"/>
                  </a:cubicBezTo>
                  <a:cubicBezTo>
                    <a:pt x="1248" y="1571"/>
                    <a:pt x="1260" y="1628"/>
                    <a:pt x="1286" y="1715"/>
                  </a:cubicBezTo>
                  <a:cubicBezTo>
                    <a:pt x="1390" y="2046"/>
                    <a:pt x="1493" y="2377"/>
                    <a:pt x="1579" y="2713"/>
                  </a:cubicBezTo>
                  <a:cubicBezTo>
                    <a:pt x="1680" y="3109"/>
                    <a:pt x="1757" y="3511"/>
                    <a:pt x="1830" y="3915"/>
                  </a:cubicBezTo>
                  <a:cubicBezTo>
                    <a:pt x="1909" y="4348"/>
                    <a:pt x="1961" y="4793"/>
                    <a:pt x="2054" y="5225"/>
                  </a:cubicBezTo>
                  <a:cubicBezTo>
                    <a:pt x="2074" y="5214"/>
                    <a:pt x="2093" y="5200"/>
                    <a:pt x="2109" y="5187"/>
                  </a:cubicBezTo>
                  <a:cubicBezTo>
                    <a:pt x="2138" y="5165"/>
                    <a:pt x="2160" y="5137"/>
                    <a:pt x="2176" y="5104"/>
                  </a:cubicBezTo>
                  <a:cubicBezTo>
                    <a:pt x="2193" y="5061"/>
                    <a:pt x="2191" y="5014"/>
                    <a:pt x="2189" y="4968"/>
                  </a:cubicBezTo>
                  <a:cubicBezTo>
                    <a:pt x="2176" y="4614"/>
                    <a:pt x="2284" y="4255"/>
                    <a:pt x="2215" y="3904"/>
                  </a:cubicBezTo>
                  <a:cubicBezTo>
                    <a:pt x="2178" y="3708"/>
                    <a:pt x="2078" y="3547"/>
                    <a:pt x="2001" y="3368"/>
                  </a:cubicBezTo>
                  <a:cubicBezTo>
                    <a:pt x="1842" y="3005"/>
                    <a:pt x="1910" y="2583"/>
                    <a:pt x="1904" y="2198"/>
                  </a:cubicBezTo>
                  <a:cubicBezTo>
                    <a:pt x="1904" y="2185"/>
                    <a:pt x="1903" y="2173"/>
                    <a:pt x="1903" y="2161"/>
                  </a:cubicBezTo>
                  <a:cubicBezTo>
                    <a:pt x="1891" y="1439"/>
                    <a:pt x="1944" y="719"/>
                    <a:pt x="1840" y="1"/>
                  </a:cubicBezTo>
                  <a:close/>
                </a:path>
              </a:pathLst>
            </a:custGeom>
            <a:solidFill>
              <a:schemeClr val="lt2">
                <a:alpha val="220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28"/>
            <p:cNvSpPr/>
            <p:nvPr/>
          </p:nvSpPr>
          <p:spPr>
            <a:xfrm>
              <a:off x="6458853" y="2044313"/>
              <a:ext cx="285435" cy="491866"/>
            </a:xfrm>
            <a:custGeom>
              <a:rect b="b" l="l" r="r" t="t"/>
              <a:pathLst>
                <a:path extrusionOk="0" h="2316" w="1344">
                  <a:moveTo>
                    <a:pt x="1260" y="1"/>
                  </a:moveTo>
                  <a:lnTo>
                    <a:pt x="1260" y="1"/>
                  </a:lnTo>
                  <a:cubicBezTo>
                    <a:pt x="1203" y="14"/>
                    <a:pt x="1148" y="34"/>
                    <a:pt x="1094" y="57"/>
                  </a:cubicBezTo>
                  <a:cubicBezTo>
                    <a:pt x="989" y="107"/>
                    <a:pt x="920" y="204"/>
                    <a:pt x="853" y="294"/>
                  </a:cubicBezTo>
                  <a:cubicBezTo>
                    <a:pt x="781" y="390"/>
                    <a:pt x="715" y="489"/>
                    <a:pt x="655" y="594"/>
                  </a:cubicBezTo>
                  <a:cubicBezTo>
                    <a:pt x="556" y="763"/>
                    <a:pt x="473" y="945"/>
                    <a:pt x="379" y="1119"/>
                  </a:cubicBezTo>
                  <a:cubicBezTo>
                    <a:pt x="231" y="1394"/>
                    <a:pt x="81" y="1673"/>
                    <a:pt x="17" y="1979"/>
                  </a:cubicBezTo>
                  <a:cubicBezTo>
                    <a:pt x="5" y="2033"/>
                    <a:pt x="1" y="2089"/>
                    <a:pt x="6" y="2144"/>
                  </a:cubicBezTo>
                  <a:cubicBezTo>
                    <a:pt x="13" y="2244"/>
                    <a:pt x="96" y="2315"/>
                    <a:pt x="188" y="2315"/>
                  </a:cubicBezTo>
                  <a:cubicBezTo>
                    <a:pt x="210" y="2315"/>
                    <a:pt x="232" y="2311"/>
                    <a:pt x="254" y="2302"/>
                  </a:cubicBezTo>
                  <a:cubicBezTo>
                    <a:pt x="309" y="2283"/>
                    <a:pt x="360" y="2256"/>
                    <a:pt x="404" y="2218"/>
                  </a:cubicBezTo>
                  <a:cubicBezTo>
                    <a:pt x="715" y="1983"/>
                    <a:pt x="933" y="1646"/>
                    <a:pt x="1121" y="1304"/>
                  </a:cubicBezTo>
                  <a:cubicBezTo>
                    <a:pt x="1204" y="1156"/>
                    <a:pt x="1284" y="1001"/>
                    <a:pt x="1318" y="835"/>
                  </a:cubicBezTo>
                  <a:cubicBezTo>
                    <a:pt x="1340" y="723"/>
                    <a:pt x="1343" y="611"/>
                    <a:pt x="1325" y="499"/>
                  </a:cubicBezTo>
                  <a:cubicBezTo>
                    <a:pt x="1317" y="436"/>
                    <a:pt x="1299" y="375"/>
                    <a:pt x="1273" y="317"/>
                  </a:cubicBezTo>
                  <a:cubicBezTo>
                    <a:pt x="1256" y="284"/>
                    <a:pt x="1229" y="258"/>
                    <a:pt x="1214" y="225"/>
                  </a:cubicBezTo>
                  <a:cubicBezTo>
                    <a:pt x="1186" y="162"/>
                    <a:pt x="1232" y="58"/>
                    <a:pt x="12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28"/>
            <p:cNvSpPr/>
            <p:nvPr/>
          </p:nvSpPr>
          <p:spPr>
            <a:xfrm>
              <a:off x="6499629" y="2090611"/>
              <a:ext cx="168840" cy="344264"/>
            </a:xfrm>
            <a:custGeom>
              <a:rect b="b" l="l" r="r" t="t"/>
              <a:pathLst>
                <a:path extrusionOk="0" h="1621" w="795">
                  <a:moveTo>
                    <a:pt x="792" y="0"/>
                  </a:moveTo>
                  <a:lnTo>
                    <a:pt x="792" y="0"/>
                  </a:lnTo>
                  <a:cubicBezTo>
                    <a:pt x="792" y="0"/>
                    <a:pt x="792" y="0"/>
                    <a:pt x="792" y="0"/>
                  </a:cubicBezTo>
                  <a:lnTo>
                    <a:pt x="792" y="0"/>
                  </a:lnTo>
                  <a:cubicBezTo>
                    <a:pt x="792" y="0"/>
                    <a:pt x="792" y="0"/>
                    <a:pt x="792" y="0"/>
                  </a:cubicBezTo>
                  <a:close/>
                  <a:moveTo>
                    <a:pt x="792" y="0"/>
                  </a:moveTo>
                  <a:cubicBezTo>
                    <a:pt x="755" y="22"/>
                    <a:pt x="733" y="62"/>
                    <a:pt x="712" y="101"/>
                  </a:cubicBezTo>
                  <a:cubicBezTo>
                    <a:pt x="625" y="273"/>
                    <a:pt x="570" y="459"/>
                    <a:pt x="549" y="651"/>
                  </a:cubicBezTo>
                  <a:cubicBezTo>
                    <a:pt x="544" y="713"/>
                    <a:pt x="543" y="767"/>
                    <a:pt x="518" y="825"/>
                  </a:cubicBezTo>
                  <a:cubicBezTo>
                    <a:pt x="454" y="984"/>
                    <a:pt x="322" y="1104"/>
                    <a:pt x="216" y="1239"/>
                  </a:cubicBezTo>
                  <a:cubicBezTo>
                    <a:pt x="125" y="1355"/>
                    <a:pt x="52" y="1484"/>
                    <a:pt x="0" y="1620"/>
                  </a:cubicBezTo>
                  <a:cubicBezTo>
                    <a:pt x="204" y="1397"/>
                    <a:pt x="416" y="1169"/>
                    <a:pt x="691" y="1045"/>
                  </a:cubicBezTo>
                  <a:cubicBezTo>
                    <a:pt x="704" y="1041"/>
                    <a:pt x="713" y="1034"/>
                    <a:pt x="723" y="1026"/>
                  </a:cubicBezTo>
                  <a:cubicBezTo>
                    <a:pt x="731" y="1015"/>
                    <a:pt x="735" y="1002"/>
                    <a:pt x="738" y="989"/>
                  </a:cubicBezTo>
                  <a:cubicBezTo>
                    <a:pt x="795" y="722"/>
                    <a:pt x="755" y="446"/>
                    <a:pt x="789" y="176"/>
                  </a:cubicBezTo>
                  <a:cubicBezTo>
                    <a:pt x="792" y="149"/>
                    <a:pt x="790" y="120"/>
                    <a:pt x="788" y="91"/>
                  </a:cubicBezTo>
                  <a:cubicBezTo>
                    <a:pt x="788" y="79"/>
                    <a:pt x="782" y="6"/>
                    <a:pt x="792" y="0"/>
                  </a:cubicBezTo>
                  <a:close/>
                </a:path>
              </a:pathLst>
            </a:custGeom>
            <a:solidFill>
              <a:schemeClr val="lt2">
                <a:alpha val="220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28"/>
            <p:cNvSpPr/>
            <p:nvPr/>
          </p:nvSpPr>
          <p:spPr>
            <a:xfrm>
              <a:off x="6624507" y="2001625"/>
              <a:ext cx="580215" cy="939346"/>
            </a:xfrm>
            <a:custGeom>
              <a:rect b="b" l="l" r="r" t="t"/>
              <a:pathLst>
                <a:path extrusionOk="0" h="4423" w="2732">
                  <a:moveTo>
                    <a:pt x="852" y="0"/>
                  </a:moveTo>
                  <a:cubicBezTo>
                    <a:pt x="807" y="0"/>
                    <a:pt x="764" y="5"/>
                    <a:pt x="723" y="16"/>
                  </a:cubicBezTo>
                  <a:cubicBezTo>
                    <a:pt x="592" y="53"/>
                    <a:pt x="489" y="177"/>
                    <a:pt x="366" y="239"/>
                  </a:cubicBezTo>
                  <a:cubicBezTo>
                    <a:pt x="145" y="353"/>
                    <a:pt x="87" y="528"/>
                    <a:pt x="67" y="767"/>
                  </a:cubicBezTo>
                  <a:cubicBezTo>
                    <a:pt x="0" y="1598"/>
                    <a:pt x="54" y="2432"/>
                    <a:pt x="63" y="3263"/>
                  </a:cubicBezTo>
                  <a:cubicBezTo>
                    <a:pt x="65" y="3460"/>
                    <a:pt x="65" y="3657"/>
                    <a:pt x="61" y="3854"/>
                  </a:cubicBezTo>
                  <a:cubicBezTo>
                    <a:pt x="58" y="3960"/>
                    <a:pt x="54" y="4004"/>
                    <a:pt x="132" y="4081"/>
                  </a:cubicBezTo>
                  <a:cubicBezTo>
                    <a:pt x="186" y="4133"/>
                    <a:pt x="248" y="4179"/>
                    <a:pt x="315" y="4213"/>
                  </a:cubicBezTo>
                  <a:cubicBezTo>
                    <a:pt x="322" y="4217"/>
                    <a:pt x="329" y="4221"/>
                    <a:pt x="336" y="4226"/>
                  </a:cubicBezTo>
                  <a:cubicBezTo>
                    <a:pt x="391" y="4255"/>
                    <a:pt x="447" y="4281"/>
                    <a:pt x="505" y="4303"/>
                  </a:cubicBezTo>
                  <a:cubicBezTo>
                    <a:pt x="709" y="4382"/>
                    <a:pt x="925" y="4423"/>
                    <a:pt x="1142" y="4423"/>
                  </a:cubicBezTo>
                  <a:cubicBezTo>
                    <a:pt x="1196" y="4423"/>
                    <a:pt x="1249" y="4420"/>
                    <a:pt x="1302" y="4416"/>
                  </a:cubicBezTo>
                  <a:cubicBezTo>
                    <a:pt x="1635" y="4381"/>
                    <a:pt x="1955" y="4268"/>
                    <a:pt x="2234" y="4084"/>
                  </a:cubicBezTo>
                  <a:cubicBezTo>
                    <a:pt x="2251" y="4074"/>
                    <a:pt x="2265" y="4062"/>
                    <a:pt x="2276" y="4045"/>
                  </a:cubicBezTo>
                  <a:cubicBezTo>
                    <a:pt x="2284" y="4027"/>
                    <a:pt x="2287" y="4008"/>
                    <a:pt x="2285" y="3989"/>
                  </a:cubicBezTo>
                  <a:cubicBezTo>
                    <a:pt x="2285" y="3892"/>
                    <a:pt x="2281" y="3796"/>
                    <a:pt x="2281" y="3700"/>
                  </a:cubicBezTo>
                  <a:cubicBezTo>
                    <a:pt x="2305" y="3029"/>
                    <a:pt x="2558" y="2391"/>
                    <a:pt x="2675" y="1728"/>
                  </a:cubicBezTo>
                  <a:cubicBezTo>
                    <a:pt x="2711" y="1527"/>
                    <a:pt x="2731" y="1310"/>
                    <a:pt x="2645" y="1124"/>
                  </a:cubicBezTo>
                  <a:cubicBezTo>
                    <a:pt x="2574" y="973"/>
                    <a:pt x="2439" y="860"/>
                    <a:pt x="2309" y="754"/>
                  </a:cubicBezTo>
                  <a:cubicBezTo>
                    <a:pt x="1995" y="498"/>
                    <a:pt x="1666" y="235"/>
                    <a:pt x="1280" y="96"/>
                  </a:cubicBezTo>
                  <a:cubicBezTo>
                    <a:pt x="1155" y="50"/>
                    <a:pt x="997" y="0"/>
                    <a:pt x="8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28"/>
            <p:cNvSpPr/>
            <p:nvPr/>
          </p:nvSpPr>
          <p:spPr>
            <a:xfrm>
              <a:off x="6798657" y="2352260"/>
              <a:ext cx="180308" cy="201546"/>
            </a:xfrm>
            <a:custGeom>
              <a:rect b="b" l="l" r="r" t="t"/>
              <a:pathLst>
                <a:path extrusionOk="0" h="949" w="849">
                  <a:moveTo>
                    <a:pt x="184" y="0"/>
                  </a:moveTo>
                  <a:cubicBezTo>
                    <a:pt x="176" y="0"/>
                    <a:pt x="168" y="2"/>
                    <a:pt x="162" y="4"/>
                  </a:cubicBezTo>
                  <a:cubicBezTo>
                    <a:pt x="138" y="14"/>
                    <a:pt x="140" y="43"/>
                    <a:pt x="133" y="65"/>
                  </a:cubicBezTo>
                  <a:cubicBezTo>
                    <a:pt x="124" y="97"/>
                    <a:pt x="111" y="128"/>
                    <a:pt x="100" y="161"/>
                  </a:cubicBezTo>
                  <a:cubicBezTo>
                    <a:pt x="42" y="328"/>
                    <a:pt x="24" y="506"/>
                    <a:pt x="5" y="682"/>
                  </a:cubicBezTo>
                  <a:cubicBezTo>
                    <a:pt x="0" y="707"/>
                    <a:pt x="2" y="731"/>
                    <a:pt x="10" y="755"/>
                  </a:cubicBezTo>
                  <a:cubicBezTo>
                    <a:pt x="23" y="782"/>
                    <a:pt x="49" y="797"/>
                    <a:pt x="75" y="813"/>
                  </a:cubicBezTo>
                  <a:lnTo>
                    <a:pt x="290" y="936"/>
                  </a:lnTo>
                  <a:cubicBezTo>
                    <a:pt x="296" y="942"/>
                    <a:pt x="306" y="946"/>
                    <a:pt x="316" y="947"/>
                  </a:cubicBezTo>
                  <a:cubicBezTo>
                    <a:pt x="319" y="948"/>
                    <a:pt x="323" y="948"/>
                    <a:pt x="327" y="948"/>
                  </a:cubicBezTo>
                  <a:cubicBezTo>
                    <a:pt x="332" y="948"/>
                    <a:pt x="337" y="948"/>
                    <a:pt x="342" y="946"/>
                  </a:cubicBezTo>
                  <a:cubicBezTo>
                    <a:pt x="458" y="927"/>
                    <a:pt x="570" y="892"/>
                    <a:pt x="676" y="843"/>
                  </a:cubicBezTo>
                  <a:cubicBezTo>
                    <a:pt x="690" y="837"/>
                    <a:pt x="703" y="829"/>
                    <a:pt x="714" y="819"/>
                  </a:cubicBezTo>
                  <a:cubicBezTo>
                    <a:pt x="729" y="804"/>
                    <a:pt x="740" y="784"/>
                    <a:pt x="745" y="763"/>
                  </a:cubicBezTo>
                  <a:cubicBezTo>
                    <a:pt x="813" y="569"/>
                    <a:pt x="832" y="360"/>
                    <a:pt x="848" y="154"/>
                  </a:cubicBezTo>
                  <a:cubicBezTo>
                    <a:pt x="848" y="152"/>
                    <a:pt x="525" y="86"/>
                    <a:pt x="495" y="79"/>
                  </a:cubicBezTo>
                  <a:cubicBezTo>
                    <a:pt x="436" y="65"/>
                    <a:pt x="375" y="50"/>
                    <a:pt x="314" y="36"/>
                  </a:cubicBezTo>
                  <a:cubicBezTo>
                    <a:pt x="284" y="28"/>
                    <a:pt x="225" y="0"/>
                    <a:pt x="1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28"/>
            <p:cNvSpPr/>
            <p:nvPr/>
          </p:nvSpPr>
          <p:spPr>
            <a:xfrm>
              <a:off x="6680787" y="2132449"/>
              <a:ext cx="142081" cy="783036"/>
            </a:xfrm>
            <a:custGeom>
              <a:rect b="b" l="l" r="r" t="t"/>
              <a:pathLst>
                <a:path extrusionOk="0" h="3687" w="669">
                  <a:moveTo>
                    <a:pt x="484" y="0"/>
                  </a:moveTo>
                  <a:cubicBezTo>
                    <a:pt x="475" y="0"/>
                    <a:pt x="466" y="1"/>
                    <a:pt x="456" y="1"/>
                  </a:cubicBezTo>
                  <a:cubicBezTo>
                    <a:pt x="185" y="624"/>
                    <a:pt x="57" y="1305"/>
                    <a:pt x="17" y="1984"/>
                  </a:cubicBezTo>
                  <a:cubicBezTo>
                    <a:pt x="6" y="2178"/>
                    <a:pt x="1" y="2369"/>
                    <a:pt x="2" y="2563"/>
                  </a:cubicBezTo>
                  <a:cubicBezTo>
                    <a:pt x="3" y="2905"/>
                    <a:pt x="21" y="3245"/>
                    <a:pt x="49" y="3583"/>
                  </a:cubicBezTo>
                  <a:cubicBezTo>
                    <a:pt x="49" y="3589"/>
                    <a:pt x="50" y="3592"/>
                    <a:pt x="50" y="3597"/>
                  </a:cubicBezTo>
                  <a:cubicBezTo>
                    <a:pt x="57" y="3601"/>
                    <a:pt x="64" y="3605"/>
                    <a:pt x="71" y="3610"/>
                  </a:cubicBezTo>
                  <a:cubicBezTo>
                    <a:pt x="126" y="3639"/>
                    <a:pt x="182" y="3665"/>
                    <a:pt x="240" y="3687"/>
                  </a:cubicBezTo>
                  <a:cubicBezTo>
                    <a:pt x="187" y="3148"/>
                    <a:pt x="188" y="2606"/>
                    <a:pt x="244" y="2068"/>
                  </a:cubicBezTo>
                  <a:cubicBezTo>
                    <a:pt x="319" y="1384"/>
                    <a:pt x="480" y="712"/>
                    <a:pt x="668" y="48"/>
                  </a:cubicBezTo>
                  <a:cubicBezTo>
                    <a:pt x="612" y="17"/>
                    <a:pt x="549" y="0"/>
                    <a:pt x="4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28"/>
            <p:cNvSpPr/>
            <p:nvPr/>
          </p:nvSpPr>
          <p:spPr>
            <a:xfrm>
              <a:off x="6765526" y="2135210"/>
              <a:ext cx="62651" cy="69660"/>
            </a:xfrm>
            <a:custGeom>
              <a:rect b="b" l="l" r="r" t="t"/>
              <a:pathLst>
                <a:path extrusionOk="0" h="328" w="295">
                  <a:moveTo>
                    <a:pt x="106" y="1"/>
                  </a:moveTo>
                  <a:lnTo>
                    <a:pt x="1" y="81"/>
                  </a:lnTo>
                  <a:lnTo>
                    <a:pt x="53" y="282"/>
                  </a:lnTo>
                  <a:lnTo>
                    <a:pt x="173" y="327"/>
                  </a:lnTo>
                  <a:lnTo>
                    <a:pt x="294" y="177"/>
                  </a:lnTo>
                  <a:lnTo>
                    <a:pt x="214" y="42"/>
                  </a:lnTo>
                  <a:lnTo>
                    <a:pt x="10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28"/>
            <p:cNvSpPr/>
            <p:nvPr/>
          </p:nvSpPr>
          <p:spPr>
            <a:xfrm>
              <a:off x="6704149" y="2194888"/>
              <a:ext cx="102366" cy="648813"/>
            </a:xfrm>
            <a:custGeom>
              <a:rect b="b" l="l" r="r" t="t"/>
              <a:pathLst>
                <a:path extrusionOk="0" h="3055" w="482">
                  <a:moveTo>
                    <a:pt x="341" y="1"/>
                  </a:moveTo>
                  <a:lnTo>
                    <a:pt x="203" y="382"/>
                  </a:lnTo>
                  <a:lnTo>
                    <a:pt x="178" y="502"/>
                  </a:lnTo>
                  <a:cubicBezTo>
                    <a:pt x="60" y="1090"/>
                    <a:pt x="1" y="1688"/>
                    <a:pt x="2" y="2287"/>
                  </a:cubicBezTo>
                  <a:lnTo>
                    <a:pt x="2" y="2802"/>
                  </a:lnTo>
                  <a:lnTo>
                    <a:pt x="118" y="3054"/>
                  </a:lnTo>
                  <a:lnTo>
                    <a:pt x="253" y="2900"/>
                  </a:lnTo>
                  <a:lnTo>
                    <a:pt x="261" y="2384"/>
                  </a:lnTo>
                  <a:cubicBezTo>
                    <a:pt x="269" y="1756"/>
                    <a:pt x="344" y="1131"/>
                    <a:pt x="481" y="518"/>
                  </a:cubicBezTo>
                  <a:lnTo>
                    <a:pt x="462" y="46"/>
                  </a:lnTo>
                  <a:lnTo>
                    <a:pt x="34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28"/>
            <p:cNvSpPr/>
            <p:nvPr/>
          </p:nvSpPr>
          <p:spPr>
            <a:xfrm>
              <a:off x="6625357" y="2040490"/>
              <a:ext cx="153337" cy="922993"/>
            </a:xfrm>
            <a:custGeom>
              <a:rect b="b" l="l" r="r" t="t"/>
              <a:pathLst>
                <a:path extrusionOk="0" h="4346" w="722">
                  <a:moveTo>
                    <a:pt x="636" y="1"/>
                  </a:moveTo>
                  <a:cubicBezTo>
                    <a:pt x="537" y="1"/>
                    <a:pt x="439" y="8"/>
                    <a:pt x="347" y="41"/>
                  </a:cubicBezTo>
                  <a:lnTo>
                    <a:pt x="333" y="46"/>
                  </a:lnTo>
                  <a:cubicBezTo>
                    <a:pt x="229" y="88"/>
                    <a:pt x="157" y="171"/>
                    <a:pt x="117" y="275"/>
                  </a:cubicBezTo>
                  <a:cubicBezTo>
                    <a:pt x="70" y="392"/>
                    <a:pt x="58" y="518"/>
                    <a:pt x="46" y="642"/>
                  </a:cubicBezTo>
                  <a:cubicBezTo>
                    <a:pt x="30" y="799"/>
                    <a:pt x="19" y="956"/>
                    <a:pt x="13" y="1113"/>
                  </a:cubicBezTo>
                  <a:cubicBezTo>
                    <a:pt x="0" y="1424"/>
                    <a:pt x="0" y="1735"/>
                    <a:pt x="0" y="2046"/>
                  </a:cubicBezTo>
                  <a:lnTo>
                    <a:pt x="0" y="2611"/>
                  </a:lnTo>
                  <a:cubicBezTo>
                    <a:pt x="0" y="2860"/>
                    <a:pt x="17" y="3591"/>
                    <a:pt x="19" y="3708"/>
                  </a:cubicBezTo>
                  <a:cubicBezTo>
                    <a:pt x="22" y="3835"/>
                    <a:pt x="32" y="3961"/>
                    <a:pt x="50" y="4088"/>
                  </a:cubicBezTo>
                  <a:cubicBezTo>
                    <a:pt x="52" y="4114"/>
                    <a:pt x="58" y="4142"/>
                    <a:pt x="66" y="4167"/>
                  </a:cubicBezTo>
                  <a:cubicBezTo>
                    <a:pt x="105" y="4270"/>
                    <a:pt x="233" y="4328"/>
                    <a:pt x="335" y="4345"/>
                  </a:cubicBezTo>
                  <a:cubicBezTo>
                    <a:pt x="297" y="4070"/>
                    <a:pt x="263" y="3800"/>
                    <a:pt x="255" y="3522"/>
                  </a:cubicBezTo>
                  <a:cubicBezTo>
                    <a:pt x="245" y="3211"/>
                    <a:pt x="264" y="2900"/>
                    <a:pt x="282" y="2590"/>
                  </a:cubicBezTo>
                  <a:cubicBezTo>
                    <a:pt x="288" y="2494"/>
                    <a:pt x="295" y="2398"/>
                    <a:pt x="299" y="2301"/>
                  </a:cubicBezTo>
                  <a:cubicBezTo>
                    <a:pt x="311" y="2053"/>
                    <a:pt x="328" y="1803"/>
                    <a:pt x="357" y="1554"/>
                  </a:cubicBezTo>
                  <a:cubicBezTo>
                    <a:pt x="387" y="1267"/>
                    <a:pt x="442" y="984"/>
                    <a:pt x="521" y="706"/>
                  </a:cubicBezTo>
                  <a:cubicBezTo>
                    <a:pt x="558" y="580"/>
                    <a:pt x="604" y="458"/>
                    <a:pt x="644" y="334"/>
                  </a:cubicBezTo>
                  <a:cubicBezTo>
                    <a:pt x="664" y="277"/>
                    <a:pt x="693" y="213"/>
                    <a:pt x="697" y="154"/>
                  </a:cubicBezTo>
                  <a:cubicBezTo>
                    <a:pt x="698" y="101"/>
                    <a:pt x="706" y="50"/>
                    <a:pt x="721" y="2"/>
                  </a:cubicBezTo>
                  <a:cubicBezTo>
                    <a:pt x="693" y="2"/>
                    <a:pt x="665" y="1"/>
                    <a:pt x="636" y="1"/>
                  </a:cubicBezTo>
                  <a:close/>
                </a:path>
              </a:pathLst>
            </a:custGeom>
            <a:solidFill>
              <a:srgbClr val="2E2E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28"/>
            <p:cNvSpPr/>
            <p:nvPr/>
          </p:nvSpPr>
          <p:spPr>
            <a:xfrm>
              <a:off x="6650630" y="2022225"/>
              <a:ext cx="155885" cy="430702"/>
            </a:xfrm>
            <a:custGeom>
              <a:rect b="b" l="l" r="r" t="t"/>
              <a:pathLst>
                <a:path extrusionOk="0" h="2028" w="734">
                  <a:moveTo>
                    <a:pt x="733" y="0"/>
                  </a:moveTo>
                  <a:lnTo>
                    <a:pt x="148" y="379"/>
                  </a:lnTo>
                  <a:lnTo>
                    <a:pt x="296" y="1045"/>
                  </a:lnTo>
                  <a:lnTo>
                    <a:pt x="1" y="1045"/>
                  </a:lnTo>
                  <a:lnTo>
                    <a:pt x="202" y="2028"/>
                  </a:lnTo>
                  <a:lnTo>
                    <a:pt x="375" y="1074"/>
                  </a:lnTo>
                  <a:lnTo>
                    <a:pt x="733" y="0"/>
                  </a:lnTo>
                  <a:close/>
                </a:path>
              </a:pathLst>
            </a:custGeom>
            <a:solidFill>
              <a:schemeClr val="lt2">
                <a:alpha val="220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28"/>
            <p:cNvSpPr/>
            <p:nvPr/>
          </p:nvSpPr>
          <p:spPr>
            <a:xfrm>
              <a:off x="6749810" y="1840855"/>
              <a:ext cx="209192" cy="313682"/>
            </a:xfrm>
            <a:custGeom>
              <a:rect b="b" l="l" r="r" t="t"/>
              <a:pathLst>
                <a:path extrusionOk="0" h="1477" w="985">
                  <a:moveTo>
                    <a:pt x="754" y="1"/>
                  </a:moveTo>
                  <a:cubicBezTo>
                    <a:pt x="714" y="90"/>
                    <a:pt x="681" y="202"/>
                    <a:pt x="613" y="276"/>
                  </a:cubicBezTo>
                  <a:cubicBezTo>
                    <a:pt x="544" y="350"/>
                    <a:pt x="502" y="445"/>
                    <a:pt x="434" y="520"/>
                  </a:cubicBezTo>
                  <a:cubicBezTo>
                    <a:pt x="368" y="595"/>
                    <a:pt x="292" y="661"/>
                    <a:pt x="208" y="716"/>
                  </a:cubicBezTo>
                  <a:cubicBezTo>
                    <a:pt x="124" y="771"/>
                    <a:pt x="23" y="829"/>
                    <a:pt x="10" y="939"/>
                  </a:cubicBezTo>
                  <a:cubicBezTo>
                    <a:pt x="1" y="1041"/>
                    <a:pt x="42" y="1092"/>
                    <a:pt x="97" y="1169"/>
                  </a:cubicBezTo>
                  <a:cubicBezTo>
                    <a:pt x="116" y="1197"/>
                    <a:pt x="124" y="1231"/>
                    <a:pt x="119" y="1264"/>
                  </a:cubicBezTo>
                  <a:cubicBezTo>
                    <a:pt x="115" y="1295"/>
                    <a:pt x="100" y="1333"/>
                    <a:pt x="116" y="1363"/>
                  </a:cubicBezTo>
                  <a:cubicBezTo>
                    <a:pt x="127" y="1378"/>
                    <a:pt x="145" y="1386"/>
                    <a:pt x="163" y="1386"/>
                  </a:cubicBezTo>
                  <a:cubicBezTo>
                    <a:pt x="166" y="1386"/>
                    <a:pt x="169" y="1386"/>
                    <a:pt x="171" y="1385"/>
                  </a:cubicBezTo>
                  <a:cubicBezTo>
                    <a:pt x="181" y="1384"/>
                    <a:pt x="190" y="1384"/>
                    <a:pt x="200" y="1384"/>
                  </a:cubicBezTo>
                  <a:cubicBezTo>
                    <a:pt x="211" y="1384"/>
                    <a:pt x="223" y="1385"/>
                    <a:pt x="235" y="1387"/>
                  </a:cubicBezTo>
                  <a:cubicBezTo>
                    <a:pt x="239" y="1387"/>
                    <a:pt x="244" y="1390"/>
                    <a:pt x="248" y="1394"/>
                  </a:cubicBezTo>
                  <a:cubicBezTo>
                    <a:pt x="262" y="1402"/>
                    <a:pt x="273" y="1414"/>
                    <a:pt x="280" y="1429"/>
                  </a:cubicBezTo>
                  <a:cubicBezTo>
                    <a:pt x="284" y="1435"/>
                    <a:pt x="287" y="1442"/>
                    <a:pt x="290" y="1449"/>
                  </a:cubicBezTo>
                  <a:cubicBezTo>
                    <a:pt x="292" y="1457"/>
                    <a:pt x="295" y="1464"/>
                    <a:pt x="301" y="1471"/>
                  </a:cubicBezTo>
                  <a:cubicBezTo>
                    <a:pt x="304" y="1475"/>
                    <a:pt x="309" y="1476"/>
                    <a:pt x="316" y="1476"/>
                  </a:cubicBezTo>
                  <a:cubicBezTo>
                    <a:pt x="341" y="1476"/>
                    <a:pt x="386" y="1454"/>
                    <a:pt x="401" y="1447"/>
                  </a:cubicBezTo>
                  <a:cubicBezTo>
                    <a:pt x="522" y="1401"/>
                    <a:pt x="634" y="1333"/>
                    <a:pt x="732" y="1249"/>
                  </a:cubicBezTo>
                  <a:cubicBezTo>
                    <a:pt x="778" y="1208"/>
                    <a:pt x="820" y="1161"/>
                    <a:pt x="866" y="1121"/>
                  </a:cubicBezTo>
                  <a:cubicBezTo>
                    <a:pt x="906" y="1088"/>
                    <a:pt x="961" y="1063"/>
                    <a:pt x="979" y="1010"/>
                  </a:cubicBezTo>
                  <a:cubicBezTo>
                    <a:pt x="985" y="986"/>
                    <a:pt x="984" y="961"/>
                    <a:pt x="975" y="938"/>
                  </a:cubicBezTo>
                  <a:cubicBezTo>
                    <a:pt x="961" y="902"/>
                    <a:pt x="945" y="868"/>
                    <a:pt x="926" y="833"/>
                  </a:cubicBezTo>
                  <a:cubicBezTo>
                    <a:pt x="900" y="776"/>
                    <a:pt x="887" y="710"/>
                    <a:pt x="875" y="645"/>
                  </a:cubicBezTo>
                  <a:cubicBezTo>
                    <a:pt x="860" y="565"/>
                    <a:pt x="846" y="486"/>
                    <a:pt x="829" y="405"/>
                  </a:cubicBezTo>
                  <a:cubicBezTo>
                    <a:pt x="806" y="270"/>
                    <a:pt x="780" y="135"/>
                    <a:pt x="754" y="1"/>
                  </a:cubicBezTo>
                  <a:close/>
                </a:path>
              </a:pathLst>
            </a:custGeom>
            <a:solidFill>
              <a:srgbClr val="FFD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28"/>
            <p:cNvSpPr/>
            <p:nvPr/>
          </p:nvSpPr>
          <p:spPr>
            <a:xfrm>
              <a:off x="6802267" y="1926443"/>
              <a:ext cx="155036" cy="218112"/>
            </a:xfrm>
            <a:custGeom>
              <a:rect b="b" l="l" r="r" t="t"/>
              <a:pathLst>
                <a:path extrusionOk="0" h="1027" w="730">
                  <a:moveTo>
                    <a:pt x="559" y="0"/>
                  </a:moveTo>
                  <a:cubicBezTo>
                    <a:pt x="551" y="0"/>
                    <a:pt x="543" y="1"/>
                    <a:pt x="536" y="2"/>
                  </a:cubicBezTo>
                  <a:cubicBezTo>
                    <a:pt x="515" y="4"/>
                    <a:pt x="494" y="11"/>
                    <a:pt x="476" y="22"/>
                  </a:cubicBezTo>
                  <a:cubicBezTo>
                    <a:pt x="465" y="30"/>
                    <a:pt x="456" y="42"/>
                    <a:pt x="449" y="56"/>
                  </a:cubicBezTo>
                  <a:cubicBezTo>
                    <a:pt x="427" y="95"/>
                    <a:pt x="417" y="140"/>
                    <a:pt x="421" y="184"/>
                  </a:cubicBezTo>
                  <a:cubicBezTo>
                    <a:pt x="424" y="217"/>
                    <a:pt x="436" y="246"/>
                    <a:pt x="438" y="279"/>
                  </a:cubicBezTo>
                  <a:cubicBezTo>
                    <a:pt x="439" y="373"/>
                    <a:pt x="420" y="466"/>
                    <a:pt x="380" y="552"/>
                  </a:cubicBezTo>
                  <a:cubicBezTo>
                    <a:pt x="358" y="601"/>
                    <a:pt x="332" y="647"/>
                    <a:pt x="301" y="691"/>
                  </a:cubicBezTo>
                  <a:cubicBezTo>
                    <a:pt x="220" y="806"/>
                    <a:pt x="114" y="903"/>
                    <a:pt x="0" y="991"/>
                  </a:cubicBezTo>
                  <a:cubicBezTo>
                    <a:pt x="14" y="999"/>
                    <a:pt x="26" y="1011"/>
                    <a:pt x="33" y="1026"/>
                  </a:cubicBezTo>
                  <a:cubicBezTo>
                    <a:pt x="131" y="1000"/>
                    <a:pt x="224" y="963"/>
                    <a:pt x="314" y="918"/>
                  </a:cubicBezTo>
                  <a:cubicBezTo>
                    <a:pt x="420" y="865"/>
                    <a:pt x="525" y="806"/>
                    <a:pt x="606" y="722"/>
                  </a:cubicBezTo>
                  <a:cubicBezTo>
                    <a:pt x="658" y="669"/>
                    <a:pt x="701" y="604"/>
                    <a:pt x="730" y="535"/>
                  </a:cubicBezTo>
                  <a:cubicBezTo>
                    <a:pt x="714" y="499"/>
                    <a:pt x="698" y="463"/>
                    <a:pt x="680" y="430"/>
                  </a:cubicBezTo>
                  <a:cubicBezTo>
                    <a:pt x="653" y="371"/>
                    <a:pt x="640" y="305"/>
                    <a:pt x="628" y="240"/>
                  </a:cubicBezTo>
                  <a:cubicBezTo>
                    <a:pt x="614" y="162"/>
                    <a:pt x="599" y="82"/>
                    <a:pt x="582" y="2"/>
                  </a:cubicBezTo>
                  <a:cubicBezTo>
                    <a:pt x="575" y="1"/>
                    <a:pt x="567" y="0"/>
                    <a:pt x="559" y="0"/>
                  </a:cubicBezTo>
                  <a:close/>
                </a:path>
              </a:pathLst>
            </a:custGeom>
            <a:solidFill>
              <a:srgbClr val="FFCF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28"/>
            <p:cNvSpPr/>
            <p:nvPr/>
          </p:nvSpPr>
          <p:spPr>
            <a:xfrm>
              <a:off x="6800143" y="2030508"/>
              <a:ext cx="380156" cy="985644"/>
            </a:xfrm>
            <a:custGeom>
              <a:rect b="b" l="l" r="r" t="t"/>
              <a:pathLst>
                <a:path extrusionOk="0" h="4641" w="1790">
                  <a:moveTo>
                    <a:pt x="701" y="1"/>
                  </a:moveTo>
                  <a:cubicBezTo>
                    <a:pt x="700" y="49"/>
                    <a:pt x="671" y="81"/>
                    <a:pt x="657" y="125"/>
                  </a:cubicBezTo>
                  <a:cubicBezTo>
                    <a:pt x="656" y="129"/>
                    <a:pt x="656" y="132"/>
                    <a:pt x="656" y="135"/>
                  </a:cubicBezTo>
                  <a:lnTo>
                    <a:pt x="654" y="136"/>
                  </a:lnTo>
                  <a:cubicBezTo>
                    <a:pt x="585" y="363"/>
                    <a:pt x="356" y="505"/>
                    <a:pt x="252" y="722"/>
                  </a:cubicBezTo>
                  <a:cubicBezTo>
                    <a:pt x="250" y="726"/>
                    <a:pt x="247" y="732"/>
                    <a:pt x="245" y="737"/>
                  </a:cubicBezTo>
                  <a:cubicBezTo>
                    <a:pt x="175" y="890"/>
                    <a:pt x="148" y="1060"/>
                    <a:pt x="127" y="1229"/>
                  </a:cubicBezTo>
                  <a:cubicBezTo>
                    <a:pt x="43" y="1848"/>
                    <a:pt x="11" y="2475"/>
                    <a:pt x="6" y="3100"/>
                  </a:cubicBezTo>
                  <a:cubicBezTo>
                    <a:pt x="3" y="3328"/>
                    <a:pt x="4" y="3557"/>
                    <a:pt x="9" y="3785"/>
                  </a:cubicBezTo>
                  <a:cubicBezTo>
                    <a:pt x="11" y="3999"/>
                    <a:pt x="0" y="4207"/>
                    <a:pt x="4" y="4420"/>
                  </a:cubicBezTo>
                  <a:cubicBezTo>
                    <a:pt x="4" y="4442"/>
                    <a:pt x="9" y="4464"/>
                    <a:pt x="17" y="4486"/>
                  </a:cubicBezTo>
                  <a:cubicBezTo>
                    <a:pt x="28" y="4504"/>
                    <a:pt x="44" y="4520"/>
                    <a:pt x="64" y="4532"/>
                  </a:cubicBezTo>
                  <a:cubicBezTo>
                    <a:pt x="182" y="4614"/>
                    <a:pt x="334" y="4639"/>
                    <a:pt x="479" y="4640"/>
                  </a:cubicBezTo>
                  <a:cubicBezTo>
                    <a:pt x="490" y="4641"/>
                    <a:pt x="500" y="4641"/>
                    <a:pt x="510" y="4641"/>
                  </a:cubicBezTo>
                  <a:cubicBezTo>
                    <a:pt x="664" y="4641"/>
                    <a:pt x="817" y="4612"/>
                    <a:pt x="960" y="4559"/>
                  </a:cubicBezTo>
                  <a:cubicBezTo>
                    <a:pt x="971" y="4555"/>
                    <a:pt x="982" y="4549"/>
                    <a:pt x="992" y="4547"/>
                  </a:cubicBezTo>
                  <a:cubicBezTo>
                    <a:pt x="1135" y="4486"/>
                    <a:pt x="1265" y="4401"/>
                    <a:pt x="1391" y="4308"/>
                  </a:cubicBezTo>
                  <a:cubicBezTo>
                    <a:pt x="1427" y="4285"/>
                    <a:pt x="1457" y="4256"/>
                    <a:pt x="1483" y="4220"/>
                  </a:cubicBezTo>
                  <a:cubicBezTo>
                    <a:pt x="1513" y="4175"/>
                    <a:pt x="1506" y="4117"/>
                    <a:pt x="1511" y="4066"/>
                  </a:cubicBezTo>
                  <a:cubicBezTo>
                    <a:pt x="1528" y="3880"/>
                    <a:pt x="1534" y="3696"/>
                    <a:pt x="1544" y="3510"/>
                  </a:cubicBezTo>
                  <a:cubicBezTo>
                    <a:pt x="1555" y="3339"/>
                    <a:pt x="1545" y="3151"/>
                    <a:pt x="1590" y="2987"/>
                  </a:cubicBezTo>
                  <a:cubicBezTo>
                    <a:pt x="1636" y="2824"/>
                    <a:pt x="1619" y="2632"/>
                    <a:pt x="1632" y="2464"/>
                  </a:cubicBezTo>
                  <a:cubicBezTo>
                    <a:pt x="1644" y="2278"/>
                    <a:pt x="1681" y="2087"/>
                    <a:pt x="1681" y="1901"/>
                  </a:cubicBezTo>
                  <a:cubicBezTo>
                    <a:pt x="1684" y="1883"/>
                    <a:pt x="1687" y="1864"/>
                    <a:pt x="1688" y="1844"/>
                  </a:cubicBezTo>
                  <a:cubicBezTo>
                    <a:pt x="1707" y="1686"/>
                    <a:pt x="1731" y="1529"/>
                    <a:pt x="1756" y="1372"/>
                  </a:cubicBezTo>
                  <a:cubicBezTo>
                    <a:pt x="1772" y="1288"/>
                    <a:pt x="1783" y="1204"/>
                    <a:pt x="1789" y="1120"/>
                  </a:cubicBezTo>
                  <a:cubicBezTo>
                    <a:pt x="1790" y="1080"/>
                    <a:pt x="1787" y="1043"/>
                    <a:pt x="1786" y="1005"/>
                  </a:cubicBezTo>
                  <a:cubicBezTo>
                    <a:pt x="1789" y="965"/>
                    <a:pt x="1784" y="923"/>
                    <a:pt x="1773" y="885"/>
                  </a:cubicBezTo>
                  <a:cubicBezTo>
                    <a:pt x="1757" y="849"/>
                    <a:pt x="1735" y="816"/>
                    <a:pt x="1707" y="788"/>
                  </a:cubicBezTo>
                  <a:cubicBezTo>
                    <a:pt x="1626" y="702"/>
                    <a:pt x="1526" y="630"/>
                    <a:pt x="1433" y="556"/>
                  </a:cubicBezTo>
                  <a:cubicBezTo>
                    <a:pt x="1312" y="459"/>
                    <a:pt x="1191" y="366"/>
                    <a:pt x="1069" y="274"/>
                  </a:cubicBezTo>
                  <a:cubicBezTo>
                    <a:pt x="1008" y="227"/>
                    <a:pt x="945" y="181"/>
                    <a:pt x="884" y="136"/>
                  </a:cubicBezTo>
                  <a:cubicBezTo>
                    <a:pt x="869" y="123"/>
                    <a:pt x="853" y="114"/>
                    <a:pt x="837" y="101"/>
                  </a:cubicBezTo>
                  <a:cubicBezTo>
                    <a:pt x="821" y="89"/>
                    <a:pt x="807" y="78"/>
                    <a:pt x="791" y="67"/>
                  </a:cubicBezTo>
                  <a:cubicBezTo>
                    <a:pt x="784" y="60"/>
                    <a:pt x="742" y="37"/>
                    <a:pt x="719" y="19"/>
                  </a:cubicBezTo>
                  <a:cubicBezTo>
                    <a:pt x="709" y="11"/>
                    <a:pt x="701" y="5"/>
                    <a:pt x="7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28"/>
            <p:cNvSpPr/>
            <p:nvPr/>
          </p:nvSpPr>
          <p:spPr>
            <a:xfrm>
              <a:off x="6808001" y="2034331"/>
              <a:ext cx="227881" cy="455125"/>
            </a:xfrm>
            <a:custGeom>
              <a:rect b="b" l="l" r="r" t="t"/>
              <a:pathLst>
                <a:path extrusionOk="0" h="2143" w="1073">
                  <a:moveTo>
                    <a:pt x="682" y="1"/>
                  </a:moveTo>
                  <a:lnTo>
                    <a:pt x="105" y="903"/>
                  </a:lnTo>
                  <a:lnTo>
                    <a:pt x="1" y="2143"/>
                  </a:lnTo>
                  <a:lnTo>
                    <a:pt x="671" y="1161"/>
                  </a:lnTo>
                  <a:lnTo>
                    <a:pt x="382" y="1037"/>
                  </a:lnTo>
                  <a:lnTo>
                    <a:pt x="1073" y="587"/>
                  </a:lnTo>
                  <a:lnTo>
                    <a:pt x="6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28"/>
            <p:cNvSpPr/>
            <p:nvPr/>
          </p:nvSpPr>
          <p:spPr>
            <a:xfrm>
              <a:off x="6841345" y="2408115"/>
              <a:ext cx="177760" cy="89623"/>
            </a:xfrm>
            <a:custGeom>
              <a:rect b="b" l="l" r="r" t="t"/>
              <a:pathLst>
                <a:path extrusionOk="0" h="422" w="837">
                  <a:moveTo>
                    <a:pt x="0" y="0"/>
                  </a:moveTo>
                  <a:lnTo>
                    <a:pt x="7" y="207"/>
                  </a:lnTo>
                  <a:lnTo>
                    <a:pt x="31" y="219"/>
                  </a:lnTo>
                  <a:cubicBezTo>
                    <a:pt x="178" y="291"/>
                    <a:pt x="334" y="340"/>
                    <a:pt x="495" y="366"/>
                  </a:cubicBezTo>
                  <a:lnTo>
                    <a:pt x="836" y="421"/>
                  </a:lnTo>
                  <a:lnTo>
                    <a:pt x="829" y="215"/>
                  </a:lnTo>
                  <a:lnTo>
                    <a:pt x="481" y="157"/>
                  </a:lnTo>
                  <a:cubicBezTo>
                    <a:pt x="314" y="130"/>
                    <a:pt x="152" y="77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28"/>
            <p:cNvSpPr/>
            <p:nvPr/>
          </p:nvSpPr>
          <p:spPr>
            <a:xfrm>
              <a:off x="6811612" y="2034331"/>
              <a:ext cx="171813" cy="157796"/>
            </a:xfrm>
            <a:custGeom>
              <a:rect b="b" l="l" r="r" t="t"/>
              <a:pathLst>
                <a:path extrusionOk="0" h="743" w="809">
                  <a:moveTo>
                    <a:pt x="665" y="1"/>
                  </a:moveTo>
                  <a:cubicBezTo>
                    <a:pt x="650" y="44"/>
                    <a:pt x="629" y="82"/>
                    <a:pt x="602" y="117"/>
                  </a:cubicBezTo>
                  <a:lnTo>
                    <a:pt x="600" y="118"/>
                  </a:lnTo>
                  <a:cubicBezTo>
                    <a:pt x="584" y="139"/>
                    <a:pt x="566" y="159"/>
                    <a:pt x="547" y="177"/>
                  </a:cubicBezTo>
                  <a:cubicBezTo>
                    <a:pt x="430" y="295"/>
                    <a:pt x="278" y="371"/>
                    <a:pt x="128" y="443"/>
                  </a:cubicBezTo>
                  <a:cubicBezTo>
                    <a:pt x="85" y="463"/>
                    <a:pt x="41" y="472"/>
                    <a:pt x="0" y="490"/>
                  </a:cubicBezTo>
                  <a:cubicBezTo>
                    <a:pt x="40" y="574"/>
                    <a:pt x="79" y="659"/>
                    <a:pt x="117" y="743"/>
                  </a:cubicBezTo>
                  <a:cubicBezTo>
                    <a:pt x="142" y="736"/>
                    <a:pt x="167" y="729"/>
                    <a:pt x="191" y="719"/>
                  </a:cubicBezTo>
                  <a:cubicBezTo>
                    <a:pt x="397" y="647"/>
                    <a:pt x="575" y="520"/>
                    <a:pt x="712" y="352"/>
                  </a:cubicBezTo>
                  <a:cubicBezTo>
                    <a:pt x="731" y="330"/>
                    <a:pt x="748" y="305"/>
                    <a:pt x="761" y="279"/>
                  </a:cubicBezTo>
                  <a:cubicBezTo>
                    <a:pt x="789" y="227"/>
                    <a:pt x="808" y="145"/>
                    <a:pt x="785" y="88"/>
                  </a:cubicBezTo>
                  <a:cubicBezTo>
                    <a:pt x="783" y="86"/>
                    <a:pt x="783" y="85"/>
                    <a:pt x="783" y="83"/>
                  </a:cubicBezTo>
                  <a:cubicBezTo>
                    <a:pt x="767" y="71"/>
                    <a:pt x="753" y="60"/>
                    <a:pt x="737" y="49"/>
                  </a:cubicBezTo>
                  <a:cubicBezTo>
                    <a:pt x="730" y="42"/>
                    <a:pt x="688" y="19"/>
                    <a:pt x="665" y="1"/>
                  </a:cubicBezTo>
                  <a:close/>
                </a:path>
              </a:pathLst>
            </a:custGeom>
            <a:solidFill>
              <a:srgbClr val="2E2E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28"/>
            <p:cNvSpPr/>
            <p:nvPr/>
          </p:nvSpPr>
          <p:spPr>
            <a:xfrm>
              <a:off x="6797170" y="2000775"/>
              <a:ext cx="171813" cy="188166"/>
            </a:xfrm>
            <a:custGeom>
              <a:rect b="b" l="l" r="r" t="t"/>
              <a:pathLst>
                <a:path extrusionOk="0" h="886" w="809">
                  <a:moveTo>
                    <a:pt x="682" y="1"/>
                  </a:moveTo>
                  <a:lnTo>
                    <a:pt x="682" y="1"/>
                  </a:lnTo>
                  <a:cubicBezTo>
                    <a:pt x="699" y="127"/>
                    <a:pt x="635" y="233"/>
                    <a:pt x="549" y="321"/>
                  </a:cubicBezTo>
                  <a:cubicBezTo>
                    <a:pt x="430" y="438"/>
                    <a:pt x="279" y="514"/>
                    <a:pt x="130" y="586"/>
                  </a:cubicBezTo>
                  <a:cubicBezTo>
                    <a:pt x="87" y="606"/>
                    <a:pt x="42" y="615"/>
                    <a:pt x="1" y="632"/>
                  </a:cubicBezTo>
                  <a:cubicBezTo>
                    <a:pt x="41" y="716"/>
                    <a:pt x="79" y="802"/>
                    <a:pt x="118" y="886"/>
                  </a:cubicBezTo>
                  <a:cubicBezTo>
                    <a:pt x="353" y="821"/>
                    <a:pt x="561" y="683"/>
                    <a:pt x="714" y="495"/>
                  </a:cubicBezTo>
                  <a:cubicBezTo>
                    <a:pt x="732" y="471"/>
                    <a:pt x="748" y="448"/>
                    <a:pt x="763" y="422"/>
                  </a:cubicBezTo>
                  <a:cubicBezTo>
                    <a:pt x="791" y="369"/>
                    <a:pt x="809" y="288"/>
                    <a:pt x="787" y="230"/>
                  </a:cubicBezTo>
                  <a:cubicBezTo>
                    <a:pt x="769" y="188"/>
                    <a:pt x="749" y="145"/>
                    <a:pt x="727" y="104"/>
                  </a:cubicBezTo>
                  <a:cubicBezTo>
                    <a:pt x="711" y="71"/>
                    <a:pt x="688" y="39"/>
                    <a:pt x="6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28"/>
            <p:cNvSpPr/>
            <p:nvPr/>
          </p:nvSpPr>
          <p:spPr>
            <a:xfrm>
              <a:off x="6749173" y="2077019"/>
              <a:ext cx="62227" cy="93234"/>
            </a:xfrm>
            <a:custGeom>
              <a:rect b="b" l="l" r="r" t="t"/>
              <a:pathLst>
                <a:path extrusionOk="0" h="439" w="293">
                  <a:moveTo>
                    <a:pt x="94" y="1"/>
                  </a:moveTo>
                  <a:cubicBezTo>
                    <a:pt x="82" y="17"/>
                    <a:pt x="68" y="33"/>
                    <a:pt x="55" y="48"/>
                  </a:cubicBezTo>
                  <a:cubicBezTo>
                    <a:pt x="42" y="64"/>
                    <a:pt x="31" y="83"/>
                    <a:pt x="23" y="103"/>
                  </a:cubicBezTo>
                  <a:cubicBezTo>
                    <a:pt x="8" y="140"/>
                    <a:pt x="1" y="181"/>
                    <a:pt x="4" y="223"/>
                  </a:cubicBezTo>
                  <a:cubicBezTo>
                    <a:pt x="8" y="297"/>
                    <a:pt x="34" y="367"/>
                    <a:pt x="49" y="439"/>
                  </a:cubicBezTo>
                  <a:cubicBezTo>
                    <a:pt x="86" y="352"/>
                    <a:pt x="167" y="293"/>
                    <a:pt x="261" y="282"/>
                  </a:cubicBezTo>
                  <a:lnTo>
                    <a:pt x="293" y="293"/>
                  </a:lnTo>
                  <a:cubicBezTo>
                    <a:pt x="176" y="250"/>
                    <a:pt x="105" y="119"/>
                    <a:pt x="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28"/>
            <p:cNvSpPr/>
            <p:nvPr/>
          </p:nvSpPr>
          <p:spPr>
            <a:xfrm>
              <a:off x="6662947" y="1727658"/>
              <a:ext cx="287984" cy="362741"/>
            </a:xfrm>
            <a:custGeom>
              <a:rect b="b" l="l" r="r" t="t"/>
              <a:pathLst>
                <a:path extrusionOk="0" h="1708" w="1356">
                  <a:moveTo>
                    <a:pt x="391" y="1"/>
                  </a:moveTo>
                  <a:cubicBezTo>
                    <a:pt x="321" y="1"/>
                    <a:pt x="250" y="10"/>
                    <a:pt x="188" y="42"/>
                  </a:cubicBezTo>
                  <a:cubicBezTo>
                    <a:pt x="1" y="140"/>
                    <a:pt x="34" y="410"/>
                    <a:pt x="21" y="586"/>
                  </a:cubicBezTo>
                  <a:cubicBezTo>
                    <a:pt x="17" y="612"/>
                    <a:pt x="19" y="638"/>
                    <a:pt x="28" y="663"/>
                  </a:cubicBezTo>
                  <a:cubicBezTo>
                    <a:pt x="38" y="684"/>
                    <a:pt x="50" y="695"/>
                    <a:pt x="54" y="719"/>
                  </a:cubicBezTo>
                  <a:cubicBezTo>
                    <a:pt x="65" y="770"/>
                    <a:pt x="65" y="823"/>
                    <a:pt x="54" y="874"/>
                  </a:cubicBezTo>
                  <a:cubicBezTo>
                    <a:pt x="43" y="940"/>
                    <a:pt x="24" y="1004"/>
                    <a:pt x="16" y="1070"/>
                  </a:cubicBezTo>
                  <a:cubicBezTo>
                    <a:pt x="10" y="1094"/>
                    <a:pt x="14" y="1119"/>
                    <a:pt x="26" y="1139"/>
                  </a:cubicBezTo>
                  <a:cubicBezTo>
                    <a:pt x="38" y="1156"/>
                    <a:pt x="54" y="1170"/>
                    <a:pt x="74" y="1176"/>
                  </a:cubicBezTo>
                  <a:cubicBezTo>
                    <a:pt x="125" y="1208"/>
                    <a:pt x="132" y="1269"/>
                    <a:pt x="147" y="1321"/>
                  </a:cubicBezTo>
                  <a:cubicBezTo>
                    <a:pt x="163" y="1382"/>
                    <a:pt x="176" y="1442"/>
                    <a:pt x="184" y="1504"/>
                  </a:cubicBezTo>
                  <a:cubicBezTo>
                    <a:pt x="189" y="1552"/>
                    <a:pt x="191" y="1603"/>
                    <a:pt x="217" y="1642"/>
                  </a:cubicBezTo>
                  <a:cubicBezTo>
                    <a:pt x="235" y="1668"/>
                    <a:pt x="260" y="1687"/>
                    <a:pt x="290" y="1695"/>
                  </a:cubicBezTo>
                  <a:cubicBezTo>
                    <a:pt x="308" y="1704"/>
                    <a:pt x="326" y="1708"/>
                    <a:pt x="345" y="1708"/>
                  </a:cubicBezTo>
                  <a:cubicBezTo>
                    <a:pt x="394" y="1708"/>
                    <a:pt x="444" y="1700"/>
                    <a:pt x="491" y="1682"/>
                  </a:cubicBezTo>
                  <a:cubicBezTo>
                    <a:pt x="613" y="1639"/>
                    <a:pt x="726" y="1576"/>
                    <a:pt x="840" y="1512"/>
                  </a:cubicBezTo>
                  <a:cubicBezTo>
                    <a:pt x="891" y="1483"/>
                    <a:pt x="944" y="1456"/>
                    <a:pt x="981" y="1412"/>
                  </a:cubicBezTo>
                  <a:cubicBezTo>
                    <a:pt x="1041" y="1344"/>
                    <a:pt x="1061" y="1249"/>
                    <a:pt x="1080" y="1160"/>
                  </a:cubicBezTo>
                  <a:cubicBezTo>
                    <a:pt x="1087" y="1161"/>
                    <a:pt x="1095" y="1162"/>
                    <a:pt x="1102" y="1162"/>
                  </a:cubicBezTo>
                  <a:cubicBezTo>
                    <a:pt x="1175" y="1162"/>
                    <a:pt x="1241" y="1097"/>
                    <a:pt x="1280" y="1036"/>
                  </a:cubicBezTo>
                  <a:cubicBezTo>
                    <a:pt x="1322" y="967"/>
                    <a:pt x="1355" y="890"/>
                    <a:pt x="1354" y="810"/>
                  </a:cubicBezTo>
                  <a:cubicBezTo>
                    <a:pt x="1353" y="730"/>
                    <a:pt x="1310" y="645"/>
                    <a:pt x="1241" y="612"/>
                  </a:cubicBezTo>
                  <a:cubicBezTo>
                    <a:pt x="1171" y="579"/>
                    <a:pt x="1079" y="590"/>
                    <a:pt x="1028" y="534"/>
                  </a:cubicBezTo>
                  <a:cubicBezTo>
                    <a:pt x="1002" y="507"/>
                    <a:pt x="992" y="470"/>
                    <a:pt x="981" y="436"/>
                  </a:cubicBezTo>
                  <a:cubicBezTo>
                    <a:pt x="955" y="348"/>
                    <a:pt x="923" y="257"/>
                    <a:pt x="865" y="187"/>
                  </a:cubicBezTo>
                  <a:cubicBezTo>
                    <a:pt x="861" y="180"/>
                    <a:pt x="857" y="173"/>
                    <a:pt x="850" y="167"/>
                  </a:cubicBezTo>
                  <a:cubicBezTo>
                    <a:pt x="743" y="43"/>
                    <a:pt x="571" y="1"/>
                    <a:pt x="407" y="1"/>
                  </a:cubicBezTo>
                  <a:cubicBezTo>
                    <a:pt x="402" y="1"/>
                    <a:pt x="397" y="1"/>
                    <a:pt x="391" y="1"/>
                  </a:cubicBezTo>
                  <a:close/>
                </a:path>
              </a:pathLst>
            </a:custGeom>
            <a:solidFill>
              <a:srgbClr val="FFD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28"/>
            <p:cNvSpPr/>
            <p:nvPr/>
          </p:nvSpPr>
          <p:spPr>
            <a:xfrm>
              <a:off x="6724325" y="1766948"/>
              <a:ext cx="226607" cy="323451"/>
            </a:xfrm>
            <a:custGeom>
              <a:rect b="b" l="l" r="r" t="t"/>
              <a:pathLst>
                <a:path extrusionOk="0" h="1523" w="1067">
                  <a:moveTo>
                    <a:pt x="555" y="1"/>
                  </a:moveTo>
                  <a:cubicBezTo>
                    <a:pt x="493" y="1"/>
                    <a:pt x="430" y="18"/>
                    <a:pt x="392" y="66"/>
                  </a:cubicBezTo>
                  <a:cubicBezTo>
                    <a:pt x="338" y="135"/>
                    <a:pt x="357" y="270"/>
                    <a:pt x="368" y="350"/>
                  </a:cubicBezTo>
                  <a:cubicBezTo>
                    <a:pt x="377" y="412"/>
                    <a:pt x="389" y="474"/>
                    <a:pt x="397" y="536"/>
                  </a:cubicBezTo>
                  <a:cubicBezTo>
                    <a:pt x="432" y="770"/>
                    <a:pt x="412" y="1022"/>
                    <a:pt x="287" y="1223"/>
                  </a:cubicBezTo>
                  <a:cubicBezTo>
                    <a:pt x="214" y="1338"/>
                    <a:pt x="112" y="1429"/>
                    <a:pt x="1" y="1510"/>
                  </a:cubicBezTo>
                  <a:cubicBezTo>
                    <a:pt x="19" y="1519"/>
                    <a:pt x="37" y="1523"/>
                    <a:pt x="56" y="1523"/>
                  </a:cubicBezTo>
                  <a:cubicBezTo>
                    <a:pt x="105" y="1523"/>
                    <a:pt x="155" y="1515"/>
                    <a:pt x="202" y="1497"/>
                  </a:cubicBezTo>
                  <a:cubicBezTo>
                    <a:pt x="324" y="1454"/>
                    <a:pt x="437" y="1391"/>
                    <a:pt x="551" y="1327"/>
                  </a:cubicBezTo>
                  <a:cubicBezTo>
                    <a:pt x="602" y="1298"/>
                    <a:pt x="655" y="1271"/>
                    <a:pt x="692" y="1227"/>
                  </a:cubicBezTo>
                  <a:cubicBezTo>
                    <a:pt x="752" y="1159"/>
                    <a:pt x="772" y="1064"/>
                    <a:pt x="791" y="975"/>
                  </a:cubicBezTo>
                  <a:cubicBezTo>
                    <a:pt x="798" y="976"/>
                    <a:pt x="806" y="977"/>
                    <a:pt x="813" y="977"/>
                  </a:cubicBezTo>
                  <a:cubicBezTo>
                    <a:pt x="886" y="977"/>
                    <a:pt x="952" y="912"/>
                    <a:pt x="991" y="851"/>
                  </a:cubicBezTo>
                  <a:cubicBezTo>
                    <a:pt x="1033" y="782"/>
                    <a:pt x="1066" y="705"/>
                    <a:pt x="1065" y="625"/>
                  </a:cubicBezTo>
                  <a:cubicBezTo>
                    <a:pt x="1064" y="545"/>
                    <a:pt x="1021" y="460"/>
                    <a:pt x="952" y="427"/>
                  </a:cubicBezTo>
                  <a:cubicBezTo>
                    <a:pt x="882" y="394"/>
                    <a:pt x="790" y="405"/>
                    <a:pt x="739" y="349"/>
                  </a:cubicBezTo>
                  <a:cubicBezTo>
                    <a:pt x="713" y="321"/>
                    <a:pt x="703" y="285"/>
                    <a:pt x="692" y="249"/>
                  </a:cubicBezTo>
                  <a:cubicBezTo>
                    <a:pt x="666" y="163"/>
                    <a:pt x="634" y="72"/>
                    <a:pt x="576" y="2"/>
                  </a:cubicBezTo>
                  <a:cubicBezTo>
                    <a:pt x="569" y="1"/>
                    <a:pt x="562" y="1"/>
                    <a:pt x="555" y="1"/>
                  </a:cubicBezTo>
                  <a:close/>
                </a:path>
              </a:pathLst>
            </a:custGeom>
            <a:solidFill>
              <a:srgbClr val="FFCF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28"/>
            <p:cNvSpPr/>
            <p:nvPr/>
          </p:nvSpPr>
          <p:spPr>
            <a:xfrm>
              <a:off x="6660399" y="1633150"/>
              <a:ext cx="341291" cy="316018"/>
            </a:xfrm>
            <a:custGeom>
              <a:rect b="b" l="l" r="r" t="t"/>
              <a:pathLst>
                <a:path extrusionOk="0" h="1488" w="1607">
                  <a:moveTo>
                    <a:pt x="739" y="0"/>
                  </a:moveTo>
                  <a:cubicBezTo>
                    <a:pt x="630" y="0"/>
                    <a:pt x="522" y="19"/>
                    <a:pt x="422" y="59"/>
                  </a:cubicBezTo>
                  <a:cubicBezTo>
                    <a:pt x="347" y="85"/>
                    <a:pt x="278" y="124"/>
                    <a:pt x="218" y="173"/>
                  </a:cubicBezTo>
                  <a:cubicBezTo>
                    <a:pt x="130" y="245"/>
                    <a:pt x="64" y="340"/>
                    <a:pt x="28" y="447"/>
                  </a:cubicBezTo>
                  <a:cubicBezTo>
                    <a:pt x="6" y="505"/>
                    <a:pt x="0" y="567"/>
                    <a:pt x="9" y="629"/>
                  </a:cubicBezTo>
                  <a:cubicBezTo>
                    <a:pt x="17" y="683"/>
                    <a:pt x="40" y="740"/>
                    <a:pt x="98" y="753"/>
                  </a:cubicBezTo>
                  <a:cubicBezTo>
                    <a:pt x="113" y="756"/>
                    <a:pt x="128" y="757"/>
                    <a:pt x="144" y="757"/>
                  </a:cubicBezTo>
                  <a:cubicBezTo>
                    <a:pt x="208" y="757"/>
                    <a:pt x="275" y="734"/>
                    <a:pt x="331" y="711"/>
                  </a:cubicBezTo>
                  <a:cubicBezTo>
                    <a:pt x="340" y="709"/>
                    <a:pt x="349" y="706"/>
                    <a:pt x="358" y="702"/>
                  </a:cubicBezTo>
                  <a:cubicBezTo>
                    <a:pt x="417" y="676"/>
                    <a:pt x="478" y="641"/>
                    <a:pt x="544" y="641"/>
                  </a:cubicBezTo>
                  <a:cubicBezTo>
                    <a:pt x="546" y="641"/>
                    <a:pt x="547" y="641"/>
                    <a:pt x="549" y="641"/>
                  </a:cubicBezTo>
                  <a:cubicBezTo>
                    <a:pt x="601" y="641"/>
                    <a:pt x="651" y="663"/>
                    <a:pt x="687" y="702"/>
                  </a:cubicBezTo>
                  <a:cubicBezTo>
                    <a:pt x="693" y="709"/>
                    <a:pt x="698" y="717"/>
                    <a:pt x="705" y="725"/>
                  </a:cubicBezTo>
                  <a:cubicBezTo>
                    <a:pt x="740" y="780"/>
                    <a:pt x="752" y="848"/>
                    <a:pt x="742" y="912"/>
                  </a:cubicBezTo>
                  <a:cubicBezTo>
                    <a:pt x="726" y="1065"/>
                    <a:pt x="822" y="1182"/>
                    <a:pt x="906" y="1295"/>
                  </a:cubicBezTo>
                  <a:cubicBezTo>
                    <a:pt x="923" y="1316"/>
                    <a:pt x="960" y="1368"/>
                    <a:pt x="992" y="1368"/>
                  </a:cubicBezTo>
                  <a:cubicBezTo>
                    <a:pt x="998" y="1368"/>
                    <a:pt x="1004" y="1366"/>
                    <a:pt x="1009" y="1363"/>
                  </a:cubicBezTo>
                  <a:cubicBezTo>
                    <a:pt x="1014" y="1358"/>
                    <a:pt x="1016" y="1354"/>
                    <a:pt x="1019" y="1349"/>
                  </a:cubicBezTo>
                  <a:cubicBezTo>
                    <a:pt x="1047" y="1299"/>
                    <a:pt x="1062" y="1244"/>
                    <a:pt x="1096" y="1197"/>
                  </a:cubicBezTo>
                  <a:cubicBezTo>
                    <a:pt x="1121" y="1164"/>
                    <a:pt x="1154" y="1138"/>
                    <a:pt x="1194" y="1123"/>
                  </a:cubicBezTo>
                  <a:cubicBezTo>
                    <a:pt x="1213" y="1117"/>
                    <a:pt x="1235" y="1111"/>
                    <a:pt x="1256" y="1111"/>
                  </a:cubicBezTo>
                  <a:cubicBezTo>
                    <a:pt x="1272" y="1111"/>
                    <a:pt x="1287" y="1114"/>
                    <a:pt x="1300" y="1123"/>
                  </a:cubicBezTo>
                  <a:cubicBezTo>
                    <a:pt x="1370" y="1171"/>
                    <a:pt x="1356" y="1269"/>
                    <a:pt x="1344" y="1342"/>
                  </a:cubicBezTo>
                  <a:cubicBezTo>
                    <a:pt x="1336" y="1394"/>
                    <a:pt x="1315" y="1445"/>
                    <a:pt x="1282" y="1488"/>
                  </a:cubicBezTo>
                  <a:cubicBezTo>
                    <a:pt x="1292" y="1484"/>
                    <a:pt x="1301" y="1481"/>
                    <a:pt x="1311" y="1481"/>
                  </a:cubicBezTo>
                  <a:cubicBezTo>
                    <a:pt x="1318" y="1476"/>
                    <a:pt x="1326" y="1471"/>
                    <a:pt x="1334" y="1467"/>
                  </a:cubicBezTo>
                  <a:cubicBezTo>
                    <a:pt x="1355" y="1453"/>
                    <a:pt x="1374" y="1438"/>
                    <a:pt x="1392" y="1422"/>
                  </a:cubicBezTo>
                  <a:cubicBezTo>
                    <a:pt x="1422" y="1396"/>
                    <a:pt x="1449" y="1365"/>
                    <a:pt x="1471" y="1332"/>
                  </a:cubicBezTo>
                  <a:cubicBezTo>
                    <a:pt x="1513" y="1265"/>
                    <a:pt x="1545" y="1191"/>
                    <a:pt x="1563" y="1112"/>
                  </a:cubicBezTo>
                  <a:cubicBezTo>
                    <a:pt x="1597" y="976"/>
                    <a:pt x="1607" y="833"/>
                    <a:pt x="1590" y="694"/>
                  </a:cubicBezTo>
                  <a:cubicBezTo>
                    <a:pt x="1579" y="604"/>
                    <a:pt x="1553" y="516"/>
                    <a:pt x="1516" y="435"/>
                  </a:cubicBezTo>
                  <a:cubicBezTo>
                    <a:pt x="1476" y="351"/>
                    <a:pt x="1420" y="278"/>
                    <a:pt x="1348" y="219"/>
                  </a:cubicBezTo>
                  <a:cubicBezTo>
                    <a:pt x="1287" y="168"/>
                    <a:pt x="1220" y="125"/>
                    <a:pt x="1146" y="92"/>
                  </a:cubicBezTo>
                  <a:cubicBezTo>
                    <a:pt x="1044" y="45"/>
                    <a:pt x="934" y="15"/>
                    <a:pt x="822" y="4"/>
                  </a:cubicBezTo>
                  <a:cubicBezTo>
                    <a:pt x="794" y="1"/>
                    <a:pt x="767" y="0"/>
                    <a:pt x="7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28"/>
            <p:cNvSpPr/>
            <p:nvPr/>
          </p:nvSpPr>
          <p:spPr>
            <a:xfrm>
              <a:off x="6806302" y="1679448"/>
              <a:ext cx="195387" cy="269719"/>
            </a:xfrm>
            <a:custGeom>
              <a:rect b="b" l="l" r="r" t="t"/>
              <a:pathLst>
                <a:path extrusionOk="0" h="1270" w="920">
                  <a:moveTo>
                    <a:pt x="661" y="1"/>
                  </a:moveTo>
                  <a:cubicBezTo>
                    <a:pt x="631" y="115"/>
                    <a:pt x="567" y="218"/>
                    <a:pt x="481" y="297"/>
                  </a:cubicBezTo>
                  <a:cubicBezTo>
                    <a:pt x="439" y="334"/>
                    <a:pt x="395" y="365"/>
                    <a:pt x="346" y="392"/>
                  </a:cubicBezTo>
                  <a:cubicBezTo>
                    <a:pt x="259" y="437"/>
                    <a:pt x="165" y="466"/>
                    <a:pt x="69" y="478"/>
                  </a:cubicBezTo>
                  <a:cubicBezTo>
                    <a:pt x="46" y="481"/>
                    <a:pt x="22" y="484"/>
                    <a:pt x="0" y="484"/>
                  </a:cubicBezTo>
                  <a:cubicBezTo>
                    <a:pt x="6" y="491"/>
                    <a:pt x="11" y="499"/>
                    <a:pt x="18" y="507"/>
                  </a:cubicBezTo>
                  <a:cubicBezTo>
                    <a:pt x="53" y="562"/>
                    <a:pt x="65" y="630"/>
                    <a:pt x="55" y="694"/>
                  </a:cubicBezTo>
                  <a:cubicBezTo>
                    <a:pt x="39" y="847"/>
                    <a:pt x="135" y="964"/>
                    <a:pt x="219" y="1077"/>
                  </a:cubicBezTo>
                  <a:cubicBezTo>
                    <a:pt x="236" y="1098"/>
                    <a:pt x="273" y="1150"/>
                    <a:pt x="305" y="1150"/>
                  </a:cubicBezTo>
                  <a:cubicBezTo>
                    <a:pt x="311" y="1150"/>
                    <a:pt x="317" y="1148"/>
                    <a:pt x="322" y="1145"/>
                  </a:cubicBezTo>
                  <a:cubicBezTo>
                    <a:pt x="327" y="1140"/>
                    <a:pt x="329" y="1136"/>
                    <a:pt x="332" y="1131"/>
                  </a:cubicBezTo>
                  <a:cubicBezTo>
                    <a:pt x="360" y="1081"/>
                    <a:pt x="375" y="1026"/>
                    <a:pt x="409" y="979"/>
                  </a:cubicBezTo>
                  <a:cubicBezTo>
                    <a:pt x="434" y="946"/>
                    <a:pt x="467" y="920"/>
                    <a:pt x="507" y="905"/>
                  </a:cubicBezTo>
                  <a:cubicBezTo>
                    <a:pt x="526" y="899"/>
                    <a:pt x="548" y="893"/>
                    <a:pt x="569" y="893"/>
                  </a:cubicBezTo>
                  <a:cubicBezTo>
                    <a:pt x="585" y="893"/>
                    <a:pt x="600" y="896"/>
                    <a:pt x="613" y="905"/>
                  </a:cubicBezTo>
                  <a:cubicBezTo>
                    <a:pt x="683" y="953"/>
                    <a:pt x="669" y="1051"/>
                    <a:pt x="657" y="1124"/>
                  </a:cubicBezTo>
                  <a:cubicBezTo>
                    <a:pt x="649" y="1176"/>
                    <a:pt x="628" y="1227"/>
                    <a:pt x="595" y="1270"/>
                  </a:cubicBezTo>
                  <a:cubicBezTo>
                    <a:pt x="605" y="1266"/>
                    <a:pt x="614" y="1263"/>
                    <a:pt x="624" y="1263"/>
                  </a:cubicBezTo>
                  <a:cubicBezTo>
                    <a:pt x="631" y="1258"/>
                    <a:pt x="639" y="1253"/>
                    <a:pt x="647" y="1249"/>
                  </a:cubicBezTo>
                  <a:cubicBezTo>
                    <a:pt x="668" y="1235"/>
                    <a:pt x="687" y="1220"/>
                    <a:pt x="705" y="1204"/>
                  </a:cubicBezTo>
                  <a:cubicBezTo>
                    <a:pt x="735" y="1178"/>
                    <a:pt x="762" y="1147"/>
                    <a:pt x="784" y="1114"/>
                  </a:cubicBezTo>
                  <a:cubicBezTo>
                    <a:pt x="826" y="1047"/>
                    <a:pt x="858" y="973"/>
                    <a:pt x="876" y="894"/>
                  </a:cubicBezTo>
                  <a:cubicBezTo>
                    <a:pt x="910" y="758"/>
                    <a:pt x="920" y="615"/>
                    <a:pt x="902" y="476"/>
                  </a:cubicBezTo>
                  <a:cubicBezTo>
                    <a:pt x="891" y="386"/>
                    <a:pt x="866" y="298"/>
                    <a:pt x="828" y="217"/>
                  </a:cubicBezTo>
                  <a:cubicBezTo>
                    <a:pt x="789" y="133"/>
                    <a:pt x="731" y="60"/>
                    <a:pt x="6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28"/>
            <p:cNvSpPr/>
            <p:nvPr/>
          </p:nvSpPr>
          <p:spPr>
            <a:xfrm>
              <a:off x="6650630" y="2139458"/>
              <a:ext cx="193476" cy="222147"/>
            </a:xfrm>
            <a:custGeom>
              <a:rect b="b" l="l" r="r" t="t"/>
              <a:pathLst>
                <a:path extrusionOk="0" h="1046" w="911">
                  <a:moveTo>
                    <a:pt x="536" y="0"/>
                  </a:moveTo>
                  <a:cubicBezTo>
                    <a:pt x="516" y="0"/>
                    <a:pt x="498" y="11"/>
                    <a:pt x="490" y="30"/>
                  </a:cubicBezTo>
                  <a:cubicBezTo>
                    <a:pt x="484" y="48"/>
                    <a:pt x="480" y="68"/>
                    <a:pt x="477" y="88"/>
                  </a:cubicBezTo>
                  <a:cubicBezTo>
                    <a:pt x="468" y="158"/>
                    <a:pt x="436" y="224"/>
                    <a:pt x="385" y="277"/>
                  </a:cubicBezTo>
                  <a:cubicBezTo>
                    <a:pt x="331" y="330"/>
                    <a:pt x="260" y="369"/>
                    <a:pt x="217" y="434"/>
                  </a:cubicBezTo>
                  <a:cubicBezTo>
                    <a:pt x="192" y="470"/>
                    <a:pt x="180" y="512"/>
                    <a:pt x="158" y="548"/>
                  </a:cubicBezTo>
                  <a:cubicBezTo>
                    <a:pt x="139" y="578"/>
                    <a:pt x="117" y="607"/>
                    <a:pt x="92" y="633"/>
                  </a:cubicBezTo>
                  <a:cubicBezTo>
                    <a:pt x="81" y="643"/>
                    <a:pt x="70" y="655"/>
                    <a:pt x="57" y="668"/>
                  </a:cubicBezTo>
                  <a:cubicBezTo>
                    <a:pt x="56" y="668"/>
                    <a:pt x="56" y="669"/>
                    <a:pt x="56" y="669"/>
                  </a:cubicBezTo>
                  <a:cubicBezTo>
                    <a:pt x="41" y="684"/>
                    <a:pt x="26" y="699"/>
                    <a:pt x="11" y="717"/>
                  </a:cubicBezTo>
                  <a:cubicBezTo>
                    <a:pt x="5" y="721"/>
                    <a:pt x="2" y="728"/>
                    <a:pt x="1" y="737"/>
                  </a:cubicBezTo>
                  <a:cubicBezTo>
                    <a:pt x="1" y="742"/>
                    <a:pt x="4" y="748"/>
                    <a:pt x="6" y="752"/>
                  </a:cubicBezTo>
                  <a:cubicBezTo>
                    <a:pt x="9" y="760"/>
                    <a:pt x="13" y="767"/>
                    <a:pt x="17" y="774"/>
                  </a:cubicBezTo>
                  <a:cubicBezTo>
                    <a:pt x="46" y="829"/>
                    <a:pt x="86" y="880"/>
                    <a:pt x="96" y="942"/>
                  </a:cubicBezTo>
                  <a:cubicBezTo>
                    <a:pt x="103" y="979"/>
                    <a:pt x="110" y="994"/>
                    <a:pt x="145" y="1005"/>
                  </a:cubicBezTo>
                  <a:cubicBezTo>
                    <a:pt x="170" y="1012"/>
                    <a:pt x="195" y="1020"/>
                    <a:pt x="218" y="1033"/>
                  </a:cubicBezTo>
                  <a:cubicBezTo>
                    <a:pt x="237" y="1041"/>
                    <a:pt x="256" y="1045"/>
                    <a:pt x="276" y="1045"/>
                  </a:cubicBezTo>
                  <a:cubicBezTo>
                    <a:pt x="314" y="1045"/>
                    <a:pt x="353" y="1031"/>
                    <a:pt x="385" y="1016"/>
                  </a:cubicBezTo>
                  <a:cubicBezTo>
                    <a:pt x="433" y="994"/>
                    <a:pt x="479" y="962"/>
                    <a:pt x="528" y="942"/>
                  </a:cubicBezTo>
                  <a:cubicBezTo>
                    <a:pt x="605" y="911"/>
                    <a:pt x="691" y="913"/>
                    <a:pt x="769" y="891"/>
                  </a:cubicBezTo>
                  <a:cubicBezTo>
                    <a:pt x="784" y="887"/>
                    <a:pt x="799" y="881"/>
                    <a:pt x="812" y="873"/>
                  </a:cubicBezTo>
                  <a:cubicBezTo>
                    <a:pt x="848" y="847"/>
                    <a:pt x="852" y="794"/>
                    <a:pt x="839" y="753"/>
                  </a:cubicBezTo>
                  <a:cubicBezTo>
                    <a:pt x="838" y="749"/>
                    <a:pt x="837" y="746"/>
                    <a:pt x="835" y="743"/>
                  </a:cubicBezTo>
                  <a:cubicBezTo>
                    <a:pt x="831" y="731"/>
                    <a:pt x="830" y="719"/>
                    <a:pt x="831" y="706"/>
                  </a:cubicBezTo>
                  <a:cubicBezTo>
                    <a:pt x="834" y="699"/>
                    <a:pt x="838" y="693"/>
                    <a:pt x="843" y="688"/>
                  </a:cubicBezTo>
                  <a:cubicBezTo>
                    <a:pt x="865" y="662"/>
                    <a:pt x="892" y="635"/>
                    <a:pt x="889" y="600"/>
                  </a:cubicBezTo>
                  <a:cubicBezTo>
                    <a:pt x="886" y="574"/>
                    <a:pt x="868" y="551"/>
                    <a:pt x="871" y="523"/>
                  </a:cubicBezTo>
                  <a:cubicBezTo>
                    <a:pt x="875" y="507"/>
                    <a:pt x="882" y="492"/>
                    <a:pt x="892" y="478"/>
                  </a:cubicBezTo>
                  <a:cubicBezTo>
                    <a:pt x="911" y="428"/>
                    <a:pt x="887" y="372"/>
                    <a:pt x="839" y="351"/>
                  </a:cubicBezTo>
                  <a:cubicBezTo>
                    <a:pt x="823" y="345"/>
                    <a:pt x="806" y="343"/>
                    <a:pt x="789" y="343"/>
                  </a:cubicBezTo>
                  <a:cubicBezTo>
                    <a:pt x="766" y="343"/>
                    <a:pt x="742" y="346"/>
                    <a:pt x="719" y="346"/>
                  </a:cubicBezTo>
                  <a:cubicBezTo>
                    <a:pt x="704" y="346"/>
                    <a:pt x="689" y="345"/>
                    <a:pt x="674" y="340"/>
                  </a:cubicBezTo>
                  <a:cubicBezTo>
                    <a:pt x="674" y="312"/>
                    <a:pt x="703" y="297"/>
                    <a:pt x="731" y="297"/>
                  </a:cubicBezTo>
                  <a:cubicBezTo>
                    <a:pt x="732" y="297"/>
                    <a:pt x="733" y="297"/>
                    <a:pt x="735" y="297"/>
                  </a:cubicBezTo>
                  <a:cubicBezTo>
                    <a:pt x="762" y="299"/>
                    <a:pt x="788" y="311"/>
                    <a:pt x="816" y="314"/>
                  </a:cubicBezTo>
                  <a:cubicBezTo>
                    <a:pt x="818" y="314"/>
                    <a:pt x="821" y="314"/>
                    <a:pt x="823" y="314"/>
                  </a:cubicBezTo>
                  <a:cubicBezTo>
                    <a:pt x="830" y="314"/>
                    <a:pt x="837" y="313"/>
                    <a:pt x="843" y="310"/>
                  </a:cubicBezTo>
                  <a:cubicBezTo>
                    <a:pt x="857" y="300"/>
                    <a:pt x="864" y="285"/>
                    <a:pt x="861" y="269"/>
                  </a:cubicBezTo>
                  <a:cubicBezTo>
                    <a:pt x="861" y="220"/>
                    <a:pt x="820" y="179"/>
                    <a:pt x="775" y="163"/>
                  </a:cubicBezTo>
                  <a:cubicBezTo>
                    <a:pt x="750" y="156"/>
                    <a:pt x="724" y="152"/>
                    <a:pt x="698" y="152"/>
                  </a:cubicBezTo>
                  <a:cubicBezTo>
                    <a:pt x="676" y="152"/>
                    <a:pt x="654" y="155"/>
                    <a:pt x="633" y="160"/>
                  </a:cubicBezTo>
                  <a:cubicBezTo>
                    <a:pt x="628" y="161"/>
                    <a:pt x="622" y="161"/>
                    <a:pt x="617" y="161"/>
                  </a:cubicBezTo>
                  <a:cubicBezTo>
                    <a:pt x="604" y="161"/>
                    <a:pt x="592" y="158"/>
                    <a:pt x="587" y="147"/>
                  </a:cubicBezTo>
                  <a:cubicBezTo>
                    <a:pt x="586" y="142"/>
                    <a:pt x="585" y="135"/>
                    <a:pt x="585" y="129"/>
                  </a:cubicBezTo>
                  <a:cubicBezTo>
                    <a:pt x="586" y="107"/>
                    <a:pt x="585" y="85"/>
                    <a:pt x="582" y="63"/>
                  </a:cubicBezTo>
                  <a:cubicBezTo>
                    <a:pt x="576" y="36"/>
                    <a:pt x="563" y="3"/>
                    <a:pt x="536" y="0"/>
                  </a:cubicBezTo>
                  <a:close/>
                </a:path>
              </a:pathLst>
            </a:custGeom>
            <a:solidFill>
              <a:srgbClr val="FFD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28"/>
            <p:cNvSpPr/>
            <p:nvPr/>
          </p:nvSpPr>
          <p:spPr>
            <a:xfrm>
              <a:off x="6654240" y="2272406"/>
              <a:ext cx="177760" cy="89199"/>
            </a:xfrm>
            <a:custGeom>
              <a:rect b="b" l="l" r="r" t="t"/>
              <a:pathLst>
                <a:path extrusionOk="0" h="420" w="837">
                  <a:moveTo>
                    <a:pt x="65" y="0"/>
                  </a:moveTo>
                  <a:cubicBezTo>
                    <a:pt x="60" y="0"/>
                    <a:pt x="55" y="4"/>
                    <a:pt x="51" y="14"/>
                  </a:cubicBezTo>
                  <a:cubicBezTo>
                    <a:pt x="47" y="24"/>
                    <a:pt x="44" y="32"/>
                    <a:pt x="40" y="42"/>
                  </a:cubicBezTo>
                  <a:cubicBezTo>
                    <a:pt x="39" y="42"/>
                    <a:pt x="39" y="43"/>
                    <a:pt x="39" y="43"/>
                  </a:cubicBezTo>
                  <a:cubicBezTo>
                    <a:pt x="24" y="78"/>
                    <a:pt x="11" y="112"/>
                    <a:pt x="0" y="148"/>
                  </a:cubicBezTo>
                  <a:cubicBezTo>
                    <a:pt x="29" y="203"/>
                    <a:pt x="69" y="254"/>
                    <a:pt x="79" y="316"/>
                  </a:cubicBezTo>
                  <a:cubicBezTo>
                    <a:pt x="86" y="353"/>
                    <a:pt x="93" y="368"/>
                    <a:pt x="128" y="379"/>
                  </a:cubicBezTo>
                  <a:cubicBezTo>
                    <a:pt x="153" y="386"/>
                    <a:pt x="178" y="394"/>
                    <a:pt x="201" y="407"/>
                  </a:cubicBezTo>
                  <a:cubicBezTo>
                    <a:pt x="220" y="415"/>
                    <a:pt x="239" y="419"/>
                    <a:pt x="259" y="419"/>
                  </a:cubicBezTo>
                  <a:cubicBezTo>
                    <a:pt x="297" y="419"/>
                    <a:pt x="336" y="405"/>
                    <a:pt x="368" y="390"/>
                  </a:cubicBezTo>
                  <a:cubicBezTo>
                    <a:pt x="416" y="368"/>
                    <a:pt x="462" y="336"/>
                    <a:pt x="511" y="316"/>
                  </a:cubicBezTo>
                  <a:cubicBezTo>
                    <a:pt x="588" y="285"/>
                    <a:pt x="674" y="287"/>
                    <a:pt x="752" y="265"/>
                  </a:cubicBezTo>
                  <a:cubicBezTo>
                    <a:pt x="767" y="261"/>
                    <a:pt x="782" y="255"/>
                    <a:pt x="795" y="247"/>
                  </a:cubicBezTo>
                  <a:cubicBezTo>
                    <a:pt x="831" y="221"/>
                    <a:pt x="836" y="168"/>
                    <a:pt x="822" y="127"/>
                  </a:cubicBezTo>
                  <a:cubicBezTo>
                    <a:pt x="821" y="124"/>
                    <a:pt x="820" y="122"/>
                    <a:pt x="820" y="117"/>
                  </a:cubicBezTo>
                  <a:cubicBezTo>
                    <a:pt x="809" y="119"/>
                    <a:pt x="799" y="122"/>
                    <a:pt x="789" y="123"/>
                  </a:cubicBezTo>
                  <a:cubicBezTo>
                    <a:pt x="652" y="148"/>
                    <a:pt x="522" y="211"/>
                    <a:pt x="383" y="232"/>
                  </a:cubicBezTo>
                  <a:cubicBezTo>
                    <a:pt x="363" y="235"/>
                    <a:pt x="343" y="237"/>
                    <a:pt x="323" y="237"/>
                  </a:cubicBezTo>
                  <a:cubicBezTo>
                    <a:pt x="288" y="237"/>
                    <a:pt x="253" y="231"/>
                    <a:pt x="222" y="214"/>
                  </a:cubicBezTo>
                  <a:cubicBezTo>
                    <a:pt x="178" y="190"/>
                    <a:pt x="148" y="146"/>
                    <a:pt x="119" y="104"/>
                  </a:cubicBezTo>
                  <a:cubicBezTo>
                    <a:pt x="104" y="82"/>
                    <a:pt x="93" y="56"/>
                    <a:pt x="87" y="28"/>
                  </a:cubicBezTo>
                  <a:cubicBezTo>
                    <a:pt x="86" y="20"/>
                    <a:pt x="82" y="13"/>
                    <a:pt x="76" y="7"/>
                  </a:cubicBezTo>
                  <a:cubicBezTo>
                    <a:pt x="72" y="3"/>
                    <a:pt x="68" y="0"/>
                    <a:pt x="65" y="0"/>
                  </a:cubicBezTo>
                  <a:close/>
                </a:path>
              </a:pathLst>
            </a:custGeom>
            <a:solidFill>
              <a:srgbClr val="FFCF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28"/>
            <p:cNvSpPr/>
            <p:nvPr/>
          </p:nvSpPr>
          <p:spPr>
            <a:xfrm>
              <a:off x="6450145" y="2265185"/>
              <a:ext cx="287347" cy="312195"/>
            </a:xfrm>
            <a:custGeom>
              <a:rect b="b" l="l" r="r" t="t"/>
              <a:pathLst>
                <a:path extrusionOk="0" h="1470" w="1353">
                  <a:moveTo>
                    <a:pt x="1037" y="0"/>
                  </a:moveTo>
                  <a:cubicBezTo>
                    <a:pt x="743" y="209"/>
                    <a:pt x="445" y="419"/>
                    <a:pt x="186" y="670"/>
                  </a:cubicBezTo>
                  <a:cubicBezTo>
                    <a:pt x="135" y="719"/>
                    <a:pt x="90" y="772"/>
                    <a:pt x="53" y="833"/>
                  </a:cubicBezTo>
                  <a:cubicBezTo>
                    <a:pt x="1" y="927"/>
                    <a:pt x="2" y="1052"/>
                    <a:pt x="18" y="1155"/>
                  </a:cubicBezTo>
                  <a:cubicBezTo>
                    <a:pt x="28" y="1209"/>
                    <a:pt x="42" y="1264"/>
                    <a:pt x="57" y="1317"/>
                  </a:cubicBezTo>
                  <a:cubicBezTo>
                    <a:pt x="57" y="1320"/>
                    <a:pt x="57" y="1324"/>
                    <a:pt x="58" y="1326"/>
                  </a:cubicBezTo>
                  <a:cubicBezTo>
                    <a:pt x="67" y="1363"/>
                    <a:pt x="83" y="1397"/>
                    <a:pt x="107" y="1426"/>
                  </a:cubicBezTo>
                  <a:cubicBezTo>
                    <a:pt x="138" y="1460"/>
                    <a:pt x="178" y="1470"/>
                    <a:pt x="220" y="1470"/>
                  </a:cubicBezTo>
                  <a:cubicBezTo>
                    <a:pt x="257" y="1470"/>
                    <a:pt x="297" y="1462"/>
                    <a:pt x="332" y="1455"/>
                  </a:cubicBezTo>
                  <a:cubicBezTo>
                    <a:pt x="400" y="1444"/>
                    <a:pt x="466" y="1428"/>
                    <a:pt x="532" y="1406"/>
                  </a:cubicBezTo>
                  <a:cubicBezTo>
                    <a:pt x="767" y="1324"/>
                    <a:pt x="927" y="1082"/>
                    <a:pt x="1065" y="888"/>
                  </a:cubicBezTo>
                  <a:cubicBezTo>
                    <a:pt x="1118" y="810"/>
                    <a:pt x="1169" y="732"/>
                    <a:pt x="1217" y="651"/>
                  </a:cubicBezTo>
                  <a:cubicBezTo>
                    <a:pt x="1230" y="631"/>
                    <a:pt x="1344" y="410"/>
                    <a:pt x="1352" y="410"/>
                  </a:cubicBezTo>
                  <a:cubicBezTo>
                    <a:pt x="1322" y="403"/>
                    <a:pt x="1293" y="391"/>
                    <a:pt x="1267" y="376"/>
                  </a:cubicBezTo>
                  <a:cubicBezTo>
                    <a:pt x="1131" y="306"/>
                    <a:pt x="1034" y="156"/>
                    <a:pt x="10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28"/>
            <p:cNvSpPr/>
            <p:nvPr/>
          </p:nvSpPr>
          <p:spPr>
            <a:xfrm>
              <a:off x="6462463" y="2345252"/>
              <a:ext cx="275029" cy="232129"/>
            </a:xfrm>
            <a:custGeom>
              <a:rect b="b" l="l" r="r" t="t"/>
              <a:pathLst>
                <a:path extrusionOk="0" h="1093" w="1295">
                  <a:moveTo>
                    <a:pt x="1208" y="0"/>
                  </a:moveTo>
                  <a:cubicBezTo>
                    <a:pt x="1107" y="212"/>
                    <a:pt x="974" y="406"/>
                    <a:pt x="814" y="578"/>
                  </a:cubicBezTo>
                  <a:cubicBezTo>
                    <a:pt x="729" y="673"/>
                    <a:pt x="629" y="756"/>
                    <a:pt x="522" y="825"/>
                  </a:cubicBezTo>
                  <a:cubicBezTo>
                    <a:pt x="462" y="861"/>
                    <a:pt x="400" y="890"/>
                    <a:pt x="333" y="913"/>
                  </a:cubicBezTo>
                  <a:cubicBezTo>
                    <a:pt x="266" y="939"/>
                    <a:pt x="194" y="953"/>
                    <a:pt x="123" y="957"/>
                  </a:cubicBezTo>
                  <a:cubicBezTo>
                    <a:pt x="111" y="958"/>
                    <a:pt x="99" y="958"/>
                    <a:pt x="87" y="958"/>
                  </a:cubicBezTo>
                  <a:cubicBezTo>
                    <a:pt x="58" y="958"/>
                    <a:pt x="29" y="956"/>
                    <a:pt x="0" y="949"/>
                  </a:cubicBezTo>
                  <a:lnTo>
                    <a:pt x="0" y="949"/>
                  </a:lnTo>
                  <a:cubicBezTo>
                    <a:pt x="9" y="986"/>
                    <a:pt x="25" y="1020"/>
                    <a:pt x="49" y="1049"/>
                  </a:cubicBezTo>
                  <a:cubicBezTo>
                    <a:pt x="80" y="1083"/>
                    <a:pt x="120" y="1093"/>
                    <a:pt x="162" y="1093"/>
                  </a:cubicBezTo>
                  <a:cubicBezTo>
                    <a:pt x="199" y="1093"/>
                    <a:pt x="239" y="1085"/>
                    <a:pt x="274" y="1078"/>
                  </a:cubicBezTo>
                  <a:cubicBezTo>
                    <a:pt x="342" y="1067"/>
                    <a:pt x="408" y="1051"/>
                    <a:pt x="474" y="1029"/>
                  </a:cubicBezTo>
                  <a:cubicBezTo>
                    <a:pt x="709" y="947"/>
                    <a:pt x="869" y="705"/>
                    <a:pt x="1007" y="511"/>
                  </a:cubicBezTo>
                  <a:cubicBezTo>
                    <a:pt x="1060" y="433"/>
                    <a:pt x="1111" y="355"/>
                    <a:pt x="1159" y="274"/>
                  </a:cubicBezTo>
                  <a:cubicBezTo>
                    <a:pt x="1172" y="254"/>
                    <a:pt x="1286" y="33"/>
                    <a:pt x="1294" y="33"/>
                  </a:cubicBezTo>
                  <a:cubicBezTo>
                    <a:pt x="1264" y="26"/>
                    <a:pt x="1235" y="15"/>
                    <a:pt x="1208" y="0"/>
                  </a:cubicBezTo>
                  <a:close/>
                </a:path>
              </a:pathLst>
            </a:custGeom>
            <a:solidFill>
              <a:schemeClr val="lt2">
                <a:alpha val="220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28"/>
            <p:cNvSpPr/>
            <p:nvPr/>
          </p:nvSpPr>
          <p:spPr>
            <a:xfrm>
              <a:off x="7069438" y="3094307"/>
              <a:ext cx="551757" cy="726331"/>
            </a:xfrm>
            <a:custGeom>
              <a:rect b="b" l="l" r="r" t="t"/>
              <a:pathLst>
                <a:path extrusionOk="0" h="3420" w="2598">
                  <a:moveTo>
                    <a:pt x="2561" y="0"/>
                  </a:moveTo>
                  <a:lnTo>
                    <a:pt x="0" y="1546"/>
                  </a:lnTo>
                  <a:lnTo>
                    <a:pt x="37" y="3420"/>
                  </a:lnTo>
                  <a:lnTo>
                    <a:pt x="2598" y="1874"/>
                  </a:lnTo>
                  <a:lnTo>
                    <a:pt x="256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28"/>
            <p:cNvSpPr/>
            <p:nvPr/>
          </p:nvSpPr>
          <p:spPr>
            <a:xfrm>
              <a:off x="7077296" y="3094307"/>
              <a:ext cx="543899" cy="726331"/>
            </a:xfrm>
            <a:custGeom>
              <a:rect b="b" l="l" r="r" t="t"/>
              <a:pathLst>
                <a:path extrusionOk="0" h="3420" w="2561">
                  <a:moveTo>
                    <a:pt x="2524" y="0"/>
                  </a:moveTo>
                  <a:lnTo>
                    <a:pt x="0" y="3420"/>
                  </a:lnTo>
                  <a:lnTo>
                    <a:pt x="2561" y="1874"/>
                  </a:lnTo>
                  <a:lnTo>
                    <a:pt x="2524" y="0"/>
                  </a:lnTo>
                  <a:close/>
                </a:path>
              </a:pathLst>
            </a:custGeom>
            <a:solidFill>
              <a:schemeClr val="dk1">
                <a:alpha val="5094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28"/>
            <p:cNvSpPr/>
            <p:nvPr/>
          </p:nvSpPr>
          <p:spPr>
            <a:xfrm>
              <a:off x="6964736" y="3366362"/>
              <a:ext cx="112560" cy="454063"/>
            </a:xfrm>
            <a:custGeom>
              <a:rect b="b" l="l" r="r" t="t"/>
              <a:pathLst>
                <a:path extrusionOk="0" h="2138" w="530">
                  <a:moveTo>
                    <a:pt x="0" y="1"/>
                  </a:moveTo>
                  <a:lnTo>
                    <a:pt x="36" y="1873"/>
                  </a:lnTo>
                  <a:lnTo>
                    <a:pt x="239" y="1982"/>
                  </a:lnTo>
                  <a:lnTo>
                    <a:pt x="285" y="2007"/>
                  </a:lnTo>
                  <a:lnTo>
                    <a:pt x="529" y="2137"/>
                  </a:lnTo>
                  <a:lnTo>
                    <a:pt x="493" y="264"/>
                  </a:lnTo>
                  <a:lnTo>
                    <a:pt x="285" y="152"/>
                  </a:lnTo>
                  <a:lnTo>
                    <a:pt x="239" y="12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28"/>
            <p:cNvSpPr/>
            <p:nvPr/>
          </p:nvSpPr>
          <p:spPr>
            <a:xfrm>
              <a:off x="7015282" y="3393547"/>
              <a:ext cx="10194" cy="399057"/>
            </a:xfrm>
            <a:custGeom>
              <a:rect b="b" l="l" r="r" t="t"/>
              <a:pathLst>
                <a:path extrusionOk="0" h="1879" w="48">
                  <a:moveTo>
                    <a:pt x="1" y="1"/>
                  </a:moveTo>
                  <a:lnTo>
                    <a:pt x="1" y="1854"/>
                  </a:lnTo>
                  <a:lnTo>
                    <a:pt x="47" y="1879"/>
                  </a:lnTo>
                  <a:lnTo>
                    <a:pt x="47" y="2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28"/>
            <p:cNvSpPr/>
            <p:nvPr/>
          </p:nvSpPr>
          <p:spPr>
            <a:xfrm>
              <a:off x="6964736" y="3037814"/>
              <a:ext cx="648601" cy="384616"/>
            </a:xfrm>
            <a:custGeom>
              <a:rect b="b" l="l" r="r" t="t"/>
              <a:pathLst>
                <a:path extrusionOk="0" h="1811" w="3054">
                  <a:moveTo>
                    <a:pt x="2561" y="1"/>
                  </a:moveTo>
                  <a:lnTo>
                    <a:pt x="0" y="1548"/>
                  </a:lnTo>
                  <a:lnTo>
                    <a:pt x="241" y="1676"/>
                  </a:lnTo>
                  <a:lnTo>
                    <a:pt x="287" y="1701"/>
                  </a:lnTo>
                  <a:lnTo>
                    <a:pt x="493" y="1811"/>
                  </a:lnTo>
                  <a:lnTo>
                    <a:pt x="715" y="1677"/>
                  </a:lnTo>
                  <a:lnTo>
                    <a:pt x="1224" y="1370"/>
                  </a:lnTo>
                  <a:lnTo>
                    <a:pt x="1392" y="1268"/>
                  </a:lnTo>
                  <a:lnTo>
                    <a:pt x="1720" y="1072"/>
                  </a:lnTo>
                  <a:lnTo>
                    <a:pt x="2185" y="789"/>
                  </a:lnTo>
                  <a:lnTo>
                    <a:pt x="2514" y="592"/>
                  </a:lnTo>
                  <a:lnTo>
                    <a:pt x="2637" y="517"/>
                  </a:lnTo>
                  <a:lnTo>
                    <a:pt x="3054" y="266"/>
                  </a:lnTo>
                  <a:lnTo>
                    <a:pt x="2944" y="207"/>
                  </a:lnTo>
                  <a:lnTo>
                    <a:pt x="2908" y="188"/>
                  </a:lnTo>
                  <a:lnTo>
                    <a:pt x="2862" y="163"/>
                  </a:lnTo>
                  <a:lnTo>
                    <a:pt x="256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28"/>
            <p:cNvSpPr/>
            <p:nvPr/>
          </p:nvSpPr>
          <p:spPr>
            <a:xfrm>
              <a:off x="7015919" y="3072220"/>
              <a:ext cx="566411" cy="326849"/>
            </a:xfrm>
            <a:custGeom>
              <a:rect b="b" l="l" r="r" t="t"/>
              <a:pathLst>
                <a:path extrusionOk="0" h="1539" w="2667">
                  <a:moveTo>
                    <a:pt x="2621" y="1"/>
                  </a:moveTo>
                  <a:lnTo>
                    <a:pt x="0" y="1514"/>
                  </a:lnTo>
                  <a:lnTo>
                    <a:pt x="46" y="1539"/>
                  </a:lnTo>
                  <a:lnTo>
                    <a:pt x="2667" y="26"/>
                  </a:lnTo>
                  <a:lnTo>
                    <a:pt x="262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28"/>
            <p:cNvSpPr/>
            <p:nvPr/>
          </p:nvSpPr>
          <p:spPr>
            <a:xfrm>
              <a:off x="7202387" y="3265271"/>
              <a:ext cx="127639" cy="42051"/>
            </a:xfrm>
            <a:custGeom>
              <a:rect b="b" l="l" r="r" t="t"/>
              <a:pathLst>
                <a:path extrusionOk="0" h="198" w="601">
                  <a:moveTo>
                    <a:pt x="1" y="1"/>
                  </a:moveTo>
                  <a:lnTo>
                    <a:pt x="1" y="197"/>
                  </a:lnTo>
                  <a:lnTo>
                    <a:pt x="273" y="197"/>
                  </a:lnTo>
                  <a:lnTo>
                    <a:pt x="601" y="1"/>
                  </a:lnTo>
                  <a:close/>
                </a:path>
              </a:pathLst>
            </a:custGeom>
            <a:solidFill>
              <a:schemeClr val="dk1">
                <a:alpha val="5094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28"/>
            <p:cNvSpPr/>
            <p:nvPr/>
          </p:nvSpPr>
          <p:spPr>
            <a:xfrm>
              <a:off x="7371652" y="3163542"/>
              <a:ext cx="127214" cy="42051"/>
            </a:xfrm>
            <a:custGeom>
              <a:rect b="b" l="l" r="r" t="t"/>
              <a:pathLst>
                <a:path extrusionOk="0" h="198" w="599">
                  <a:moveTo>
                    <a:pt x="1" y="0"/>
                  </a:moveTo>
                  <a:lnTo>
                    <a:pt x="1" y="197"/>
                  </a:lnTo>
                  <a:lnTo>
                    <a:pt x="269" y="197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dk1">
                <a:alpha val="5094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28"/>
            <p:cNvSpPr/>
            <p:nvPr/>
          </p:nvSpPr>
          <p:spPr>
            <a:xfrm>
              <a:off x="7058607" y="3328772"/>
              <a:ext cx="166292" cy="65412"/>
            </a:xfrm>
            <a:custGeom>
              <a:rect b="b" l="l" r="r" t="t"/>
              <a:pathLst>
                <a:path extrusionOk="0" h="308" w="783">
                  <a:moveTo>
                    <a:pt x="0" y="0"/>
                  </a:moveTo>
                  <a:lnTo>
                    <a:pt x="0" y="307"/>
                  </a:lnTo>
                  <a:lnTo>
                    <a:pt x="273" y="307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>
                <a:alpha val="5094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28"/>
            <p:cNvSpPr/>
            <p:nvPr/>
          </p:nvSpPr>
          <p:spPr>
            <a:xfrm>
              <a:off x="7478053" y="3081777"/>
              <a:ext cx="135284" cy="65837"/>
            </a:xfrm>
            <a:custGeom>
              <a:rect b="b" l="l" r="r" t="t"/>
              <a:pathLst>
                <a:path extrusionOk="0" h="310" w="637">
                  <a:moveTo>
                    <a:pt x="1" y="0"/>
                  </a:moveTo>
                  <a:lnTo>
                    <a:pt x="1" y="310"/>
                  </a:lnTo>
                  <a:lnTo>
                    <a:pt x="220" y="310"/>
                  </a:lnTo>
                  <a:lnTo>
                    <a:pt x="637" y="59"/>
                  </a:lnTo>
                  <a:lnTo>
                    <a:pt x="527" y="0"/>
                  </a:lnTo>
                  <a:close/>
                </a:path>
              </a:pathLst>
            </a:custGeom>
            <a:solidFill>
              <a:schemeClr val="dk1">
                <a:alpha val="5094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28"/>
            <p:cNvSpPr/>
            <p:nvPr/>
          </p:nvSpPr>
          <p:spPr>
            <a:xfrm>
              <a:off x="7058182" y="3324736"/>
              <a:ext cx="91535" cy="69447"/>
            </a:xfrm>
            <a:custGeom>
              <a:rect b="b" l="l" r="r" t="t"/>
              <a:pathLst>
                <a:path extrusionOk="0" h="327" w="431">
                  <a:moveTo>
                    <a:pt x="429" y="0"/>
                  </a:moveTo>
                  <a:lnTo>
                    <a:pt x="1" y="257"/>
                  </a:lnTo>
                  <a:lnTo>
                    <a:pt x="2" y="326"/>
                  </a:lnTo>
                  <a:lnTo>
                    <a:pt x="430" y="69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28"/>
            <p:cNvSpPr/>
            <p:nvPr/>
          </p:nvSpPr>
          <p:spPr>
            <a:xfrm>
              <a:off x="7010397" y="3353832"/>
              <a:ext cx="48422" cy="40352"/>
            </a:xfrm>
            <a:custGeom>
              <a:rect b="b" l="l" r="r" t="t"/>
              <a:pathLst>
                <a:path extrusionOk="0" h="190" w="228">
                  <a:moveTo>
                    <a:pt x="0" y="1"/>
                  </a:moveTo>
                  <a:lnTo>
                    <a:pt x="2" y="68"/>
                  </a:lnTo>
                  <a:lnTo>
                    <a:pt x="227" y="189"/>
                  </a:lnTo>
                  <a:lnTo>
                    <a:pt x="227" y="189"/>
                  </a:lnTo>
                  <a:lnTo>
                    <a:pt x="226" y="12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28"/>
            <p:cNvSpPr/>
            <p:nvPr/>
          </p:nvSpPr>
          <p:spPr>
            <a:xfrm>
              <a:off x="7010397" y="3299251"/>
              <a:ext cx="139107" cy="80279"/>
            </a:xfrm>
            <a:custGeom>
              <a:rect b="b" l="l" r="r" t="t"/>
              <a:pathLst>
                <a:path extrusionOk="0" h="378" w="655">
                  <a:moveTo>
                    <a:pt x="430" y="0"/>
                  </a:moveTo>
                  <a:lnTo>
                    <a:pt x="0" y="258"/>
                  </a:lnTo>
                  <a:lnTo>
                    <a:pt x="226" y="377"/>
                  </a:lnTo>
                  <a:lnTo>
                    <a:pt x="654" y="120"/>
                  </a:lnTo>
                  <a:lnTo>
                    <a:pt x="4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28"/>
            <p:cNvSpPr/>
            <p:nvPr/>
          </p:nvSpPr>
          <p:spPr>
            <a:xfrm>
              <a:off x="7477840" y="3078379"/>
              <a:ext cx="91322" cy="69235"/>
            </a:xfrm>
            <a:custGeom>
              <a:rect b="b" l="l" r="r" t="t"/>
              <a:pathLst>
                <a:path extrusionOk="0" h="326" w="430">
                  <a:moveTo>
                    <a:pt x="429" y="1"/>
                  </a:moveTo>
                  <a:lnTo>
                    <a:pt x="0" y="258"/>
                  </a:lnTo>
                  <a:lnTo>
                    <a:pt x="2" y="326"/>
                  </a:lnTo>
                  <a:lnTo>
                    <a:pt x="430" y="70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28"/>
            <p:cNvSpPr/>
            <p:nvPr/>
          </p:nvSpPr>
          <p:spPr>
            <a:xfrm>
              <a:off x="7429843" y="3107474"/>
              <a:ext cx="48422" cy="40139"/>
            </a:xfrm>
            <a:custGeom>
              <a:rect b="b" l="l" r="r" t="t"/>
              <a:pathLst>
                <a:path extrusionOk="0" h="189" w="228">
                  <a:moveTo>
                    <a:pt x="1" y="0"/>
                  </a:moveTo>
                  <a:lnTo>
                    <a:pt x="2" y="69"/>
                  </a:lnTo>
                  <a:lnTo>
                    <a:pt x="228" y="189"/>
                  </a:lnTo>
                  <a:lnTo>
                    <a:pt x="226" y="12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28"/>
            <p:cNvSpPr/>
            <p:nvPr/>
          </p:nvSpPr>
          <p:spPr>
            <a:xfrm>
              <a:off x="7429843" y="3052681"/>
              <a:ext cx="139107" cy="80703"/>
            </a:xfrm>
            <a:custGeom>
              <a:rect b="b" l="l" r="r" t="t"/>
              <a:pathLst>
                <a:path extrusionOk="0" h="380" w="655">
                  <a:moveTo>
                    <a:pt x="429" y="1"/>
                  </a:moveTo>
                  <a:lnTo>
                    <a:pt x="1" y="258"/>
                  </a:lnTo>
                  <a:lnTo>
                    <a:pt x="226" y="379"/>
                  </a:lnTo>
                  <a:lnTo>
                    <a:pt x="655" y="122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28"/>
            <p:cNvSpPr/>
            <p:nvPr/>
          </p:nvSpPr>
          <p:spPr>
            <a:xfrm>
              <a:off x="7341494" y="3124464"/>
              <a:ext cx="30370" cy="81128"/>
            </a:xfrm>
            <a:custGeom>
              <a:rect b="b" l="l" r="r" t="t"/>
              <a:pathLst>
                <a:path extrusionOk="0" h="382" w="143">
                  <a:moveTo>
                    <a:pt x="1" y="0"/>
                  </a:moveTo>
                  <a:lnTo>
                    <a:pt x="8" y="301"/>
                  </a:lnTo>
                  <a:lnTo>
                    <a:pt x="143" y="381"/>
                  </a:lnTo>
                  <a:lnTo>
                    <a:pt x="136" y="8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28"/>
            <p:cNvSpPr/>
            <p:nvPr/>
          </p:nvSpPr>
          <p:spPr>
            <a:xfrm>
              <a:off x="7200263" y="3088785"/>
              <a:ext cx="204732" cy="219174"/>
            </a:xfrm>
            <a:custGeom>
              <a:rect b="b" l="l" r="r" t="t"/>
              <a:pathLst>
                <a:path extrusionOk="0" h="1032" w="964">
                  <a:moveTo>
                    <a:pt x="954" y="0"/>
                  </a:moveTo>
                  <a:lnTo>
                    <a:pt x="1" y="575"/>
                  </a:lnTo>
                  <a:lnTo>
                    <a:pt x="11" y="1031"/>
                  </a:lnTo>
                  <a:lnTo>
                    <a:pt x="165" y="939"/>
                  </a:lnTo>
                  <a:lnTo>
                    <a:pt x="159" y="636"/>
                  </a:lnTo>
                  <a:lnTo>
                    <a:pt x="802" y="248"/>
                  </a:lnTo>
                  <a:lnTo>
                    <a:pt x="808" y="549"/>
                  </a:lnTo>
                  <a:lnTo>
                    <a:pt x="963" y="457"/>
                  </a:lnTo>
                  <a:lnTo>
                    <a:pt x="9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28"/>
            <p:cNvSpPr/>
            <p:nvPr/>
          </p:nvSpPr>
          <p:spPr>
            <a:xfrm>
              <a:off x="7171804" y="3193912"/>
              <a:ext cx="30795" cy="114047"/>
            </a:xfrm>
            <a:custGeom>
              <a:rect b="b" l="l" r="r" t="t"/>
              <a:pathLst>
                <a:path extrusionOk="0" h="537" w="145">
                  <a:moveTo>
                    <a:pt x="0" y="1"/>
                  </a:moveTo>
                  <a:lnTo>
                    <a:pt x="10" y="456"/>
                  </a:lnTo>
                  <a:lnTo>
                    <a:pt x="145" y="536"/>
                  </a:lnTo>
                  <a:lnTo>
                    <a:pt x="135" y="8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28"/>
            <p:cNvSpPr/>
            <p:nvPr/>
          </p:nvSpPr>
          <p:spPr>
            <a:xfrm>
              <a:off x="7171804" y="3071795"/>
              <a:ext cx="230854" cy="139320"/>
            </a:xfrm>
            <a:custGeom>
              <a:rect b="b" l="l" r="r" t="t"/>
              <a:pathLst>
                <a:path extrusionOk="0" h="656" w="1087">
                  <a:moveTo>
                    <a:pt x="951" y="0"/>
                  </a:moveTo>
                  <a:lnTo>
                    <a:pt x="0" y="576"/>
                  </a:lnTo>
                  <a:lnTo>
                    <a:pt x="135" y="655"/>
                  </a:lnTo>
                  <a:lnTo>
                    <a:pt x="1086" y="80"/>
                  </a:lnTo>
                  <a:lnTo>
                    <a:pt x="9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28"/>
            <p:cNvSpPr/>
            <p:nvPr/>
          </p:nvSpPr>
          <p:spPr>
            <a:xfrm>
              <a:off x="7212368" y="3030169"/>
              <a:ext cx="158646" cy="189228"/>
            </a:xfrm>
            <a:custGeom>
              <a:rect b="b" l="l" r="r" t="t"/>
              <a:pathLst>
                <a:path extrusionOk="0" h="891" w="747">
                  <a:moveTo>
                    <a:pt x="239" y="659"/>
                  </a:moveTo>
                  <a:cubicBezTo>
                    <a:pt x="248" y="677"/>
                    <a:pt x="254" y="697"/>
                    <a:pt x="255" y="718"/>
                  </a:cubicBezTo>
                  <a:cubicBezTo>
                    <a:pt x="255" y="736"/>
                    <a:pt x="254" y="752"/>
                    <a:pt x="252" y="770"/>
                  </a:cubicBezTo>
                  <a:cubicBezTo>
                    <a:pt x="251" y="761"/>
                    <a:pt x="248" y="750"/>
                    <a:pt x="245" y="740"/>
                  </a:cubicBezTo>
                  <a:cubicBezTo>
                    <a:pt x="236" y="714"/>
                    <a:pt x="233" y="685"/>
                    <a:pt x="239" y="659"/>
                  </a:cubicBezTo>
                  <a:close/>
                  <a:moveTo>
                    <a:pt x="478" y="1"/>
                  </a:moveTo>
                  <a:cubicBezTo>
                    <a:pt x="462" y="3"/>
                    <a:pt x="446" y="8"/>
                    <a:pt x="433" y="17"/>
                  </a:cubicBezTo>
                  <a:cubicBezTo>
                    <a:pt x="360" y="56"/>
                    <a:pt x="287" y="92"/>
                    <a:pt x="211" y="123"/>
                  </a:cubicBezTo>
                  <a:cubicBezTo>
                    <a:pt x="188" y="133"/>
                    <a:pt x="167" y="147"/>
                    <a:pt x="145" y="156"/>
                  </a:cubicBezTo>
                  <a:cubicBezTo>
                    <a:pt x="137" y="159"/>
                    <a:pt x="133" y="162"/>
                    <a:pt x="127" y="162"/>
                  </a:cubicBezTo>
                  <a:cubicBezTo>
                    <a:pt x="125" y="162"/>
                    <a:pt x="122" y="162"/>
                    <a:pt x="119" y="160"/>
                  </a:cubicBezTo>
                  <a:cubicBezTo>
                    <a:pt x="115" y="158"/>
                    <a:pt x="102" y="145"/>
                    <a:pt x="102" y="138"/>
                  </a:cubicBezTo>
                  <a:cubicBezTo>
                    <a:pt x="78" y="185"/>
                    <a:pt x="61" y="235"/>
                    <a:pt x="54" y="287"/>
                  </a:cubicBezTo>
                  <a:cubicBezTo>
                    <a:pt x="47" y="312"/>
                    <a:pt x="43" y="337"/>
                    <a:pt x="38" y="361"/>
                  </a:cubicBezTo>
                  <a:cubicBezTo>
                    <a:pt x="33" y="385"/>
                    <a:pt x="27" y="404"/>
                    <a:pt x="21" y="426"/>
                  </a:cubicBezTo>
                  <a:cubicBezTo>
                    <a:pt x="0" y="491"/>
                    <a:pt x="21" y="554"/>
                    <a:pt x="40" y="617"/>
                  </a:cubicBezTo>
                  <a:cubicBezTo>
                    <a:pt x="58" y="681"/>
                    <a:pt x="80" y="743"/>
                    <a:pt x="105" y="803"/>
                  </a:cubicBezTo>
                  <a:cubicBezTo>
                    <a:pt x="115" y="828"/>
                    <a:pt x="128" y="850"/>
                    <a:pt x="148" y="869"/>
                  </a:cubicBezTo>
                  <a:cubicBezTo>
                    <a:pt x="161" y="883"/>
                    <a:pt x="179" y="891"/>
                    <a:pt x="197" y="891"/>
                  </a:cubicBezTo>
                  <a:cubicBezTo>
                    <a:pt x="205" y="891"/>
                    <a:pt x="212" y="890"/>
                    <a:pt x="219" y="887"/>
                  </a:cubicBezTo>
                  <a:cubicBezTo>
                    <a:pt x="244" y="875"/>
                    <a:pt x="261" y="849"/>
                    <a:pt x="259" y="820"/>
                  </a:cubicBezTo>
                  <a:lnTo>
                    <a:pt x="259" y="807"/>
                  </a:lnTo>
                  <a:cubicBezTo>
                    <a:pt x="262" y="817"/>
                    <a:pt x="267" y="824"/>
                    <a:pt x="274" y="829"/>
                  </a:cubicBezTo>
                  <a:cubicBezTo>
                    <a:pt x="284" y="836"/>
                    <a:pt x="294" y="839"/>
                    <a:pt x="305" y="839"/>
                  </a:cubicBezTo>
                  <a:cubicBezTo>
                    <a:pt x="327" y="839"/>
                    <a:pt x="351" y="828"/>
                    <a:pt x="369" y="814"/>
                  </a:cubicBezTo>
                  <a:cubicBezTo>
                    <a:pt x="404" y="788"/>
                    <a:pt x="433" y="757"/>
                    <a:pt x="455" y="719"/>
                  </a:cubicBezTo>
                  <a:cubicBezTo>
                    <a:pt x="459" y="711"/>
                    <a:pt x="464" y="704"/>
                    <a:pt x="471" y="700"/>
                  </a:cubicBezTo>
                  <a:cubicBezTo>
                    <a:pt x="477" y="695"/>
                    <a:pt x="485" y="690"/>
                    <a:pt x="493" y="689"/>
                  </a:cubicBezTo>
                  <a:cubicBezTo>
                    <a:pt x="528" y="682"/>
                    <a:pt x="559" y="671"/>
                    <a:pt x="590" y="656"/>
                  </a:cubicBezTo>
                  <a:cubicBezTo>
                    <a:pt x="606" y="648"/>
                    <a:pt x="619" y="634"/>
                    <a:pt x="628" y="619"/>
                  </a:cubicBezTo>
                  <a:cubicBezTo>
                    <a:pt x="641" y="598"/>
                    <a:pt x="642" y="572"/>
                    <a:pt x="653" y="551"/>
                  </a:cubicBezTo>
                  <a:cubicBezTo>
                    <a:pt x="668" y="525"/>
                    <a:pt x="696" y="509"/>
                    <a:pt x="712" y="483"/>
                  </a:cubicBezTo>
                  <a:cubicBezTo>
                    <a:pt x="722" y="465"/>
                    <a:pt x="727" y="444"/>
                    <a:pt x="730" y="422"/>
                  </a:cubicBezTo>
                  <a:cubicBezTo>
                    <a:pt x="734" y="405"/>
                    <a:pt x="737" y="389"/>
                    <a:pt x="740" y="372"/>
                  </a:cubicBezTo>
                  <a:cubicBezTo>
                    <a:pt x="744" y="359"/>
                    <a:pt x="745" y="344"/>
                    <a:pt x="747" y="328"/>
                  </a:cubicBezTo>
                  <a:cubicBezTo>
                    <a:pt x="742" y="295"/>
                    <a:pt x="731" y="264"/>
                    <a:pt x="714" y="236"/>
                  </a:cubicBezTo>
                  <a:cubicBezTo>
                    <a:pt x="665" y="154"/>
                    <a:pt x="602" y="82"/>
                    <a:pt x="526" y="23"/>
                  </a:cubicBezTo>
                  <a:cubicBezTo>
                    <a:pt x="513" y="12"/>
                    <a:pt x="496" y="5"/>
                    <a:pt x="478" y="1"/>
                  </a:cubicBezTo>
                  <a:close/>
                </a:path>
              </a:pathLst>
            </a:custGeom>
            <a:solidFill>
              <a:srgbClr val="FFD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28"/>
            <p:cNvSpPr/>
            <p:nvPr/>
          </p:nvSpPr>
          <p:spPr>
            <a:xfrm>
              <a:off x="7223837" y="3030169"/>
              <a:ext cx="146965" cy="139107"/>
            </a:xfrm>
            <a:custGeom>
              <a:rect b="b" l="l" r="r" t="t"/>
              <a:pathLst>
                <a:path extrusionOk="0" h="655" w="692">
                  <a:moveTo>
                    <a:pt x="424" y="1"/>
                  </a:moveTo>
                  <a:cubicBezTo>
                    <a:pt x="408" y="3"/>
                    <a:pt x="392" y="8"/>
                    <a:pt x="379" y="17"/>
                  </a:cubicBezTo>
                  <a:cubicBezTo>
                    <a:pt x="306" y="56"/>
                    <a:pt x="233" y="92"/>
                    <a:pt x="157" y="123"/>
                  </a:cubicBezTo>
                  <a:cubicBezTo>
                    <a:pt x="134" y="133"/>
                    <a:pt x="113" y="147"/>
                    <a:pt x="91" y="156"/>
                  </a:cubicBezTo>
                  <a:cubicBezTo>
                    <a:pt x="83" y="159"/>
                    <a:pt x="80" y="162"/>
                    <a:pt x="74" y="162"/>
                  </a:cubicBezTo>
                  <a:cubicBezTo>
                    <a:pt x="72" y="162"/>
                    <a:pt x="69" y="162"/>
                    <a:pt x="66" y="160"/>
                  </a:cubicBezTo>
                  <a:cubicBezTo>
                    <a:pt x="61" y="158"/>
                    <a:pt x="48" y="145"/>
                    <a:pt x="48" y="138"/>
                  </a:cubicBezTo>
                  <a:cubicBezTo>
                    <a:pt x="25" y="185"/>
                    <a:pt x="8" y="235"/>
                    <a:pt x="0" y="287"/>
                  </a:cubicBezTo>
                  <a:cubicBezTo>
                    <a:pt x="13" y="299"/>
                    <a:pt x="26" y="309"/>
                    <a:pt x="41" y="317"/>
                  </a:cubicBezTo>
                  <a:cubicBezTo>
                    <a:pt x="104" y="349"/>
                    <a:pt x="174" y="365"/>
                    <a:pt x="244" y="365"/>
                  </a:cubicBezTo>
                  <a:cubicBezTo>
                    <a:pt x="284" y="365"/>
                    <a:pt x="324" y="360"/>
                    <a:pt x="364" y="349"/>
                  </a:cubicBezTo>
                  <a:cubicBezTo>
                    <a:pt x="416" y="334"/>
                    <a:pt x="464" y="310"/>
                    <a:pt x="516" y="309"/>
                  </a:cubicBezTo>
                  <a:cubicBezTo>
                    <a:pt x="520" y="309"/>
                    <a:pt x="524" y="308"/>
                    <a:pt x="528" y="308"/>
                  </a:cubicBezTo>
                  <a:cubicBezTo>
                    <a:pt x="543" y="308"/>
                    <a:pt x="556" y="313"/>
                    <a:pt x="569" y="323"/>
                  </a:cubicBezTo>
                  <a:cubicBezTo>
                    <a:pt x="580" y="338"/>
                    <a:pt x="587" y="356"/>
                    <a:pt x="587" y="375"/>
                  </a:cubicBezTo>
                  <a:cubicBezTo>
                    <a:pt x="592" y="436"/>
                    <a:pt x="596" y="498"/>
                    <a:pt x="581" y="557"/>
                  </a:cubicBezTo>
                  <a:cubicBezTo>
                    <a:pt x="571" y="591"/>
                    <a:pt x="556" y="624"/>
                    <a:pt x="536" y="655"/>
                  </a:cubicBezTo>
                  <a:cubicBezTo>
                    <a:pt x="552" y="646"/>
                    <a:pt x="565" y="634"/>
                    <a:pt x="574" y="619"/>
                  </a:cubicBezTo>
                  <a:cubicBezTo>
                    <a:pt x="585" y="598"/>
                    <a:pt x="588" y="572"/>
                    <a:pt x="599" y="551"/>
                  </a:cubicBezTo>
                  <a:cubicBezTo>
                    <a:pt x="614" y="525"/>
                    <a:pt x="642" y="509"/>
                    <a:pt x="658" y="483"/>
                  </a:cubicBezTo>
                  <a:cubicBezTo>
                    <a:pt x="666" y="463"/>
                    <a:pt x="673" y="443"/>
                    <a:pt x="676" y="422"/>
                  </a:cubicBezTo>
                  <a:cubicBezTo>
                    <a:pt x="680" y="404"/>
                    <a:pt x="682" y="389"/>
                    <a:pt x="686" y="372"/>
                  </a:cubicBezTo>
                  <a:cubicBezTo>
                    <a:pt x="688" y="357"/>
                    <a:pt x="691" y="342"/>
                    <a:pt x="691" y="328"/>
                  </a:cubicBezTo>
                  <a:cubicBezTo>
                    <a:pt x="688" y="295"/>
                    <a:pt x="677" y="264"/>
                    <a:pt x="660" y="236"/>
                  </a:cubicBezTo>
                  <a:cubicBezTo>
                    <a:pt x="611" y="154"/>
                    <a:pt x="548" y="82"/>
                    <a:pt x="472" y="23"/>
                  </a:cubicBezTo>
                  <a:cubicBezTo>
                    <a:pt x="459" y="12"/>
                    <a:pt x="442" y="5"/>
                    <a:pt x="424" y="1"/>
                  </a:cubicBezTo>
                  <a:close/>
                </a:path>
              </a:pathLst>
            </a:custGeom>
            <a:solidFill>
              <a:srgbClr val="FFCF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28"/>
            <p:cNvSpPr/>
            <p:nvPr/>
          </p:nvSpPr>
          <p:spPr>
            <a:xfrm>
              <a:off x="6989797" y="2254566"/>
              <a:ext cx="169052" cy="741622"/>
            </a:xfrm>
            <a:custGeom>
              <a:rect b="b" l="l" r="r" t="t"/>
              <a:pathLst>
                <a:path extrusionOk="0" h="3492" w="796">
                  <a:moveTo>
                    <a:pt x="512" y="0"/>
                  </a:moveTo>
                  <a:cubicBezTo>
                    <a:pt x="511" y="0"/>
                    <a:pt x="509" y="0"/>
                    <a:pt x="507" y="0"/>
                  </a:cubicBezTo>
                  <a:cubicBezTo>
                    <a:pt x="440" y="5"/>
                    <a:pt x="359" y="144"/>
                    <a:pt x="326" y="196"/>
                  </a:cubicBezTo>
                  <a:cubicBezTo>
                    <a:pt x="294" y="248"/>
                    <a:pt x="266" y="302"/>
                    <a:pt x="243" y="358"/>
                  </a:cubicBezTo>
                  <a:cubicBezTo>
                    <a:pt x="195" y="489"/>
                    <a:pt x="158" y="624"/>
                    <a:pt x="134" y="762"/>
                  </a:cubicBezTo>
                  <a:cubicBezTo>
                    <a:pt x="72" y="1087"/>
                    <a:pt x="35" y="1414"/>
                    <a:pt x="23" y="1745"/>
                  </a:cubicBezTo>
                  <a:cubicBezTo>
                    <a:pt x="1" y="2327"/>
                    <a:pt x="57" y="2911"/>
                    <a:pt x="99" y="3492"/>
                  </a:cubicBezTo>
                  <a:cubicBezTo>
                    <a:pt x="242" y="3431"/>
                    <a:pt x="372" y="3346"/>
                    <a:pt x="498" y="3253"/>
                  </a:cubicBezTo>
                  <a:cubicBezTo>
                    <a:pt x="534" y="3230"/>
                    <a:pt x="564" y="3201"/>
                    <a:pt x="590" y="3165"/>
                  </a:cubicBezTo>
                  <a:cubicBezTo>
                    <a:pt x="620" y="3121"/>
                    <a:pt x="613" y="3062"/>
                    <a:pt x="618" y="3011"/>
                  </a:cubicBezTo>
                  <a:cubicBezTo>
                    <a:pt x="635" y="2825"/>
                    <a:pt x="641" y="2641"/>
                    <a:pt x="651" y="2455"/>
                  </a:cubicBezTo>
                  <a:cubicBezTo>
                    <a:pt x="662" y="2284"/>
                    <a:pt x="652" y="2096"/>
                    <a:pt x="697" y="1933"/>
                  </a:cubicBezTo>
                  <a:cubicBezTo>
                    <a:pt x="743" y="1769"/>
                    <a:pt x="726" y="1577"/>
                    <a:pt x="739" y="1409"/>
                  </a:cubicBezTo>
                  <a:cubicBezTo>
                    <a:pt x="751" y="1223"/>
                    <a:pt x="788" y="1032"/>
                    <a:pt x="788" y="846"/>
                  </a:cubicBezTo>
                  <a:cubicBezTo>
                    <a:pt x="791" y="828"/>
                    <a:pt x="794" y="809"/>
                    <a:pt x="795" y="789"/>
                  </a:cubicBezTo>
                  <a:cubicBezTo>
                    <a:pt x="780" y="685"/>
                    <a:pt x="763" y="581"/>
                    <a:pt x="746" y="478"/>
                  </a:cubicBezTo>
                  <a:cubicBezTo>
                    <a:pt x="728" y="372"/>
                    <a:pt x="708" y="266"/>
                    <a:pt x="663" y="168"/>
                  </a:cubicBezTo>
                  <a:cubicBezTo>
                    <a:pt x="639" y="117"/>
                    <a:pt x="584" y="0"/>
                    <a:pt x="512" y="0"/>
                  </a:cubicBezTo>
                  <a:close/>
                </a:path>
              </a:pathLst>
            </a:custGeom>
            <a:solidFill>
              <a:schemeClr val="lt2">
                <a:alpha val="220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28"/>
            <p:cNvSpPr/>
            <p:nvPr/>
          </p:nvSpPr>
          <p:spPr>
            <a:xfrm>
              <a:off x="7033759" y="2206994"/>
              <a:ext cx="317080" cy="890074"/>
            </a:xfrm>
            <a:custGeom>
              <a:rect b="b" l="l" r="r" t="t"/>
              <a:pathLst>
                <a:path extrusionOk="0" h="4191" w="1493">
                  <a:moveTo>
                    <a:pt x="572" y="1"/>
                  </a:moveTo>
                  <a:cubicBezTo>
                    <a:pt x="522" y="1"/>
                    <a:pt x="473" y="33"/>
                    <a:pt x="428" y="65"/>
                  </a:cubicBezTo>
                  <a:cubicBezTo>
                    <a:pt x="428" y="65"/>
                    <a:pt x="428" y="65"/>
                    <a:pt x="428" y="66"/>
                  </a:cubicBezTo>
                  <a:cubicBezTo>
                    <a:pt x="284" y="167"/>
                    <a:pt x="171" y="306"/>
                    <a:pt x="98" y="465"/>
                  </a:cubicBezTo>
                  <a:cubicBezTo>
                    <a:pt x="57" y="555"/>
                    <a:pt x="31" y="650"/>
                    <a:pt x="18" y="748"/>
                  </a:cubicBezTo>
                  <a:cubicBezTo>
                    <a:pt x="0" y="905"/>
                    <a:pt x="20" y="1061"/>
                    <a:pt x="47" y="1216"/>
                  </a:cubicBezTo>
                  <a:cubicBezTo>
                    <a:pt x="124" y="1671"/>
                    <a:pt x="676" y="3314"/>
                    <a:pt x="779" y="3707"/>
                  </a:cubicBezTo>
                  <a:cubicBezTo>
                    <a:pt x="806" y="3805"/>
                    <a:pt x="830" y="3904"/>
                    <a:pt x="854" y="4003"/>
                  </a:cubicBezTo>
                  <a:cubicBezTo>
                    <a:pt x="874" y="4091"/>
                    <a:pt x="890" y="4123"/>
                    <a:pt x="976" y="4160"/>
                  </a:cubicBezTo>
                  <a:cubicBezTo>
                    <a:pt x="1025" y="4181"/>
                    <a:pt x="1079" y="4190"/>
                    <a:pt x="1132" y="4190"/>
                  </a:cubicBezTo>
                  <a:cubicBezTo>
                    <a:pt x="1217" y="4190"/>
                    <a:pt x="1302" y="4166"/>
                    <a:pt x="1374" y="4120"/>
                  </a:cubicBezTo>
                  <a:cubicBezTo>
                    <a:pt x="1393" y="4109"/>
                    <a:pt x="1410" y="4097"/>
                    <a:pt x="1427" y="4083"/>
                  </a:cubicBezTo>
                  <a:cubicBezTo>
                    <a:pt x="1451" y="4063"/>
                    <a:pt x="1472" y="4036"/>
                    <a:pt x="1484" y="4006"/>
                  </a:cubicBezTo>
                  <a:cubicBezTo>
                    <a:pt x="1490" y="3984"/>
                    <a:pt x="1493" y="3959"/>
                    <a:pt x="1491" y="3936"/>
                  </a:cubicBezTo>
                  <a:cubicBezTo>
                    <a:pt x="1491" y="3851"/>
                    <a:pt x="1454" y="3764"/>
                    <a:pt x="1436" y="3681"/>
                  </a:cubicBezTo>
                  <a:cubicBezTo>
                    <a:pt x="1411" y="3582"/>
                    <a:pt x="993" y="1194"/>
                    <a:pt x="963" y="1001"/>
                  </a:cubicBezTo>
                  <a:cubicBezTo>
                    <a:pt x="932" y="801"/>
                    <a:pt x="896" y="604"/>
                    <a:pt x="836" y="413"/>
                  </a:cubicBezTo>
                  <a:cubicBezTo>
                    <a:pt x="822" y="364"/>
                    <a:pt x="804" y="314"/>
                    <a:pt x="785" y="266"/>
                  </a:cubicBezTo>
                  <a:cubicBezTo>
                    <a:pt x="755" y="185"/>
                    <a:pt x="713" y="76"/>
                    <a:pt x="640" y="23"/>
                  </a:cubicBezTo>
                  <a:cubicBezTo>
                    <a:pt x="617" y="7"/>
                    <a:pt x="595" y="1"/>
                    <a:pt x="5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28"/>
            <p:cNvSpPr/>
            <p:nvPr/>
          </p:nvSpPr>
          <p:spPr>
            <a:xfrm>
              <a:off x="7124444" y="2206781"/>
              <a:ext cx="226394" cy="875420"/>
            </a:xfrm>
            <a:custGeom>
              <a:rect b="b" l="l" r="r" t="t"/>
              <a:pathLst>
                <a:path extrusionOk="0" h="4122" w="1066">
                  <a:moveTo>
                    <a:pt x="146" y="1"/>
                  </a:moveTo>
                  <a:cubicBezTo>
                    <a:pt x="95" y="1"/>
                    <a:pt x="46" y="34"/>
                    <a:pt x="1" y="66"/>
                  </a:cubicBezTo>
                  <a:cubicBezTo>
                    <a:pt x="1" y="66"/>
                    <a:pt x="0" y="66"/>
                    <a:pt x="0" y="67"/>
                  </a:cubicBezTo>
                  <a:cubicBezTo>
                    <a:pt x="136" y="121"/>
                    <a:pt x="179" y="224"/>
                    <a:pt x="211" y="363"/>
                  </a:cubicBezTo>
                  <a:cubicBezTo>
                    <a:pt x="296" y="735"/>
                    <a:pt x="816" y="3485"/>
                    <a:pt x="947" y="4121"/>
                  </a:cubicBezTo>
                  <a:cubicBezTo>
                    <a:pt x="966" y="4110"/>
                    <a:pt x="983" y="4098"/>
                    <a:pt x="1000" y="4084"/>
                  </a:cubicBezTo>
                  <a:cubicBezTo>
                    <a:pt x="1024" y="4064"/>
                    <a:pt x="1045" y="4037"/>
                    <a:pt x="1057" y="4007"/>
                  </a:cubicBezTo>
                  <a:cubicBezTo>
                    <a:pt x="1063" y="3985"/>
                    <a:pt x="1066" y="3960"/>
                    <a:pt x="1064" y="3937"/>
                  </a:cubicBezTo>
                  <a:cubicBezTo>
                    <a:pt x="1064" y="3852"/>
                    <a:pt x="1027" y="3765"/>
                    <a:pt x="1009" y="3682"/>
                  </a:cubicBezTo>
                  <a:cubicBezTo>
                    <a:pt x="984" y="3583"/>
                    <a:pt x="566" y="1195"/>
                    <a:pt x="536" y="1001"/>
                  </a:cubicBezTo>
                  <a:cubicBezTo>
                    <a:pt x="505" y="802"/>
                    <a:pt x="469" y="605"/>
                    <a:pt x="409" y="414"/>
                  </a:cubicBezTo>
                  <a:cubicBezTo>
                    <a:pt x="394" y="365"/>
                    <a:pt x="377" y="315"/>
                    <a:pt x="358" y="267"/>
                  </a:cubicBezTo>
                  <a:cubicBezTo>
                    <a:pt x="328" y="186"/>
                    <a:pt x="286" y="75"/>
                    <a:pt x="213" y="23"/>
                  </a:cubicBezTo>
                  <a:cubicBezTo>
                    <a:pt x="191" y="7"/>
                    <a:pt x="168" y="1"/>
                    <a:pt x="146" y="1"/>
                  </a:cubicBezTo>
                  <a:close/>
                </a:path>
              </a:pathLst>
            </a:custGeom>
            <a:solidFill>
              <a:schemeClr val="lt2">
                <a:alpha val="220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28"/>
            <p:cNvSpPr/>
            <p:nvPr/>
          </p:nvSpPr>
          <p:spPr>
            <a:xfrm>
              <a:off x="5621660" y="2172801"/>
              <a:ext cx="155673" cy="455337"/>
            </a:xfrm>
            <a:custGeom>
              <a:rect b="b" l="l" r="r" t="t"/>
              <a:pathLst>
                <a:path extrusionOk="0" h="2144" w="733">
                  <a:moveTo>
                    <a:pt x="628" y="0"/>
                  </a:moveTo>
                  <a:lnTo>
                    <a:pt x="628" y="0"/>
                  </a:lnTo>
                  <a:cubicBezTo>
                    <a:pt x="337" y="74"/>
                    <a:pt x="205" y="352"/>
                    <a:pt x="152" y="624"/>
                  </a:cubicBezTo>
                  <a:cubicBezTo>
                    <a:pt x="150" y="632"/>
                    <a:pt x="149" y="643"/>
                    <a:pt x="146" y="653"/>
                  </a:cubicBezTo>
                  <a:cubicBezTo>
                    <a:pt x="112" y="840"/>
                    <a:pt x="99" y="1031"/>
                    <a:pt x="87" y="1222"/>
                  </a:cubicBezTo>
                  <a:cubicBezTo>
                    <a:pt x="66" y="1498"/>
                    <a:pt x="40" y="1772"/>
                    <a:pt x="10" y="2047"/>
                  </a:cubicBezTo>
                  <a:cubicBezTo>
                    <a:pt x="7" y="2079"/>
                    <a:pt x="3" y="2112"/>
                    <a:pt x="0" y="2143"/>
                  </a:cubicBezTo>
                  <a:cubicBezTo>
                    <a:pt x="35" y="2095"/>
                    <a:pt x="74" y="2051"/>
                    <a:pt x="120" y="2014"/>
                  </a:cubicBezTo>
                  <a:cubicBezTo>
                    <a:pt x="176" y="1975"/>
                    <a:pt x="243" y="1964"/>
                    <a:pt x="308" y="1964"/>
                  </a:cubicBezTo>
                  <a:cubicBezTo>
                    <a:pt x="326" y="1964"/>
                    <a:pt x="343" y="1965"/>
                    <a:pt x="359" y="1966"/>
                  </a:cubicBezTo>
                  <a:cubicBezTo>
                    <a:pt x="397" y="1969"/>
                    <a:pt x="434" y="1971"/>
                    <a:pt x="471" y="1974"/>
                  </a:cubicBezTo>
                  <a:cubicBezTo>
                    <a:pt x="514" y="1978"/>
                    <a:pt x="558" y="1981"/>
                    <a:pt x="602" y="1984"/>
                  </a:cubicBezTo>
                  <a:lnTo>
                    <a:pt x="697" y="1991"/>
                  </a:lnTo>
                  <a:cubicBezTo>
                    <a:pt x="700" y="1991"/>
                    <a:pt x="703" y="1992"/>
                    <a:pt x="706" y="1992"/>
                  </a:cubicBezTo>
                  <a:cubicBezTo>
                    <a:pt x="709" y="1992"/>
                    <a:pt x="712" y="1991"/>
                    <a:pt x="715" y="1991"/>
                  </a:cubicBezTo>
                  <a:cubicBezTo>
                    <a:pt x="731" y="1982"/>
                    <a:pt x="733" y="1962"/>
                    <a:pt x="731" y="1945"/>
                  </a:cubicBezTo>
                  <a:cubicBezTo>
                    <a:pt x="706" y="1609"/>
                    <a:pt x="661" y="1276"/>
                    <a:pt x="615" y="943"/>
                  </a:cubicBezTo>
                  <a:cubicBezTo>
                    <a:pt x="595" y="790"/>
                    <a:pt x="574" y="635"/>
                    <a:pt x="538" y="483"/>
                  </a:cubicBezTo>
                  <a:cubicBezTo>
                    <a:pt x="533" y="457"/>
                    <a:pt x="526" y="432"/>
                    <a:pt x="522" y="406"/>
                  </a:cubicBezTo>
                  <a:cubicBezTo>
                    <a:pt x="507" y="344"/>
                    <a:pt x="501" y="281"/>
                    <a:pt x="507" y="219"/>
                  </a:cubicBezTo>
                  <a:cubicBezTo>
                    <a:pt x="515" y="140"/>
                    <a:pt x="578" y="61"/>
                    <a:pt x="6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28"/>
            <p:cNvSpPr/>
            <p:nvPr/>
          </p:nvSpPr>
          <p:spPr>
            <a:xfrm>
              <a:off x="5702576" y="2242461"/>
              <a:ext cx="74757" cy="353396"/>
            </a:xfrm>
            <a:custGeom>
              <a:rect b="b" l="l" r="r" t="t"/>
              <a:pathLst>
                <a:path extrusionOk="0" h="1664" w="352">
                  <a:moveTo>
                    <a:pt x="66" y="0"/>
                  </a:moveTo>
                  <a:cubicBezTo>
                    <a:pt x="50" y="0"/>
                    <a:pt x="36" y="11"/>
                    <a:pt x="28" y="40"/>
                  </a:cubicBezTo>
                  <a:cubicBezTo>
                    <a:pt x="0" y="141"/>
                    <a:pt x="9" y="230"/>
                    <a:pt x="7" y="333"/>
                  </a:cubicBezTo>
                  <a:cubicBezTo>
                    <a:pt x="7" y="443"/>
                    <a:pt x="11" y="554"/>
                    <a:pt x="17" y="665"/>
                  </a:cubicBezTo>
                  <a:cubicBezTo>
                    <a:pt x="24" y="761"/>
                    <a:pt x="32" y="856"/>
                    <a:pt x="43" y="951"/>
                  </a:cubicBezTo>
                  <a:cubicBezTo>
                    <a:pt x="64" y="1124"/>
                    <a:pt x="94" y="1299"/>
                    <a:pt x="97" y="1474"/>
                  </a:cubicBezTo>
                  <a:cubicBezTo>
                    <a:pt x="100" y="1475"/>
                    <a:pt x="102" y="1477"/>
                    <a:pt x="106" y="1478"/>
                  </a:cubicBezTo>
                  <a:cubicBezTo>
                    <a:pt x="149" y="1497"/>
                    <a:pt x="182" y="1519"/>
                    <a:pt x="196" y="1566"/>
                  </a:cubicBezTo>
                  <a:cubicBezTo>
                    <a:pt x="204" y="1595"/>
                    <a:pt x="214" y="1625"/>
                    <a:pt x="221" y="1656"/>
                  </a:cubicBezTo>
                  <a:lnTo>
                    <a:pt x="316" y="1663"/>
                  </a:lnTo>
                  <a:cubicBezTo>
                    <a:pt x="319" y="1663"/>
                    <a:pt x="322" y="1664"/>
                    <a:pt x="325" y="1664"/>
                  </a:cubicBezTo>
                  <a:cubicBezTo>
                    <a:pt x="328" y="1664"/>
                    <a:pt x="331" y="1663"/>
                    <a:pt x="334" y="1663"/>
                  </a:cubicBezTo>
                  <a:cubicBezTo>
                    <a:pt x="350" y="1654"/>
                    <a:pt x="352" y="1634"/>
                    <a:pt x="350" y="1617"/>
                  </a:cubicBezTo>
                  <a:cubicBezTo>
                    <a:pt x="325" y="1281"/>
                    <a:pt x="280" y="948"/>
                    <a:pt x="234" y="615"/>
                  </a:cubicBezTo>
                  <a:cubicBezTo>
                    <a:pt x="214" y="462"/>
                    <a:pt x="193" y="307"/>
                    <a:pt x="157" y="155"/>
                  </a:cubicBezTo>
                  <a:cubicBezTo>
                    <a:pt x="152" y="129"/>
                    <a:pt x="145" y="104"/>
                    <a:pt x="141" y="78"/>
                  </a:cubicBezTo>
                  <a:cubicBezTo>
                    <a:pt x="140" y="73"/>
                    <a:pt x="137" y="68"/>
                    <a:pt x="135" y="63"/>
                  </a:cubicBezTo>
                  <a:cubicBezTo>
                    <a:pt x="125" y="34"/>
                    <a:pt x="93" y="0"/>
                    <a:pt x="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28"/>
            <p:cNvSpPr/>
            <p:nvPr/>
          </p:nvSpPr>
          <p:spPr>
            <a:xfrm>
              <a:off x="6237555" y="3810444"/>
              <a:ext cx="263985" cy="316230"/>
            </a:xfrm>
            <a:custGeom>
              <a:rect b="b" l="l" r="r" t="t"/>
              <a:pathLst>
                <a:path extrusionOk="0" h="1489" w="1243">
                  <a:moveTo>
                    <a:pt x="862" y="0"/>
                  </a:moveTo>
                  <a:cubicBezTo>
                    <a:pt x="784" y="0"/>
                    <a:pt x="704" y="24"/>
                    <a:pt x="635" y="62"/>
                  </a:cubicBezTo>
                  <a:cubicBezTo>
                    <a:pt x="527" y="121"/>
                    <a:pt x="472" y="252"/>
                    <a:pt x="443" y="367"/>
                  </a:cubicBezTo>
                  <a:cubicBezTo>
                    <a:pt x="441" y="373"/>
                    <a:pt x="440" y="377"/>
                    <a:pt x="438" y="382"/>
                  </a:cubicBezTo>
                  <a:cubicBezTo>
                    <a:pt x="396" y="564"/>
                    <a:pt x="326" y="740"/>
                    <a:pt x="232" y="903"/>
                  </a:cubicBezTo>
                  <a:cubicBezTo>
                    <a:pt x="171" y="1005"/>
                    <a:pt x="101" y="1102"/>
                    <a:pt x="50" y="1208"/>
                  </a:cubicBezTo>
                  <a:cubicBezTo>
                    <a:pt x="23" y="1265"/>
                    <a:pt x="1" y="1331"/>
                    <a:pt x="31" y="1386"/>
                  </a:cubicBezTo>
                  <a:cubicBezTo>
                    <a:pt x="43" y="1407"/>
                    <a:pt x="61" y="1424"/>
                    <a:pt x="83" y="1438"/>
                  </a:cubicBezTo>
                  <a:cubicBezTo>
                    <a:pt x="144" y="1477"/>
                    <a:pt x="218" y="1488"/>
                    <a:pt x="292" y="1488"/>
                  </a:cubicBezTo>
                  <a:cubicBezTo>
                    <a:pt x="300" y="1488"/>
                    <a:pt x="309" y="1488"/>
                    <a:pt x="317" y="1488"/>
                  </a:cubicBezTo>
                  <a:cubicBezTo>
                    <a:pt x="338" y="1486"/>
                    <a:pt x="359" y="1485"/>
                    <a:pt x="379" y="1482"/>
                  </a:cubicBezTo>
                  <a:cubicBezTo>
                    <a:pt x="533" y="1466"/>
                    <a:pt x="688" y="1400"/>
                    <a:pt x="776" y="1273"/>
                  </a:cubicBezTo>
                  <a:cubicBezTo>
                    <a:pt x="878" y="1131"/>
                    <a:pt x="880" y="936"/>
                    <a:pt x="977" y="791"/>
                  </a:cubicBezTo>
                  <a:cubicBezTo>
                    <a:pt x="1044" y="691"/>
                    <a:pt x="1157" y="618"/>
                    <a:pt x="1200" y="503"/>
                  </a:cubicBezTo>
                  <a:cubicBezTo>
                    <a:pt x="1242" y="391"/>
                    <a:pt x="1204" y="260"/>
                    <a:pt x="1138" y="158"/>
                  </a:cubicBezTo>
                  <a:cubicBezTo>
                    <a:pt x="1109" y="114"/>
                    <a:pt x="1072" y="75"/>
                    <a:pt x="1029" y="46"/>
                  </a:cubicBezTo>
                  <a:cubicBezTo>
                    <a:pt x="979" y="14"/>
                    <a:pt x="921" y="0"/>
                    <a:pt x="86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28"/>
            <p:cNvSpPr/>
            <p:nvPr/>
          </p:nvSpPr>
          <p:spPr>
            <a:xfrm>
              <a:off x="6318046" y="3810444"/>
              <a:ext cx="183494" cy="314956"/>
            </a:xfrm>
            <a:custGeom>
              <a:rect b="b" l="l" r="r" t="t"/>
              <a:pathLst>
                <a:path extrusionOk="0" h="1483" w="864">
                  <a:moveTo>
                    <a:pt x="482" y="0"/>
                  </a:moveTo>
                  <a:cubicBezTo>
                    <a:pt x="405" y="0"/>
                    <a:pt x="324" y="24"/>
                    <a:pt x="256" y="62"/>
                  </a:cubicBezTo>
                  <a:cubicBezTo>
                    <a:pt x="146" y="121"/>
                    <a:pt x="91" y="252"/>
                    <a:pt x="62" y="367"/>
                  </a:cubicBezTo>
                  <a:cubicBezTo>
                    <a:pt x="100" y="390"/>
                    <a:pt x="153" y="398"/>
                    <a:pt x="202" y="398"/>
                  </a:cubicBezTo>
                  <a:cubicBezTo>
                    <a:pt x="243" y="398"/>
                    <a:pt x="282" y="393"/>
                    <a:pt x="310" y="386"/>
                  </a:cubicBezTo>
                  <a:cubicBezTo>
                    <a:pt x="357" y="377"/>
                    <a:pt x="410" y="357"/>
                    <a:pt x="451" y="357"/>
                  </a:cubicBezTo>
                  <a:cubicBezTo>
                    <a:pt x="498" y="357"/>
                    <a:pt x="530" y="382"/>
                    <a:pt x="525" y="472"/>
                  </a:cubicBezTo>
                  <a:cubicBezTo>
                    <a:pt x="523" y="513"/>
                    <a:pt x="497" y="535"/>
                    <a:pt x="481" y="575"/>
                  </a:cubicBezTo>
                  <a:cubicBezTo>
                    <a:pt x="466" y="605"/>
                    <a:pt x="455" y="636"/>
                    <a:pt x="445" y="669"/>
                  </a:cubicBezTo>
                  <a:cubicBezTo>
                    <a:pt x="409" y="798"/>
                    <a:pt x="400" y="933"/>
                    <a:pt x="357" y="1061"/>
                  </a:cubicBezTo>
                  <a:cubicBezTo>
                    <a:pt x="314" y="1188"/>
                    <a:pt x="237" y="1301"/>
                    <a:pt x="137" y="1387"/>
                  </a:cubicBezTo>
                  <a:cubicBezTo>
                    <a:pt x="94" y="1423"/>
                    <a:pt x="48" y="1456"/>
                    <a:pt x="0" y="1482"/>
                  </a:cubicBezTo>
                  <a:cubicBezTo>
                    <a:pt x="154" y="1466"/>
                    <a:pt x="309" y="1400"/>
                    <a:pt x="397" y="1273"/>
                  </a:cubicBezTo>
                  <a:cubicBezTo>
                    <a:pt x="499" y="1131"/>
                    <a:pt x="501" y="936"/>
                    <a:pt x="598" y="791"/>
                  </a:cubicBezTo>
                  <a:cubicBezTo>
                    <a:pt x="665" y="691"/>
                    <a:pt x="778" y="618"/>
                    <a:pt x="821" y="503"/>
                  </a:cubicBezTo>
                  <a:cubicBezTo>
                    <a:pt x="863" y="391"/>
                    <a:pt x="825" y="260"/>
                    <a:pt x="757" y="158"/>
                  </a:cubicBezTo>
                  <a:cubicBezTo>
                    <a:pt x="730" y="114"/>
                    <a:pt x="693" y="77"/>
                    <a:pt x="650" y="46"/>
                  </a:cubicBezTo>
                  <a:cubicBezTo>
                    <a:pt x="600" y="14"/>
                    <a:pt x="542" y="0"/>
                    <a:pt x="48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28"/>
            <p:cNvSpPr/>
            <p:nvPr/>
          </p:nvSpPr>
          <p:spPr>
            <a:xfrm>
              <a:off x="5716593" y="3931286"/>
              <a:ext cx="325575" cy="258039"/>
            </a:xfrm>
            <a:custGeom>
              <a:rect b="b" l="l" r="r" t="t"/>
              <a:pathLst>
                <a:path extrusionOk="0" h="1215" w="1533">
                  <a:moveTo>
                    <a:pt x="1140" y="0"/>
                  </a:moveTo>
                  <a:cubicBezTo>
                    <a:pt x="1106" y="0"/>
                    <a:pt x="1073" y="6"/>
                    <a:pt x="1041" y="17"/>
                  </a:cubicBezTo>
                  <a:cubicBezTo>
                    <a:pt x="1004" y="32"/>
                    <a:pt x="978" y="71"/>
                    <a:pt x="955" y="101"/>
                  </a:cubicBezTo>
                  <a:cubicBezTo>
                    <a:pt x="924" y="144"/>
                    <a:pt x="891" y="186"/>
                    <a:pt x="855" y="225"/>
                  </a:cubicBezTo>
                  <a:cubicBezTo>
                    <a:pt x="846" y="239"/>
                    <a:pt x="833" y="251"/>
                    <a:pt x="821" y="263"/>
                  </a:cubicBezTo>
                  <a:cubicBezTo>
                    <a:pt x="816" y="270"/>
                    <a:pt x="809" y="279"/>
                    <a:pt x="800" y="286"/>
                  </a:cubicBezTo>
                  <a:cubicBezTo>
                    <a:pt x="759" y="324"/>
                    <a:pt x="715" y="360"/>
                    <a:pt x="667" y="393"/>
                  </a:cubicBezTo>
                  <a:cubicBezTo>
                    <a:pt x="462" y="531"/>
                    <a:pt x="182" y="594"/>
                    <a:pt x="60" y="829"/>
                  </a:cubicBezTo>
                  <a:cubicBezTo>
                    <a:pt x="27" y="891"/>
                    <a:pt x="1" y="961"/>
                    <a:pt x="1" y="1033"/>
                  </a:cubicBezTo>
                  <a:cubicBezTo>
                    <a:pt x="1" y="1095"/>
                    <a:pt x="24" y="1176"/>
                    <a:pt x="86" y="1202"/>
                  </a:cubicBezTo>
                  <a:cubicBezTo>
                    <a:pt x="111" y="1211"/>
                    <a:pt x="138" y="1215"/>
                    <a:pt x="164" y="1215"/>
                  </a:cubicBezTo>
                  <a:cubicBezTo>
                    <a:pt x="168" y="1215"/>
                    <a:pt x="172" y="1215"/>
                    <a:pt x="175" y="1215"/>
                  </a:cubicBezTo>
                  <a:cubicBezTo>
                    <a:pt x="222" y="1213"/>
                    <a:pt x="268" y="1206"/>
                    <a:pt x="313" y="1194"/>
                  </a:cubicBezTo>
                  <a:cubicBezTo>
                    <a:pt x="496" y="1151"/>
                    <a:pt x="620" y="1008"/>
                    <a:pt x="777" y="915"/>
                  </a:cubicBezTo>
                  <a:cubicBezTo>
                    <a:pt x="864" y="866"/>
                    <a:pt x="957" y="829"/>
                    <a:pt x="1054" y="807"/>
                  </a:cubicBezTo>
                  <a:cubicBezTo>
                    <a:pt x="1150" y="782"/>
                    <a:pt x="1249" y="780"/>
                    <a:pt x="1340" y="736"/>
                  </a:cubicBezTo>
                  <a:cubicBezTo>
                    <a:pt x="1413" y="701"/>
                    <a:pt x="1478" y="643"/>
                    <a:pt x="1509" y="568"/>
                  </a:cubicBezTo>
                  <a:cubicBezTo>
                    <a:pt x="1527" y="517"/>
                    <a:pt x="1533" y="463"/>
                    <a:pt x="1527" y="409"/>
                  </a:cubicBezTo>
                  <a:cubicBezTo>
                    <a:pt x="1519" y="335"/>
                    <a:pt x="1491" y="265"/>
                    <a:pt x="1446" y="206"/>
                  </a:cubicBezTo>
                  <a:cubicBezTo>
                    <a:pt x="1423" y="177"/>
                    <a:pt x="1406" y="142"/>
                    <a:pt x="1381" y="115"/>
                  </a:cubicBezTo>
                  <a:cubicBezTo>
                    <a:pt x="1330" y="57"/>
                    <a:pt x="1260" y="17"/>
                    <a:pt x="1184" y="3"/>
                  </a:cubicBezTo>
                  <a:cubicBezTo>
                    <a:pt x="1170" y="1"/>
                    <a:pt x="1155" y="0"/>
                    <a:pt x="114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28"/>
            <p:cNvSpPr/>
            <p:nvPr/>
          </p:nvSpPr>
          <p:spPr>
            <a:xfrm>
              <a:off x="5753759" y="3931286"/>
              <a:ext cx="288409" cy="258039"/>
            </a:xfrm>
            <a:custGeom>
              <a:rect b="b" l="l" r="r" t="t"/>
              <a:pathLst>
                <a:path extrusionOk="0" h="1215" w="1358">
                  <a:moveTo>
                    <a:pt x="965" y="0"/>
                  </a:moveTo>
                  <a:cubicBezTo>
                    <a:pt x="931" y="0"/>
                    <a:pt x="897" y="6"/>
                    <a:pt x="865" y="17"/>
                  </a:cubicBezTo>
                  <a:cubicBezTo>
                    <a:pt x="829" y="32"/>
                    <a:pt x="802" y="71"/>
                    <a:pt x="780" y="101"/>
                  </a:cubicBezTo>
                  <a:cubicBezTo>
                    <a:pt x="748" y="145"/>
                    <a:pt x="715" y="186"/>
                    <a:pt x="680" y="226"/>
                  </a:cubicBezTo>
                  <a:cubicBezTo>
                    <a:pt x="669" y="239"/>
                    <a:pt x="658" y="251"/>
                    <a:pt x="646" y="263"/>
                  </a:cubicBezTo>
                  <a:cubicBezTo>
                    <a:pt x="650" y="280"/>
                    <a:pt x="658" y="294"/>
                    <a:pt x="668" y="308"/>
                  </a:cubicBezTo>
                  <a:cubicBezTo>
                    <a:pt x="730" y="393"/>
                    <a:pt x="828" y="408"/>
                    <a:pt x="923" y="430"/>
                  </a:cubicBezTo>
                  <a:lnTo>
                    <a:pt x="938" y="434"/>
                  </a:lnTo>
                  <a:cubicBezTo>
                    <a:pt x="996" y="455"/>
                    <a:pt x="1007" y="511"/>
                    <a:pt x="960" y="554"/>
                  </a:cubicBezTo>
                  <a:cubicBezTo>
                    <a:pt x="855" y="652"/>
                    <a:pt x="707" y="679"/>
                    <a:pt x="594" y="759"/>
                  </a:cubicBezTo>
                  <a:cubicBezTo>
                    <a:pt x="503" y="822"/>
                    <a:pt x="434" y="911"/>
                    <a:pt x="354" y="988"/>
                  </a:cubicBezTo>
                  <a:cubicBezTo>
                    <a:pt x="252" y="1084"/>
                    <a:pt x="131" y="1161"/>
                    <a:pt x="0" y="1215"/>
                  </a:cubicBezTo>
                  <a:cubicBezTo>
                    <a:pt x="47" y="1213"/>
                    <a:pt x="93" y="1206"/>
                    <a:pt x="138" y="1194"/>
                  </a:cubicBezTo>
                  <a:cubicBezTo>
                    <a:pt x="321" y="1151"/>
                    <a:pt x="445" y="1008"/>
                    <a:pt x="602" y="915"/>
                  </a:cubicBezTo>
                  <a:cubicBezTo>
                    <a:pt x="689" y="866"/>
                    <a:pt x="782" y="829"/>
                    <a:pt x="879" y="807"/>
                  </a:cubicBezTo>
                  <a:cubicBezTo>
                    <a:pt x="975" y="782"/>
                    <a:pt x="1074" y="780"/>
                    <a:pt x="1165" y="736"/>
                  </a:cubicBezTo>
                  <a:cubicBezTo>
                    <a:pt x="1238" y="701"/>
                    <a:pt x="1303" y="643"/>
                    <a:pt x="1334" y="568"/>
                  </a:cubicBezTo>
                  <a:cubicBezTo>
                    <a:pt x="1352" y="517"/>
                    <a:pt x="1358" y="463"/>
                    <a:pt x="1352" y="409"/>
                  </a:cubicBezTo>
                  <a:cubicBezTo>
                    <a:pt x="1344" y="335"/>
                    <a:pt x="1315" y="265"/>
                    <a:pt x="1270" y="206"/>
                  </a:cubicBezTo>
                  <a:cubicBezTo>
                    <a:pt x="1246" y="177"/>
                    <a:pt x="1231" y="142"/>
                    <a:pt x="1206" y="115"/>
                  </a:cubicBezTo>
                  <a:cubicBezTo>
                    <a:pt x="1154" y="57"/>
                    <a:pt x="1085" y="18"/>
                    <a:pt x="1009" y="3"/>
                  </a:cubicBezTo>
                  <a:cubicBezTo>
                    <a:pt x="995" y="1"/>
                    <a:pt x="980" y="0"/>
                    <a:pt x="96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28"/>
            <p:cNvSpPr/>
            <p:nvPr/>
          </p:nvSpPr>
          <p:spPr>
            <a:xfrm>
              <a:off x="5785615" y="2958598"/>
              <a:ext cx="245296" cy="1048508"/>
            </a:xfrm>
            <a:custGeom>
              <a:rect b="b" l="l" r="r" t="t"/>
              <a:pathLst>
                <a:path extrusionOk="0" h="4937" w="1155">
                  <a:moveTo>
                    <a:pt x="320" y="0"/>
                  </a:moveTo>
                  <a:cubicBezTo>
                    <a:pt x="265" y="0"/>
                    <a:pt x="213" y="13"/>
                    <a:pt x="167" y="43"/>
                  </a:cubicBezTo>
                  <a:cubicBezTo>
                    <a:pt x="0" y="152"/>
                    <a:pt x="44" y="412"/>
                    <a:pt x="62" y="594"/>
                  </a:cubicBezTo>
                  <a:cubicBezTo>
                    <a:pt x="64" y="613"/>
                    <a:pt x="65" y="631"/>
                    <a:pt x="67" y="649"/>
                  </a:cubicBezTo>
                  <a:cubicBezTo>
                    <a:pt x="87" y="1062"/>
                    <a:pt x="460" y="4207"/>
                    <a:pt x="473" y="4419"/>
                  </a:cubicBezTo>
                  <a:cubicBezTo>
                    <a:pt x="478" y="4510"/>
                    <a:pt x="484" y="4601"/>
                    <a:pt x="488" y="4693"/>
                  </a:cubicBezTo>
                  <a:cubicBezTo>
                    <a:pt x="491" y="4726"/>
                    <a:pt x="492" y="4760"/>
                    <a:pt x="495" y="4791"/>
                  </a:cubicBezTo>
                  <a:cubicBezTo>
                    <a:pt x="496" y="4813"/>
                    <a:pt x="493" y="4834"/>
                    <a:pt x="504" y="4853"/>
                  </a:cubicBezTo>
                  <a:cubicBezTo>
                    <a:pt x="519" y="4879"/>
                    <a:pt x="558" y="4897"/>
                    <a:pt x="586" y="4907"/>
                  </a:cubicBezTo>
                  <a:cubicBezTo>
                    <a:pt x="641" y="4926"/>
                    <a:pt x="700" y="4936"/>
                    <a:pt x="758" y="4936"/>
                  </a:cubicBezTo>
                  <a:cubicBezTo>
                    <a:pt x="832" y="4936"/>
                    <a:pt x="905" y="4920"/>
                    <a:pt x="974" y="4889"/>
                  </a:cubicBezTo>
                  <a:cubicBezTo>
                    <a:pt x="1004" y="4875"/>
                    <a:pt x="1033" y="4857"/>
                    <a:pt x="1059" y="4838"/>
                  </a:cubicBezTo>
                  <a:cubicBezTo>
                    <a:pt x="1089" y="4815"/>
                    <a:pt x="1120" y="4786"/>
                    <a:pt x="1127" y="4747"/>
                  </a:cubicBezTo>
                  <a:cubicBezTo>
                    <a:pt x="1128" y="4733"/>
                    <a:pt x="1129" y="4718"/>
                    <a:pt x="1128" y="4703"/>
                  </a:cubicBezTo>
                  <a:cubicBezTo>
                    <a:pt x="1121" y="4534"/>
                    <a:pt x="1116" y="4364"/>
                    <a:pt x="1113" y="4194"/>
                  </a:cubicBezTo>
                  <a:cubicBezTo>
                    <a:pt x="1109" y="3850"/>
                    <a:pt x="1121" y="3501"/>
                    <a:pt x="1127" y="3157"/>
                  </a:cubicBezTo>
                  <a:cubicBezTo>
                    <a:pt x="1131" y="2896"/>
                    <a:pt x="1139" y="2633"/>
                    <a:pt x="1144" y="2372"/>
                  </a:cubicBezTo>
                  <a:cubicBezTo>
                    <a:pt x="1150" y="2138"/>
                    <a:pt x="1154" y="1906"/>
                    <a:pt x="1149" y="1673"/>
                  </a:cubicBezTo>
                  <a:cubicBezTo>
                    <a:pt x="1146" y="1511"/>
                    <a:pt x="1136" y="1348"/>
                    <a:pt x="1121" y="1187"/>
                  </a:cubicBezTo>
                  <a:cubicBezTo>
                    <a:pt x="1099" y="963"/>
                    <a:pt x="1060" y="737"/>
                    <a:pt x="967" y="533"/>
                  </a:cubicBezTo>
                  <a:cubicBezTo>
                    <a:pt x="875" y="328"/>
                    <a:pt x="722" y="144"/>
                    <a:pt x="519" y="49"/>
                  </a:cubicBezTo>
                  <a:cubicBezTo>
                    <a:pt x="458" y="20"/>
                    <a:pt x="388" y="0"/>
                    <a:pt x="3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28"/>
            <p:cNvSpPr/>
            <p:nvPr/>
          </p:nvSpPr>
          <p:spPr>
            <a:xfrm>
              <a:off x="5785403" y="2958598"/>
              <a:ext cx="245084" cy="1038314"/>
            </a:xfrm>
            <a:custGeom>
              <a:rect b="b" l="l" r="r" t="t"/>
              <a:pathLst>
                <a:path extrusionOk="0" h="4889" w="1154">
                  <a:moveTo>
                    <a:pt x="320" y="0"/>
                  </a:moveTo>
                  <a:cubicBezTo>
                    <a:pt x="266" y="0"/>
                    <a:pt x="213" y="13"/>
                    <a:pt x="167" y="43"/>
                  </a:cubicBezTo>
                  <a:cubicBezTo>
                    <a:pt x="0" y="152"/>
                    <a:pt x="45" y="412"/>
                    <a:pt x="62" y="594"/>
                  </a:cubicBezTo>
                  <a:cubicBezTo>
                    <a:pt x="69" y="601"/>
                    <a:pt x="76" y="608"/>
                    <a:pt x="81" y="613"/>
                  </a:cubicBezTo>
                  <a:cubicBezTo>
                    <a:pt x="138" y="665"/>
                    <a:pt x="198" y="711"/>
                    <a:pt x="256" y="759"/>
                  </a:cubicBezTo>
                  <a:cubicBezTo>
                    <a:pt x="264" y="767"/>
                    <a:pt x="274" y="777"/>
                    <a:pt x="282" y="785"/>
                  </a:cubicBezTo>
                  <a:cubicBezTo>
                    <a:pt x="366" y="862"/>
                    <a:pt x="401" y="956"/>
                    <a:pt x="463" y="1045"/>
                  </a:cubicBezTo>
                  <a:cubicBezTo>
                    <a:pt x="530" y="1143"/>
                    <a:pt x="611" y="1231"/>
                    <a:pt x="669" y="1334"/>
                  </a:cubicBezTo>
                  <a:cubicBezTo>
                    <a:pt x="767" y="1515"/>
                    <a:pt x="782" y="1727"/>
                    <a:pt x="794" y="1932"/>
                  </a:cubicBezTo>
                  <a:cubicBezTo>
                    <a:pt x="854" y="2918"/>
                    <a:pt x="914" y="3903"/>
                    <a:pt x="975" y="4889"/>
                  </a:cubicBezTo>
                  <a:cubicBezTo>
                    <a:pt x="1005" y="4875"/>
                    <a:pt x="1034" y="4857"/>
                    <a:pt x="1060" y="4838"/>
                  </a:cubicBezTo>
                  <a:cubicBezTo>
                    <a:pt x="1090" y="4815"/>
                    <a:pt x="1121" y="4786"/>
                    <a:pt x="1128" y="4747"/>
                  </a:cubicBezTo>
                  <a:cubicBezTo>
                    <a:pt x="1129" y="4733"/>
                    <a:pt x="1130" y="4718"/>
                    <a:pt x="1129" y="4703"/>
                  </a:cubicBezTo>
                  <a:cubicBezTo>
                    <a:pt x="1122" y="4534"/>
                    <a:pt x="1117" y="4364"/>
                    <a:pt x="1114" y="4194"/>
                  </a:cubicBezTo>
                  <a:cubicBezTo>
                    <a:pt x="1110" y="3850"/>
                    <a:pt x="1122" y="3501"/>
                    <a:pt x="1128" y="3157"/>
                  </a:cubicBezTo>
                  <a:cubicBezTo>
                    <a:pt x="1132" y="2896"/>
                    <a:pt x="1140" y="2633"/>
                    <a:pt x="1144" y="2372"/>
                  </a:cubicBezTo>
                  <a:cubicBezTo>
                    <a:pt x="1151" y="2138"/>
                    <a:pt x="1154" y="1906"/>
                    <a:pt x="1150" y="1673"/>
                  </a:cubicBezTo>
                  <a:cubicBezTo>
                    <a:pt x="1145" y="1511"/>
                    <a:pt x="1137" y="1348"/>
                    <a:pt x="1121" y="1187"/>
                  </a:cubicBezTo>
                  <a:cubicBezTo>
                    <a:pt x="1099" y="963"/>
                    <a:pt x="1060" y="737"/>
                    <a:pt x="968" y="533"/>
                  </a:cubicBezTo>
                  <a:cubicBezTo>
                    <a:pt x="876" y="328"/>
                    <a:pt x="723" y="144"/>
                    <a:pt x="519" y="49"/>
                  </a:cubicBezTo>
                  <a:cubicBezTo>
                    <a:pt x="457" y="20"/>
                    <a:pt x="388" y="0"/>
                    <a:pt x="3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28"/>
            <p:cNvSpPr/>
            <p:nvPr/>
          </p:nvSpPr>
          <p:spPr>
            <a:xfrm>
              <a:off x="5880973" y="2941607"/>
              <a:ext cx="564075" cy="944443"/>
            </a:xfrm>
            <a:custGeom>
              <a:rect b="b" l="l" r="r" t="t"/>
              <a:pathLst>
                <a:path extrusionOk="0" h="4447" w="2656">
                  <a:moveTo>
                    <a:pt x="1157" y="1"/>
                  </a:moveTo>
                  <a:cubicBezTo>
                    <a:pt x="1036" y="1"/>
                    <a:pt x="915" y="17"/>
                    <a:pt x="797" y="52"/>
                  </a:cubicBezTo>
                  <a:cubicBezTo>
                    <a:pt x="638" y="98"/>
                    <a:pt x="488" y="174"/>
                    <a:pt x="355" y="275"/>
                  </a:cubicBezTo>
                  <a:cubicBezTo>
                    <a:pt x="304" y="313"/>
                    <a:pt x="254" y="385"/>
                    <a:pt x="187" y="386"/>
                  </a:cubicBezTo>
                  <a:cubicBezTo>
                    <a:pt x="159" y="386"/>
                    <a:pt x="14" y="334"/>
                    <a:pt x="14" y="299"/>
                  </a:cubicBezTo>
                  <a:lnTo>
                    <a:pt x="14" y="299"/>
                  </a:lnTo>
                  <a:cubicBezTo>
                    <a:pt x="0" y="511"/>
                    <a:pt x="15" y="726"/>
                    <a:pt x="87" y="924"/>
                  </a:cubicBezTo>
                  <a:cubicBezTo>
                    <a:pt x="102" y="967"/>
                    <a:pt x="120" y="1010"/>
                    <a:pt x="141" y="1050"/>
                  </a:cubicBezTo>
                  <a:cubicBezTo>
                    <a:pt x="145" y="1062"/>
                    <a:pt x="153" y="1073"/>
                    <a:pt x="159" y="1085"/>
                  </a:cubicBezTo>
                  <a:cubicBezTo>
                    <a:pt x="234" y="1220"/>
                    <a:pt x="340" y="1337"/>
                    <a:pt x="474" y="1412"/>
                  </a:cubicBezTo>
                  <a:cubicBezTo>
                    <a:pt x="500" y="1423"/>
                    <a:pt x="523" y="1439"/>
                    <a:pt x="543" y="1460"/>
                  </a:cubicBezTo>
                  <a:cubicBezTo>
                    <a:pt x="556" y="1475"/>
                    <a:pt x="566" y="1493"/>
                    <a:pt x="574" y="1512"/>
                  </a:cubicBezTo>
                  <a:cubicBezTo>
                    <a:pt x="716" y="1830"/>
                    <a:pt x="858" y="2150"/>
                    <a:pt x="1000" y="2468"/>
                  </a:cubicBezTo>
                  <a:cubicBezTo>
                    <a:pt x="1102" y="2696"/>
                    <a:pt x="1230" y="2894"/>
                    <a:pt x="1369" y="3101"/>
                  </a:cubicBezTo>
                  <a:cubicBezTo>
                    <a:pt x="1446" y="3218"/>
                    <a:pt x="1521" y="3336"/>
                    <a:pt x="1593" y="3456"/>
                  </a:cubicBezTo>
                  <a:cubicBezTo>
                    <a:pt x="1699" y="3631"/>
                    <a:pt x="1799" y="3810"/>
                    <a:pt x="1893" y="3991"/>
                  </a:cubicBezTo>
                  <a:cubicBezTo>
                    <a:pt x="1967" y="4135"/>
                    <a:pt x="2053" y="4271"/>
                    <a:pt x="2131" y="4411"/>
                  </a:cubicBezTo>
                  <a:cubicBezTo>
                    <a:pt x="2135" y="4422"/>
                    <a:pt x="2142" y="4431"/>
                    <a:pt x="2152" y="4438"/>
                  </a:cubicBezTo>
                  <a:cubicBezTo>
                    <a:pt x="2162" y="4443"/>
                    <a:pt x="2173" y="4446"/>
                    <a:pt x="2184" y="4446"/>
                  </a:cubicBezTo>
                  <a:cubicBezTo>
                    <a:pt x="2195" y="4447"/>
                    <a:pt x="2206" y="4447"/>
                    <a:pt x="2217" y="4447"/>
                  </a:cubicBezTo>
                  <a:cubicBezTo>
                    <a:pt x="2359" y="4447"/>
                    <a:pt x="2495" y="4382"/>
                    <a:pt x="2584" y="4270"/>
                  </a:cubicBezTo>
                  <a:cubicBezTo>
                    <a:pt x="2608" y="4241"/>
                    <a:pt x="2625" y="4209"/>
                    <a:pt x="2641" y="4176"/>
                  </a:cubicBezTo>
                  <a:cubicBezTo>
                    <a:pt x="2649" y="4158"/>
                    <a:pt x="2654" y="4140"/>
                    <a:pt x="2656" y="4121"/>
                  </a:cubicBezTo>
                  <a:cubicBezTo>
                    <a:pt x="2656" y="4100"/>
                    <a:pt x="2652" y="4081"/>
                    <a:pt x="2646" y="4062"/>
                  </a:cubicBezTo>
                  <a:cubicBezTo>
                    <a:pt x="2638" y="4033"/>
                    <a:pt x="2630" y="4003"/>
                    <a:pt x="2620" y="3972"/>
                  </a:cubicBezTo>
                  <a:cubicBezTo>
                    <a:pt x="2565" y="3770"/>
                    <a:pt x="2519" y="3565"/>
                    <a:pt x="2473" y="3361"/>
                  </a:cubicBezTo>
                  <a:cubicBezTo>
                    <a:pt x="2429" y="3166"/>
                    <a:pt x="2363" y="2970"/>
                    <a:pt x="2234" y="2813"/>
                  </a:cubicBezTo>
                  <a:cubicBezTo>
                    <a:pt x="2112" y="2663"/>
                    <a:pt x="2003" y="2513"/>
                    <a:pt x="1965" y="2319"/>
                  </a:cubicBezTo>
                  <a:cubicBezTo>
                    <a:pt x="1932" y="2145"/>
                    <a:pt x="1944" y="1965"/>
                    <a:pt x="1950" y="1790"/>
                  </a:cubicBezTo>
                  <a:cubicBezTo>
                    <a:pt x="1961" y="1501"/>
                    <a:pt x="1970" y="1212"/>
                    <a:pt x="1961" y="924"/>
                  </a:cubicBezTo>
                  <a:cubicBezTo>
                    <a:pt x="1955" y="748"/>
                    <a:pt x="1941" y="571"/>
                    <a:pt x="1893" y="401"/>
                  </a:cubicBezTo>
                  <a:cubicBezTo>
                    <a:pt x="1872" y="330"/>
                    <a:pt x="1844" y="258"/>
                    <a:pt x="1795" y="203"/>
                  </a:cubicBezTo>
                  <a:cubicBezTo>
                    <a:pt x="1736" y="134"/>
                    <a:pt x="1652" y="96"/>
                    <a:pt x="1567" y="67"/>
                  </a:cubicBezTo>
                  <a:cubicBezTo>
                    <a:pt x="1434" y="23"/>
                    <a:pt x="1296" y="1"/>
                    <a:pt x="11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28"/>
            <p:cNvSpPr/>
            <p:nvPr/>
          </p:nvSpPr>
          <p:spPr>
            <a:xfrm>
              <a:off x="5880973" y="2941607"/>
              <a:ext cx="564075" cy="906852"/>
            </a:xfrm>
            <a:custGeom>
              <a:rect b="b" l="l" r="r" t="t"/>
              <a:pathLst>
                <a:path extrusionOk="0" h="4270" w="2656">
                  <a:moveTo>
                    <a:pt x="1157" y="1"/>
                  </a:moveTo>
                  <a:cubicBezTo>
                    <a:pt x="1036" y="1"/>
                    <a:pt x="915" y="17"/>
                    <a:pt x="797" y="52"/>
                  </a:cubicBezTo>
                  <a:cubicBezTo>
                    <a:pt x="636" y="98"/>
                    <a:pt x="488" y="174"/>
                    <a:pt x="354" y="275"/>
                  </a:cubicBezTo>
                  <a:cubicBezTo>
                    <a:pt x="304" y="312"/>
                    <a:pt x="254" y="385"/>
                    <a:pt x="186" y="386"/>
                  </a:cubicBezTo>
                  <a:cubicBezTo>
                    <a:pt x="159" y="386"/>
                    <a:pt x="14" y="334"/>
                    <a:pt x="14" y="299"/>
                  </a:cubicBezTo>
                  <a:lnTo>
                    <a:pt x="14" y="299"/>
                  </a:lnTo>
                  <a:cubicBezTo>
                    <a:pt x="0" y="511"/>
                    <a:pt x="14" y="726"/>
                    <a:pt x="87" y="924"/>
                  </a:cubicBezTo>
                  <a:cubicBezTo>
                    <a:pt x="101" y="967"/>
                    <a:pt x="119" y="1008"/>
                    <a:pt x="141" y="1050"/>
                  </a:cubicBezTo>
                  <a:cubicBezTo>
                    <a:pt x="183" y="1074"/>
                    <a:pt x="229" y="1095"/>
                    <a:pt x="276" y="1114"/>
                  </a:cubicBezTo>
                  <a:cubicBezTo>
                    <a:pt x="427" y="1175"/>
                    <a:pt x="606" y="1183"/>
                    <a:pt x="767" y="1198"/>
                  </a:cubicBezTo>
                  <a:cubicBezTo>
                    <a:pt x="873" y="1208"/>
                    <a:pt x="978" y="1213"/>
                    <a:pt x="1083" y="1213"/>
                  </a:cubicBezTo>
                  <a:cubicBezTo>
                    <a:pt x="1154" y="1213"/>
                    <a:pt x="1224" y="1211"/>
                    <a:pt x="1294" y="1207"/>
                  </a:cubicBezTo>
                  <a:cubicBezTo>
                    <a:pt x="1307" y="1205"/>
                    <a:pt x="1319" y="1205"/>
                    <a:pt x="1331" y="1205"/>
                  </a:cubicBezTo>
                  <a:cubicBezTo>
                    <a:pt x="1453" y="1211"/>
                    <a:pt x="1521" y="1281"/>
                    <a:pt x="1578" y="1401"/>
                  </a:cubicBezTo>
                  <a:cubicBezTo>
                    <a:pt x="1666" y="1595"/>
                    <a:pt x="1700" y="1834"/>
                    <a:pt x="1718" y="2045"/>
                  </a:cubicBezTo>
                  <a:cubicBezTo>
                    <a:pt x="1740" y="2305"/>
                    <a:pt x="1826" y="2553"/>
                    <a:pt x="1921" y="2794"/>
                  </a:cubicBezTo>
                  <a:cubicBezTo>
                    <a:pt x="2050" y="3121"/>
                    <a:pt x="2199" y="3439"/>
                    <a:pt x="2347" y="3757"/>
                  </a:cubicBezTo>
                  <a:cubicBezTo>
                    <a:pt x="2426" y="3928"/>
                    <a:pt x="2506" y="4099"/>
                    <a:pt x="2584" y="4270"/>
                  </a:cubicBezTo>
                  <a:cubicBezTo>
                    <a:pt x="2608" y="4241"/>
                    <a:pt x="2625" y="4209"/>
                    <a:pt x="2641" y="4176"/>
                  </a:cubicBezTo>
                  <a:cubicBezTo>
                    <a:pt x="2649" y="4158"/>
                    <a:pt x="2654" y="4140"/>
                    <a:pt x="2656" y="4121"/>
                  </a:cubicBezTo>
                  <a:cubicBezTo>
                    <a:pt x="2656" y="4100"/>
                    <a:pt x="2652" y="4081"/>
                    <a:pt x="2646" y="4062"/>
                  </a:cubicBezTo>
                  <a:cubicBezTo>
                    <a:pt x="2636" y="4031"/>
                    <a:pt x="2628" y="4001"/>
                    <a:pt x="2620" y="3972"/>
                  </a:cubicBezTo>
                  <a:cubicBezTo>
                    <a:pt x="2564" y="3770"/>
                    <a:pt x="2518" y="3565"/>
                    <a:pt x="2473" y="3361"/>
                  </a:cubicBezTo>
                  <a:cubicBezTo>
                    <a:pt x="2429" y="3166"/>
                    <a:pt x="2361" y="2970"/>
                    <a:pt x="2233" y="2812"/>
                  </a:cubicBezTo>
                  <a:cubicBezTo>
                    <a:pt x="2112" y="2663"/>
                    <a:pt x="2002" y="2513"/>
                    <a:pt x="1965" y="2319"/>
                  </a:cubicBezTo>
                  <a:cubicBezTo>
                    <a:pt x="1932" y="2144"/>
                    <a:pt x="1944" y="1965"/>
                    <a:pt x="1950" y="1790"/>
                  </a:cubicBezTo>
                  <a:cubicBezTo>
                    <a:pt x="1959" y="1501"/>
                    <a:pt x="1969" y="1212"/>
                    <a:pt x="1959" y="923"/>
                  </a:cubicBezTo>
                  <a:cubicBezTo>
                    <a:pt x="1955" y="748"/>
                    <a:pt x="1941" y="571"/>
                    <a:pt x="1892" y="401"/>
                  </a:cubicBezTo>
                  <a:cubicBezTo>
                    <a:pt x="1871" y="328"/>
                    <a:pt x="1844" y="258"/>
                    <a:pt x="1795" y="202"/>
                  </a:cubicBezTo>
                  <a:cubicBezTo>
                    <a:pt x="1735" y="134"/>
                    <a:pt x="1652" y="94"/>
                    <a:pt x="1565" y="67"/>
                  </a:cubicBezTo>
                  <a:cubicBezTo>
                    <a:pt x="1433" y="23"/>
                    <a:pt x="1295" y="1"/>
                    <a:pt x="11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28"/>
            <p:cNvSpPr/>
            <p:nvPr/>
          </p:nvSpPr>
          <p:spPr>
            <a:xfrm>
              <a:off x="5706611" y="2102292"/>
              <a:ext cx="592958" cy="1041499"/>
            </a:xfrm>
            <a:custGeom>
              <a:rect b="b" l="l" r="r" t="t"/>
              <a:pathLst>
                <a:path extrusionOk="0" h="4904" w="2792">
                  <a:moveTo>
                    <a:pt x="1205" y="1"/>
                  </a:moveTo>
                  <a:cubicBezTo>
                    <a:pt x="1098" y="1"/>
                    <a:pt x="994" y="31"/>
                    <a:pt x="889" y="55"/>
                  </a:cubicBezTo>
                  <a:cubicBezTo>
                    <a:pt x="693" y="99"/>
                    <a:pt x="495" y="154"/>
                    <a:pt x="320" y="249"/>
                  </a:cubicBezTo>
                  <a:cubicBezTo>
                    <a:pt x="260" y="281"/>
                    <a:pt x="202" y="318"/>
                    <a:pt x="149" y="361"/>
                  </a:cubicBezTo>
                  <a:cubicBezTo>
                    <a:pt x="83" y="415"/>
                    <a:pt x="23" y="475"/>
                    <a:pt x="15" y="562"/>
                  </a:cubicBezTo>
                  <a:cubicBezTo>
                    <a:pt x="3" y="664"/>
                    <a:pt x="1" y="766"/>
                    <a:pt x="6" y="869"/>
                  </a:cubicBezTo>
                  <a:cubicBezTo>
                    <a:pt x="16" y="1063"/>
                    <a:pt x="48" y="1260"/>
                    <a:pt x="81" y="1450"/>
                  </a:cubicBezTo>
                  <a:cubicBezTo>
                    <a:pt x="171" y="1985"/>
                    <a:pt x="236" y="2524"/>
                    <a:pt x="287" y="3063"/>
                  </a:cubicBezTo>
                  <a:cubicBezTo>
                    <a:pt x="315" y="3336"/>
                    <a:pt x="337" y="3608"/>
                    <a:pt x="357" y="3884"/>
                  </a:cubicBezTo>
                  <a:cubicBezTo>
                    <a:pt x="368" y="4020"/>
                    <a:pt x="377" y="4158"/>
                    <a:pt x="389" y="4294"/>
                  </a:cubicBezTo>
                  <a:cubicBezTo>
                    <a:pt x="396" y="4375"/>
                    <a:pt x="400" y="4494"/>
                    <a:pt x="469" y="4550"/>
                  </a:cubicBezTo>
                  <a:cubicBezTo>
                    <a:pt x="573" y="4638"/>
                    <a:pt x="670" y="4719"/>
                    <a:pt x="790" y="4772"/>
                  </a:cubicBezTo>
                  <a:cubicBezTo>
                    <a:pt x="821" y="4787"/>
                    <a:pt x="856" y="4799"/>
                    <a:pt x="890" y="4809"/>
                  </a:cubicBezTo>
                  <a:cubicBezTo>
                    <a:pt x="897" y="4810"/>
                    <a:pt x="905" y="4812"/>
                    <a:pt x="912" y="4813"/>
                  </a:cubicBezTo>
                  <a:cubicBezTo>
                    <a:pt x="1132" y="4870"/>
                    <a:pt x="1363" y="4903"/>
                    <a:pt x="1591" y="4903"/>
                  </a:cubicBezTo>
                  <a:cubicBezTo>
                    <a:pt x="1812" y="4903"/>
                    <a:pt x="2031" y="4872"/>
                    <a:pt x="2235" y="4799"/>
                  </a:cubicBezTo>
                  <a:cubicBezTo>
                    <a:pt x="2347" y="4759"/>
                    <a:pt x="2454" y="4707"/>
                    <a:pt x="2554" y="4644"/>
                  </a:cubicBezTo>
                  <a:cubicBezTo>
                    <a:pt x="2636" y="4590"/>
                    <a:pt x="2717" y="4520"/>
                    <a:pt x="2732" y="4423"/>
                  </a:cubicBezTo>
                  <a:cubicBezTo>
                    <a:pt x="2740" y="4366"/>
                    <a:pt x="2724" y="4308"/>
                    <a:pt x="2707" y="4251"/>
                  </a:cubicBezTo>
                  <a:cubicBezTo>
                    <a:pt x="2594" y="3851"/>
                    <a:pt x="2543" y="3439"/>
                    <a:pt x="2519" y="3025"/>
                  </a:cubicBezTo>
                  <a:cubicBezTo>
                    <a:pt x="2494" y="2584"/>
                    <a:pt x="2498" y="2137"/>
                    <a:pt x="2596" y="1705"/>
                  </a:cubicBezTo>
                  <a:cubicBezTo>
                    <a:pt x="2629" y="1550"/>
                    <a:pt x="2676" y="1398"/>
                    <a:pt x="2715" y="1243"/>
                  </a:cubicBezTo>
                  <a:cubicBezTo>
                    <a:pt x="2714" y="1243"/>
                    <a:pt x="2714" y="1242"/>
                    <a:pt x="2715" y="1242"/>
                  </a:cubicBezTo>
                  <a:cubicBezTo>
                    <a:pt x="2758" y="1064"/>
                    <a:pt x="2791" y="888"/>
                    <a:pt x="2780" y="706"/>
                  </a:cubicBezTo>
                  <a:cubicBezTo>
                    <a:pt x="2775" y="592"/>
                    <a:pt x="2073" y="215"/>
                    <a:pt x="1825" y="128"/>
                  </a:cubicBezTo>
                  <a:cubicBezTo>
                    <a:pt x="1704" y="87"/>
                    <a:pt x="1573" y="43"/>
                    <a:pt x="1446" y="26"/>
                  </a:cubicBezTo>
                  <a:cubicBezTo>
                    <a:pt x="1393" y="20"/>
                    <a:pt x="1340" y="17"/>
                    <a:pt x="1287" y="7"/>
                  </a:cubicBezTo>
                  <a:cubicBezTo>
                    <a:pt x="1259" y="3"/>
                    <a:pt x="1232" y="1"/>
                    <a:pt x="1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28"/>
            <p:cNvSpPr/>
            <p:nvPr/>
          </p:nvSpPr>
          <p:spPr>
            <a:xfrm>
              <a:off x="5870779" y="2200198"/>
              <a:ext cx="83040" cy="924267"/>
            </a:xfrm>
            <a:custGeom>
              <a:rect b="b" l="l" r="r" t="t"/>
              <a:pathLst>
                <a:path extrusionOk="0" h="4352" w="391">
                  <a:moveTo>
                    <a:pt x="271" y="0"/>
                  </a:moveTo>
                  <a:cubicBezTo>
                    <a:pt x="28" y="1423"/>
                    <a:pt x="0" y="2879"/>
                    <a:pt x="17" y="4311"/>
                  </a:cubicBezTo>
                  <a:cubicBezTo>
                    <a:pt x="50" y="4326"/>
                    <a:pt x="83" y="4337"/>
                    <a:pt x="117" y="4346"/>
                  </a:cubicBezTo>
                  <a:cubicBezTo>
                    <a:pt x="124" y="4349"/>
                    <a:pt x="132" y="4351"/>
                    <a:pt x="139" y="4352"/>
                  </a:cubicBezTo>
                  <a:cubicBezTo>
                    <a:pt x="123" y="2913"/>
                    <a:pt x="146" y="1449"/>
                    <a:pt x="391" y="21"/>
                  </a:cubicBezTo>
                  <a:lnTo>
                    <a:pt x="2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28"/>
            <p:cNvSpPr/>
            <p:nvPr/>
          </p:nvSpPr>
          <p:spPr>
            <a:xfrm>
              <a:off x="5940226" y="2102292"/>
              <a:ext cx="128701" cy="185830"/>
            </a:xfrm>
            <a:custGeom>
              <a:rect b="b" l="l" r="r" t="t"/>
              <a:pathLst>
                <a:path extrusionOk="0" h="875" w="606">
                  <a:moveTo>
                    <a:pt x="520" y="0"/>
                  </a:moveTo>
                  <a:lnTo>
                    <a:pt x="520" y="0"/>
                  </a:lnTo>
                  <a:cubicBezTo>
                    <a:pt x="521" y="21"/>
                    <a:pt x="514" y="42"/>
                    <a:pt x="502" y="58"/>
                  </a:cubicBezTo>
                  <a:cubicBezTo>
                    <a:pt x="371" y="254"/>
                    <a:pt x="207" y="434"/>
                    <a:pt x="1" y="550"/>
                  </a:cubicBezTo>
                  <a:cubicBezTo>
                    <a:pt x="1" y="549"/>
                    <a:pt x="1" y="549"/>
                    <a:pt x="1" y="549"/>
                  </a:cubicBezTo>
                  <a:cubicBezTo>
                    <a:pt x="17" y="549"/>
                    <a:pt x="121" y="722"/>
                    <a:pt x="130" y="740"/>
                  </a:cubicBezTo>
                  <a:cubicBezTo>
                    <a:pt x="148" y="774"/>
                    <a:pt x="166" y="808"/>
                    <a:pt x="181" y="846"/>
                  </a:cubicBezTo>
                  <a:cubicBezTo>
                    <a:pt x="191" y="865"/>
                    <a:pt x="196" y="874"/>
                    <a:pt x="204" y="874"/>
                  </a:cubicBezTo>
                  <a:cubicBezTo>
                    <a:pt x="211" y="874"/>
                    <a:pt x="221" y="868"/>
                    <a:pt x="236" y="857"/>
                  </a:cubicBezTo>
                  <a:cubicBezTo>
                    <a:pt x="353" y="762"/>
                    <a:pt x="465" y="654"/>
                    <a:pt x="536" y="519"/>
                  </a:cubicBezTo>
                  <a:cubicBezTo>
                    <a:pt x="580" y="435"/>
                    <a:pt x="605" y="342"/>
                    <a:pt x="605" y="247"/>
                  </a:cubicBezTo>
                  <a:cubicBezTo>
                    <a:pt x="605" y="168"/>
                    <a:pt x="590" y="50"/>
                    <a:pt x="5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28"/>
            <p:cNvSpPr/>
            <p:nvPr/>
          </p:nvSpPr>
          <p:spPr>
            <a:xfrm>
              <a:off x="5617200" y="2551470"/>
              <a:ext cx="142505" cy="339804"/>
            </a:xfrm>
            <a:custGeom>
              <a:rect b="b" l="l" r="r" t="t"/>
              <a:pathLst>
                <a:path extrusionOk="0" h="1600" w="671">
                  <a:moveTo>
                    <a:pt x="371" y="1"/>
                  </a:moveTo>
                  <a:cubicBezTo>
                    <a:pt x="319" y="1"/>
                    <a:pt x="268" y="10"/>
                    <a:pt x="219" y="29"/>
                  </a:cubicBezTo>
                  <a:cubicBezTo>
                    <a:pt x="112" y="71"/>
                    <a:pt x="58" y="164"/>
                    <a:pt x="31" y="265"/>
                  </a:cubicBezTo>
                  <a:cubicBezTo>
                    <a:pt x="17" y="322"/>
                    <a:pt x="7" y="378"/>
                    <a:pt x="3" y="436"/>
                  </a:cubicBezTo>
                  <a:cubicBezTo>
                    <a:pt x="0" y="500"/>
                    <a:pt x="2" y="563"/>
                    <a:pt x="7" y="626"/>
                  </a:cubicBezTo>
                  <a:cubicBezTo>
                    <a:pt x="11" y="659"/>
                    <a:pt x="14" y="691"/>
                    <a:pt x="21" y="723"/>
                  </a:cubicBezTo>
                  <a:cubicBezTo>
                    <a:pt x="46" y="862"/>
                    <a:pt x="84" y="998"/>
                    <a:pt x="135" y="1129"/>
                  </a:cubicBezTo>
                  <a:cubicBezTo>
                    <a:pt x="178" y="1244"/>
                    <a:pt x="235" y="1360"/>
                    <a:pt x="321" y="1451"/>
                  </a:cubicBezTo>
                  <a:cubicBezTo>
                    <a:pt x="387" y="1521"/>
                    <a:pt x="473" y="1573"/>
                    <a:pt x="566" y="1599"/>
                  </a:cubicBezTo>
                  <a:cubicBezTo>
                    <a:pt x="551" y="1594"/>
                    <a:pt x="529" y="1549"/>
                    <a:pt x="521" y="1533"/>
                  </a:cubicBezTo>
                  <a:cubicBezTo>
                    <a:pt x="504" y="1509"/>
                    <a:pt x="492" y="1482"/>
                    <a:pt x="481" y="1456"/>
                  </a:cubicBezTo>
                  <a:cubicBezTo>
                    <a:pt x="458" y="1401"/>
                    <a:pt x="447" y="1341"/>
                    <a:pt x="449" y="1281"/>
                  </a:cubicBezTo>
                  <a:cubicBezTo>
                    <a:pt x="455" y="1200"/>
                    <a:pt x="491" y="1118"/>
                    <a:pt x="562" y="1079"/>
                  </a:cubicBezTo>
                  <a:cubicBezTo>
                    <a:pt x="564" y="1078"/>
                    <a:pt x="565" y="1076"/>
                    <a:pt x="566" y="1076"/>
                  </a:cubicBezTo>
                  <a:cubicBezTo>
                    <a:pt x="576" y="1072"/>
                    <a:pt x="583" y="1067"/>
                    <a:pt x="590" y="1060"/>
                  </a:cubicBezTo>
                  <a:cubicBezTo>
                    <a:pt x="601" y="1045"/>
                    <a:pt x="605" y="1025"/>
                    <a:pt x="603" y="1007"/>
                  </a:cubicBezTo>
                  <a:cubicBezTo>
                    <a:pt x="612" y="935"/>
                    <a:pt x="627" y="862"/>
                    <a:pt x="650" y="791"/>
                  </a:cubicBezTo>
                  <a:cubicBezTo>
                    <a:pt x="671" y="718"/>
                    <a:pt x="667" y="626"/>
                    <a:pt x="665" y="552"/>
                  </a:cubicBezTo>
                  <a:cubicBezTo>
                    <a:pt x="665" y="454"/>
                    <a:pt x="654" y="355"/>
                    <a:pt x="635" y="259"/>
                  </a:cubicBezTo>
                  <a:cubicBezTo>
                    <a:pt x="632" y="241"/>
                    <a:pt x="628" y="220"/>
                    <a:pt x="623" y="202"/>
                  </a:cubicBezTo>
                  <a:cubicBezTo>
                    <a:pt x="616" y="172"/>
                    <a:pt x="608" y="142"/>
                    <a:pt x="599" y="113"/>
                  </a:cubicBezTo>
                  <a:cubicBezTo>
                    <a:pt x="584" y="66"/>
                    <a:pt x="551" y="44"/>
                    <a:pt x="508" y="25"/>
                  </a:cubicBezTo>
                  <a:cubicBezTo>
                    <a:pt x="506" y="23"/>
                    <a:pt x="503" y="22"/>
                    <a:pt x="499" y="20"/>
                  </a:cubicBezTo>
                  <a:cubicBezTo>
                    <a:pt x="457" y="7"/>
                    <a:pt x="414" y="1"/>
                    <a:pt x="3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28"/>
            <p:cNvSpPr/>
            <p:nvPr/>
          </p:nvSpPr>
          <p:spPr>
            <a:xfrm>
              <a:off x="5713619" y="2555718"/>
              <a:ext cx="46086" cy="224483"/>
            </a:xfrm>
            <a:custGeom>
              <a:rect b="b" l="l" r="r" t="t"/>
              <a:pathLst>
                <a:path extrusionOk="0" h="1057" w="217">
                  <a:moveTo>
                    <a:pt x="45" y="0"/>
                  </a:moveTo>
                  <a:cubicBezTo>
                    <a:pt x="46" y="32"/>
                    <a:pt x="45" y="62"/>
                    <a:pt x="43" y="94"/>
                  </a:cubicBezTo>
                  <a:cubicBezTo>
                    <a:pt x="42" y="120"/>
                    <a:pt x="41" y="145"/>
                    <a:pt x="38" y="173"/>
                  </a:cubicBezTo>
                  <a:cubicBezTo>
                    <a:pt x="30" y="267"/>
                    <a:pt x="16" y="364"/>
                    <a:pt x="10" y="463"/>
                  </a:cubicBezTo>
                  <a:cubicBezTo>
                    <a:pt x="1" y="665"/>
                    <a:pt x="37" y="868"/>
                    <a:pt x="112" y="1056"/>
                  </a:cubicBezTo>
                  <a:cubicBezTo>
                    <a:pt x="122" y="1052"/>
                    <a:pt x="129" y="1047"/>
                    <a:pt x="136" y="1040"/>
                  </a:cubicBezTo>
                  <a:cubicBezTo>
                    <a:pt x="147" y="1025"/>
                    <a:pt x="151" y="1005"/>
                    <a:pt x="149" y="987"/>
                  </a:cubicBezTo>
                  <a:cubicBezTo>
                    <a:pt x="158" y="915"/>
                    <a:pt x="173" y="842"/>
                    <a:pt x="196" y="771"/>
                  </a:cubicBezTo>
                  <a:cubicBezTo>
                    <a:pt x="217" y="698"/>
                    <a:pt x="213" y="606"/>
                    <a:pt x="211" y="532"/>
                  </a:cubicBezTo>
                  <a:cubicBezTo>
                    <a:pt x="210" y="433"/>
                    <a:pt x="200" y="335"/>
                    <a:pt x="181" y="237"/>
                  </a:cubicBezTo>
                  <a:cubicBezTo>
                    <a:pt x="177" y="219"/>
                    <a:pt x="174" y="200"/>
                    <a:pt x="169" y="182"/>
                  </a:cubicBezTo>
                  <a:cubicBezTo>
                    <a:pt x="162" y="150"/>
                    <a:pt x="152" y="120"/>
                    <a:pt x="144" y="91"/>
                  </a:cubicBezTo>
                  <a:cubicBezTo>
                    <a:pt x="130" y="44"/>
                    <a:pt x="97" y="24"/>
                    <a:pt x="54" y="3"/>
                  </a:cubicBezTo>
                  <a:cubicBezTo>
                    <a:pt x="50" y="3"/>
                    <a:pt x="48" y="2"/>
                    <a:pt x="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28"/>
            <p:cNvSpPr/>
            <p:nvPr/>
          </p:nvSpPr>
          <p:spPr>
            <a:xfrm>
              <a:off x="5848692" y="2000563"/>
              <a:ext cx="195600" cy="230005"/>
            </a:xfrm>
            <a:custGeom>
              <a:rect b="b" l="l" r="r" t="t"/>
              <a:pathLst>
                <a:path extrusionOk="0" h="1083" w="921">
                  <a:moveTo>
                    <a:pt x="154" y="1"/>
                  </a:moveTo>
                  <a:cubicBezTo>
                    <a:pt x="128" y="1"/>
                    <a:pt x="101" y="6"/>
                    <a:pt x="78" y="17"/>
                  </a:cubicBezTo>
                  <a:cubicBezTo>
                    <a:pt x="1" y="55"/>
                    <a:pt x="28" y="127"/>
                    <a:pt x="41" y="193"/>
                  </a:cubicBezTo>
                  <a:cubicBezTo>
                    <a:pt x="48" y="231"/>
                    <a:pt x="56" y="271"/>
                    <a:pt x="61" y="309"/>
                  </a:cubicBezTo>
                  <a:cubicBezTo>
                    <a:pt x="67" y="344"/>
                    <a:pt x="74" y="380"/>
                    <a:pt x="79" y="416"/>
                  </a:cubicBezTo>
                  <a:cubicBezTo>
                    <a:pt x="82" y="424"/>
                    <a:pt x="83" y="434"/>
                    <a:pt x="85" y="442"/>
                  </a:cubicBezTo>
                  <a:cubicBezTo>
                    <a:pt x="94" y="497"/>
                    <a:pt x="104" y="554"/>
                    <a:pt x="92" y="607"/>
                  </a:cubicBezTo>
                  <a:cubicBezTo>
                    <a:pt x="81" y="653"/>
                    <a:pt x="54" y="691"/>
                    <a:pt x="52" y="738"/>
                  </a:cubicBezTo>
                  <a:cubicBezTo>
                    <a:pt x="50" y="783"/>
                    <a:pt x="67" y="829"/>
                    <a:pt x="99" y="862"/>
                  </a:cubicBezTo>
                  <a:cubicBezTo>
                    <a:pt x="136" y="906"/>
                    <a:pt x="191" y="934"/>
                    <a:pt x="246" y="953"/>
                  </a:cubicBezTo>
                  <a:cubicBezTo>
                    <a:pt x="269" y="961"/>
                    <a:pt x="294" y="968"/>
                    <a:pt x="319" y="972"/>
                  </a:cubicBezTo>
                  <a:cubicBezTo>
                    <a:pt x="350" y="978"/>
                    <a:pt x="385" y="976"/>
                    <a:pt x="417" y="982"/>
                  </a:cubicBezTo>
                  <a:cubicBezTo>
                    <a:pt x="419" y="982"/>
                    <a:pt x="422" y="983"/>
                    <a:pt x="425" y="984"/>
                  </a:cubicBezTo>
                  <a:cubicBezTo>
                    <a:pt x="455" y="991"/>
                    <a:pt x="485" y="1002"/>
                    <a:pt x="513" y="1019"/>
                  </a:cubicBezTo>
                  <a:cubicBezTo>
                    <a:pt x="569" y="1045"/>
                    <a:pt x="624" y="1078"/>
                    <a:pt x="685" y="1082"/>
                  </a:cubicBezTo>
                  <a:cubicBezTo>
                    <a:pt x="686" y="1082"/>
                    <a:pt x="687" y="1082"/>
                    <a:pt x="688" y="1082"/>
                  </a:cubicBezTo>
                  <a:cubicBezTo>
                    <a:pt x="709" y="1082"/>
                    <a:pt x="716" y="1069"/>
                    <a:pt x="730" y="1057"/>
                  </a:cubicBezTo>
                  <a:cubicBezTo>
                    <a:pt x="751" y="1041"/>
                    <a:pt x="773" y="1026"/>
                    <a:pt x="792" y="1008"/>
                  </a:cubicBezTo>
                  <a:cubicBezTo>
                    <a:pt x="825" y="976"/>
                    <a:pt x="856" y="942"/>
                    <a:pt x="883" y="906"/>
                  </a:cubicBezTo>
                  <a:cubicBezTo>
                    <a:pt x="896" y="889"/>
                    <a:pt x="907" y="873"/>
                    <a:pt x="913" y="854"/>
                  </a:cubicBezTo>
                  <a:cubicBezTo>
                    <a:pt x="920" y="830"/>
                    <a:pt x="919" y="804"/>
                    <a:pt x="912" y="781"/>
                  </a:cubicBezTo>
                  <a:cubicBezTo>
                    <a:pt x="891" y="702"/>
                    <a:pt x="838" y="639"/>
                    <a:pt x="779" y="583"/>
                  </a:cubicBezTo>
                  <a:cubicBezTo>
                    <a:pt x="718" y="526"/>
                    <a:pt x="653" y="478"/>
                    <a:pt x="601" y="416"/>
                  </a:cubicBezTo>
                  <a:cubicBezTo>
                    <a:pt x="502" y="298"/>
                    <a:pt x="450" y="135"/>
                    <a:pt x="320" y="52"/>
                  </a:cubicBezTo>
                  <a:cubicBezTo>
                    <a:pt x="276" y="24"/>
                    <a:pt x="225" y="7"/>
                    <a:pt x="173" y="2"/>
                  </a:cubicBezTo>
                  <a:cubicBezTo>
                    <a:pt x="167" y="1"/>
                    <a:pt x="161" y="1"/>
                    <a:pt x="154" y="1"/>
                  </a:cubicBezTo>
                  <a:close/>
                </a:path>
              </a:pathLst>
            </a:custGeom>
            <a:solidFill>
              <a:srgbClr val="9759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28"/>
            <p:cNvSpPr/>
            <p:nvPr/>
          </p:nvSpPr>
          <p:spPr>
            <a:xfrm>
              <a:off x="5861647" y="2059179"/>
              <a:ext cx="150788" cy="157584"/>
            </a:xfrm>
            <a:custGeom>
              <a:rect b="b" l="l" r="r" t="t"/>
              <a:pathLst>
                <a:path extrusionOk="0" h="742" w="710">
                  <a:moveTo>
                    <a:pt x="49" y="0"/>
                  </a:moveTo>
                  <a:cubicBezTo>
                    <a:pt x="44" y="0"/>
                    <a:pt x="40" y="1"/>
                    <a:pt x="36" y="1"/>
                  </a:cubicBezTo>
                  <a:cubicBezTo>
                    <a:pt x="24" y="2"/>
                    <a:pt x="13" y="8"/>
                    <a:pt x="4" y="17"/>
                  </a:cubicBezTo>
                  <a:cubicBezTo>
                    <a:pt x="2" y="22"/>
                    <a:pt x="0" y="27"/>
                    <a:pt x="0" y="31"/>
                  </a:cubicBezTo>
                  <a:cubicBezTo>
                    <a:pt x="7" y="68"/>
                    <a:pt x="13" y="103"/>
                    <a:pt x="20" y="140"/>
                  </a:cubicBezTo>
                  <a:cubicBezTo>
                    <a:pt x="31" y="169"/>
                    <a:pt x="44" y="196"/>
                    <a:pt x="60" y="223"/>
                  </a:cubicBezTo>
                  <a:cubicBezTo>
                    <a:pt x="93" y="283"/>
                    <a:pt x="134" y="337"/>
                    <a:pt x="182" y="386"/>
                  </a:cubicBezTo>
                  <a:cubicBezTo>
                    <a:pt x="210" y="414"/>
                    <a:pt x="239" y="439"/>
                    <a:pt x="270" y="462"/>
                  </a:cubicBezTo>
                  <a:cubicBezTo>
                    <a:pt x="298" y="483"/>
                    <a:pt x="324" y="505"/>
                    <a:pt x="349" y="528"/>
                  </a:cubicBezTo>
                  <a:cubicBezTo>
                    <a:pt x="373" y="553"/>
                    <a:pt x="389" y="585"/>
                    <a:pt x="391" y="620"/>
                  </a:cubicBezTo>
                  <a:cubicBezTo>
                    <a:pt x="390" y="651"/>
                    <a:pt x="382" y="681"/>
                    <a:pt x="364" y="707"/>
                  </a:cubicBezTo>
                  <a:cubicBezTo>
                    <a:pt x="395" y="715"/>
                    <a:pt x="426" y="726"/>
                    <a:pt x="453" y="742"/>
                  </a:cubicBezTo>
                  <a:cubicBezTo>
                    <a:pt x="466" y="737"/>
                    <a:pt x="477" y="731"/>
                    <a:pt x="488" y="724"/>
                  </a:cubicBezTo>
                  <a:cubicBezTo>
                    <a:pt x="555" y="688"/>
                    <a:pt x="613" y="640"/>
                    <a:pt x="661" y="582"/>
                  </a:cubicBezTo>
                  <a:cubicBezTo>
                    <a:pt x="679" y="560"/>
                    <a:pt x="691" y="535"/>
                    <a:pt x="698" y="507"/>
                  </a:cubicBezTo>
                  <a:cubicBezTo>
                    <a:pt x="709" y="448"/>
                    <a:pt x="675" y="389"/>
                    <a:pt x="627" y="349"/>
                  </a:cubicBezTo>
                  <a:cubicBezTo>
                    <a:pt x="550" y="283"/>
                    <a:pt x="441" y="265"/>
                    <a:pt x="357" y="207"/>
                  </a:cubicBezTo>
                  <a:cubicBezTo>
                    <a:pt x="283" y="156"/>
                    <a:pt x="229" y="79"/>
                    <a:pt x="152" y="31"/>
                  </a:cubicBezTo>
                  <a:cubicBezTo>
                    <a:pt x="121" y="11"/>
                    <a:pt x="85" y="0"/>
                    <a:pt x="49" y="0"/>
                  </a:cubicBezTo>
                  <a:close/>
                </a:path>
              </a:pathLst>
            </a:custGeom>
            <a:solidFill>
              <a:srgbClr val="8A4B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28"/>
            <p:cNvSpPr/>
            <p:nvPr/>
          </p:nvSpPr>
          <p:spPr>
            <a:xfrm>
              <a:off x="5937678" y="2092947"/>
              <a:ext cx="128488" cy="185830"/>
            </a:xfrm>
            <a:custGeom>
              <a:rect b="b" l="l" r="r" t="t"/>
              <a:pathLst>
                <a:path extrusionOk="0" h="875" w="605">
                  <a:moveTo>
                    <a:pt x="519" y="0"/>
                  </a:moveTo>
                  <a:cubicBezTo>
                    <a:pt x="521" y="21"/>
                    <a:pt x="514" y="42"/>
                    <a:pt x="501" y="58"/>
                  </a:cubicBezTo>
                  <a:cubicBezTo>
                    <a:pt x="369" y="254"/>
                    <a:pt x="207" y="434"/>
                    <a:pt x="0" y="549"/>
                  </a:cubicBezTo>
                  <a:cubicBezTo>
                    <a:pt x="1" y="549"/>
                    <a:pt x="1" y="549"/>
                    <a:pt x="1" y="549"/>
                  </a:cubicBezTo>
                  <a:cubicBezTo>
                    <a:pt x="17" y="549"/>
                    <a:pt x="120" y="722"/>
                    <a:pt x="128" y="739"/>
                  </a:cubicBezTo>
                  <a:cubicBezTo>
                    <a:pt x="148" y="774"/>
                    <a:pt x="165" y="808"/>
                    <a:pt x="181" y="845"/>
                  </a:cubicBezTo>
                  <a:cubicBezTo>
                    <a:pt x="190" y="865"/>
                    <a:pt x="196" y="874"/>
                    <a:pt x="204" y="874"/>
                  </a:cubicBezTo>
                  <a:cubicBezTo>
                    <a:pt x="211" y="874"/>
                    <a:pt x="221" y="867"/>
                    <a:pt x="236" y="856"/>
                  </a:cubicBezTo>
                  <a:cubicBezTo>
                    <a:pt x="353" y="761"/>
                    <a:pt x="464" y="654"/>
                    <a:pt x="536" y="519"/>
                  </a:cubicBezTo>
                  <a:cubicBezTo>
                    <a:pt x="580" y="435"/>
                    <a:pt x="605" y="342"/>
                    <a:pt x="605" y="247"/>
                  </a:cubicBezTo>
                  <a:cubicBezTo>
                    <a:pt x="603" y="168"/>
                    <a:pt x="589" y="50"/>
                    <a:pt x="5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28"/>
            <p:cNvSpPr/>
            <p:nvPr/>
          </p:nvSpPr>
          <p:spPr>
            <a:xfrm>
              <a:off x="5844444" y="2100805"/>
              <a:ext cx="96419" cy="156522"/>
            </a:xfrm>
            <a:custGeom>
              <a:rect b="b" l="l" r="r" t="t"/>
              <a:pathLst>
                <a:path extrusionOk="0" h="737" w="454">
                  <a:moveTo>
                    <a:pt x="109" y="0"/>
                  </a:moveTo>
                  <a:cubicBezTo>
                    <a:pt x="74" y="0"/>
                    <a:pt x="52" y="63"/>
                    <a:pt x="43" y="88"/>
                  </a:cubicBezTo>
                  <a:cubicBezTo>
                    <a:pt x="29" y="130"/>
                    <a:pt x="19" y="174"/>
                    <a:pt x="17" y="218"/>
                  </a:cubicBezTo>
                  <a:cubicBezTo>
                    <a:pt x="0" y="375"/>
                    <a:pt x="21" y="569"/>
                    <a:pt x="130" y="694"/>
                  </a:cubicBezTo>
                  <a:cubicBezTo>
                    <a:pt x="142" y="709"/>
                    <a:pt x="157" y="723"/>
                    <a:pt x="173" y="737"/>
                  </a:cubicBezTo>
                  <a:lnTo>
                    <a:pt x="173" y="737"/>
                  </a:lnTo>
                  <a:cubicBezTo>
                    <a:pt x="168" y="732"/>
                    <a:pt x="175" y="708"/>
                    <a:pt x="176" y="702"/>
                  </a:cubicBezTo>
                  <a:cubicBezTo>
                    <a:pt x="179" y="686"/>
                    <a:pt x="186" y="669"/>
                    <a:pt x="194" y="654"/>
                  </a:cubicBezTo>
                  <a:cubicBezTo>
                    <a:pt x="208" y="628"/>
                    <a:pt x="227" y="605"/>
                    <a:pt x="249" y="585"/>
                  </a:cubicBezTo>
                  <a:cubicBezTo>
                    <a:pt x="274" y="570"/>
                    <a:pt x="299" y="555"/>
                    <a:pt x="325" y="544"/>
                  </a:cubicBezTo>
                  <a:cubicBezTo>
                    <a:pt x="360" y="523"/>
                    <a:pt x="399" y="512"/>
                    <a:pt x="439" y="512"/>
                  </a:cubicBezTo>
                  <a:cubicBezTo>
                    <a:pt x="444" y="512"/>
                    <a:pt x="448" y="512"/>
                    <a:pt x="453" y="512"/>
                  </a:cubicBezTo>
                  <a:cubicBezTo>
                    <a:pt x="401" y="500"/>
                    <a:pt x="347" y="455"/>
                    <a:pt x="306" y="422"/>
                  </a:cubicBezTo>
                  <a:cubicBezTo>
                    <a:pt x="263" y="386"/>
                    <a:pt x="225" y="346"/>
                    <a:pt x="193" y="300"/>
                  </a:cubicBezTo>
                  <a:cubicBezTo>
                    <a:pt x="169" y="266"/>
                    <a:pt x="150" y="228"/>
                    <a:pt x="136" y="188"/>
                  </a:cubicBezTo>
                  <a:cubicBezTo>
                    <a:pt x="125" y="155"/>
                    <a:pt x="119" y="120"/>
                    <a:pt x="114" y="86"/>
                  </a:cubicBezTo>
                  <a:cubicBezTo>
                    <a:pt x="113" y="80"/>
                    <a:pt x="106" y="0"/>
                    <a:pt x="112" y="0"/>
                  </a:cubicBezTo>
                  <a:cubicBezTo>
                    <a:pt x="111" y="0"/>
                    <a:pt x="110" y="0"/>
                    <a:pt x="109" y="0"/>
                  </a:cubicBezTo>
                  <a:close/>
                  <a:moveTo>
                    <a:pt x="173" y="737"/>
                  </a:moveTo>
                  <a:cubicBezTo>
                    <a:pt x="173" y="737"/>
                    <a:pt x="174" y="737"/>
                    <a:pt x="174" y="737"/>
                  </a:cubicBezTo>
                  <a:cubicBezTo>
                    <a:pt x="174" y="737"/>
                    <a:pt x="173" y="737"/>
                    <a:pt x="173" y="73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28"/>
            <p:cNvSpPr/>
            <p:nvPr/>
          </p:nvSpPr>
          <p:spPr>
            <a:xfrm>
              <a:off x="5722539" y="2599043"/>
              <a:ext cx="114047" cy="297541"/>
            </a:xfrm>
            <a:custGeom>
              <a:rect b="b" l="l" r="r" t="t"/>
              <a:pathLst>
                <a:path extrusionOk="0" h="1401" w="537">
                  <a:moveTo>
                    <a:pt x="76" y="0"/>
                  </a:moveTo>
                  <a:lnTo>
                    <a:pt x="0" y="956"/>
                  </a:lnTo>
                  <a:lnTo>
                    <a:pt x="460" y="1400"/>
                  </a:lnTo>
                  <a:lnTo>
                    <a:pt x="537" y="494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28"/>
            <p:cNvSpPr/>
            <p:nvPr/>
          </p:nvSpPr>
          <p:spPr>
            <a:xfrm>
              <a:off x="5820021" y="2693126"/>
              <a:ext cx="36317" cy="203458"/>
            </a:xfrm>
            <a:custGeom>
              <a:rect b="b" l="l" r="r" t="t"/>
              <a:pathLst>
                <a:path extrusionOk="0" h="958" w="171">
                  <a:moveTo>
                    <a:pt x="170" y="0"/>
                  </a:moveTo>
                  <a:lnTo>
                    <a:pt x="78" y="51"/>
                  </a:lnTo>
                  <a:lnTo>
                    <a:pt x="1" y="957"/>
                  </a:lnTo>
                  <a:lnTo>
                    <a:pt x="94" y="906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28"/>
            <p:cNvSpPr/>
            <p:nvPr/>
          </p:nvSpPr>
          <p:spPr>
            <a:xfrm>
              <a:off x="5738468" y="2588211"/>
              <a:ext cx="117870" cy="115958"/>
            </a:xfrm>
            <a:custGeom>
              <a:rect b="b" l="l" r="r" t="t"/>
              <a:pathLst>
                <a:path extrusionOk="0" h="546" w="555">
                  <a:moveTo>
                    <a:pt x="93" y="0"/>
                  </a:moveTo>
                  <a:lnTo>
                    <a:pt x="1" y="51"/>
                  </a:lnTo>
                  <a:lnTo>
                    <a:pt x="462" y="545"/>
                  </a:lnTo>
                  <a:lnTo>
                    <a:pt x="554" y="494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28"/>
            <p:cNvSpPr/>
            <p:nvPr/>
          </p:nvSpPr>
          <p:spPr>
            <a:xfrm>
              <a:off x="5988224" y="2421920"/>
              <a:ext cx="171176" cy="208342"/>
            </a:xfrm>
            <a:custGeom>
              <a:rect b="b" l="l" r="r" t="t"/>
              <a:pathLst>
                <a:path extrusionOk="0" h="981" w="806">
                  <a:moveTo>
                    <a:pt x="102" y="0"/>
                  </a:moveTo>
                  <a:cubicBezTo>
                    <a:pt x="91" y="0"/>
                    <a:pt x="80" y="2"/>
                    <a:pt x="71" y="7"/>
                  </a:cubicBezTo>
                  <a:cubicBezTo>
                    <a:pt x="31" y="29"/>
                    <a:pt x="32" y="94"/>
                    <a:pt x="29" y="136"/>
                  </a:cubicBezTo>
                  <a:cubicBezTo>
                    <a:pt x="22" y="231"/>
                    <a:pt x="16" y="328"/>
                    <a:pt x="9" y="424"/>
                  </a:cubicBezTo>
                  <a:cubicBezTo>
                    <a:pt x="2" y="496"/>
                    <a:pt x="0" y="570"/>
                    <a:pt x="6" y="643"/>
                  </a:cubicBezTo>
                  <a:cubicBezTo>
                    <a:pt x="7" y="663"/>
                    <a:pt x="13" y="684"/>
                    <a:pt x="21" y="703"/>
                  </a:cubicBezTo>
                  <a:cubicBezTo>
                    <a:pt x="29" y="720"/>
                    <a:pt x="39" y="734"/>
                    <a:pt x="51" y="747"/>
                  </a:cubicBezTo>
                  <a:cubicBezTo>
                    <a:pt x="104" y="811"/>
                    <a:pt x="162" y="871"/>
                    <a:pt x="223" y="928"/>
                  </a:cubicBezTo>
                  <a:cubicBezTo>
                    <a:pt x="250" y="953"/>
                    <a:pt x="280" y="977"/>
                    <a:pt x="316" y="980"/>
                  </a:cubicBezTo>
                  <a:cubicBezTo>
                    <a:pt x="336" y="980"/>
                    <a:pt x="357" y="976"/>
                    <a:pt x="376" y="968"/>
                  </a:cubicBezTo>
                  <a:cubicBezTo>
                    <a:pt x="478" y="929"/>
                    <a:pt x="580" y="892"/>
                    <a:pt x="668" y="830"/>
                  </a:cubicBezTo>
                  <a:cubicBezTo>
                    <a:pt x="708" y="804"/>
                    <a:pt x="741" y="768"/>
                    <a:pt x="764" y="727"/>
                  </a:cubicBezTo>
                  <a:cubicBezTo>
                    <a:pt x="784" y="687"/>
                    <a:pt x="795" y="643"/>
                    <a:pt x="798" y="599"/>
                  </a:cubicBezTo>
                  <a:cubicBezTo>
                    <a:pt x="804" y="531"/>
                    <a:pt x="806" y="464"/>
                    <a:pt x="804" y="396"/>
                  </a:cubicBezTo>
                  <a:cubicBezTo>
                    <a:pt x="804" y="333"/>
                    <a:pt x="804" y="271"/>
                    <a:pt x="803" y="208"/>
                  </a:cubicBezTo>
                  <a:cubicBezTo>
                    <a:pt x="804" y="175"/>
                    <a:pt x="802" y="142"/>
                    <a:pt x="793" y="110"/>
                  </a:cubicBezTo>
                  <a:cubicBezTo>
                    <a:pt x="792" y="96"/>
                    <a:pt x="781" y="87"/>
                    <a:pt x="767" y="87"/>
                  </a:cubicBezTo>
                  <a:cubicBezTo>
                    <a:pt x="603" y="72"/>
                    <a:pt x="440" y="51"/>
                    <a:pt x="276" y="26"/>
                  </a:cubicBezTo>
                  <a:cubicBezTo>
                    <a:pt x="234" y="21"/>
                    <a:pt x="193" y="14"/>
                    <a:pt x="152" y="7"/>
                  </a:cubicBezTo>
                  <a:cubicBezTo>
                    <a:pt x="136" y="4"/>
                    <a:pt x="119" y="0"/>
                    <a:pt x="1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28"/>
            <p:cNvSpPr/>
            <p:nvPr/>
          </p:nvSpPr>
          <p:spPr>
            <a:xfrm>
              <a:off x="5703638" y="2769157"/>
              <a:ext cx="166292" cy="160557"/>
            </a:xfrm>
            <a:custGeom>
              <a:rect b="b" l="l" r="r" t="t"/>
              <a:pathLst>
                <a:path extrusionOk="0" h="756" w="783">
                  <a:moveTo>
                    <a:pt x="249" y="0"/>
                  </a:moveTo>
                  <a:cubicBezTo>
                    <a:pt x="248" y="0"/>
                    <a:pt x="247" y="0"/>
                    <a:pt x="246" y="0"/>
                  </a:cubicBezTo>
                  <a:cubicBezTo>
                    <a:pt x="180" y="2"/>
                    <a:pt x="119" y="31"/>
                    <a:pt x="75" y="77"/>
                  </a:cubicBezTo>
                  <a:cubicBezTo>
                    <a:pt x="4" y="159"/>
                    <a:pt x="1" y="277"/>
                    <a:pt x="38" y="373"/>
                  </a:cubicBezTo>
                  <a:cubicBezTo>
                    <a:pt x="75" y="470"/>
                    <a:pt x="146" y="547"/>
                    <a:pt x="216" y="616"/>
                  </a:cubicBezTo>
                  <a:cubicBezTo>
                    <a:pt x="249" y="650"/>
                    <a:pt x="285" y="682"/>
                    <a:pt x="322" y="712"/>
                  </a:cubicBezTo>
                  <a:cubicBezTo>
                    <a:pt x="337" y="724"/>
                    <a:pt x="353" y="736"/>
                    <a:pt x="373" y="744"/>
                  </a:cubicBezTo>
                  <a:cubicBezTo>
                    <a:pt x="392" y="752"/>
                    <a:pt x="411" y="755"/>
                    <a:pt x="432" y="755"/>
                  </a:cubicBezTo>
                  <a:cubicBezTo>
                    <a:pt x="454" y="755"/>
                    <a:pt x="477" y="752"/>
                    <a:pt x="501" y="748"/>
                  </a:cubicBezTo>
                  <a:cubicBezTo>
                    <a:pt x="509" y="748"/>
                    <a:pt x="519" y="745"/>
                    <a:pt x="525" y="738"/>
                  </a:cubicBezTo>
                  <a:cubicBezTo>
                    <a:pt x="530" y="733"/>
                    <a:pt x="532" y="726"/>
                    <a:pt x="535" y="720"/>
                  </a:cubicBezTo>
                  <a:cubicBezTo>
                    <a:pt x="546" y="707"/>
                    <a:pt x="561" y="700"/>
                    <a:pt x="578" y="697"/>
                  </a:cubicBezTo>
                  <a:cubicBezTo>
                    <a:pt x="600" y="690"/>
                    <a:pt x="623" y="682"/>
                    <a:pt x="644" y="671"/>
                  </a:cubicBezTo>
                  <a:cubicBezTo>
                    <a:pt x="676" y="656"/>
                    <a:pt x="710" y="631"/>
                    <a:pt x="709" y="595"/>
                  </a:cubicBezTo>
                  <a:cubicBezTo>
                    <a:pt x="707" y="587"/>
                    <a:pt x="707" y="579"/>
                    <a:pt x="707" y="570"/>
                  </a:cubicBezTo>
                  <a:cubicBezTo>
                    <a:pt x="709" y="547"/>
                    <a:pt x="733" y="532"/>
                    <a:pt x="739" y="510"/>
                  </a:cubicBezTo>
                  <a:cubicBezTo>
                    <a:pt x="740" y="499"/>
                    <a:pt x="742" y="489"/>
                    <a:pt x="744" y="479"/>
                  </a:cubicBezTo>
                  <a:cubicBezTo>
                    <a:pt x="748" y="474"/>
                    <a:pt x="753" y="468"/>
                    <a:pt x="758" y="463"/>
                  </a:cubicBezTo>
                  <a:cubicBezTo>
                    <a:pt x="783" y="434"/>
                    <a:pt x="775" y="394"/>
                    <a:pt x="766" y="361"/>
                  </a:cubicBezTo>
                  <a:cubicBezTo>
                    <a:pt x="757" y="323"/>
                    <a:pt x="757" y="273"/>
                    <a:pt x="735" y="239"/>
                  </a:cubicBezTo>
                  <a:cubicBezTo>
                    <a:pt x="715" y="210"/>
                    <a:pt x="689" y="186"/>
                    <a:pt x="658" y="172"/>
                  </a:cubicBezTo>
                  <a:cubicBezTo>
                    <a:pt x="642" y="163"/>
                    <a:pt x="627" y="159"/>
                    <a:pt x="611" y="157"/>
                  </a:cubicBezTo>
                  <a:cubicBezTo>
                    <a:pt x="594" y="157"/>
                    <a:pt x="579" y="171"/>
                    <a:pt x="578" y="188"/>
                  </a:cubicBezTo>
                  <a:cubicBezTo>
                    <a:pt x="578" y="203"/>
                    <a:pt x="592" y="212"/>
                    <a:pt x="601" y="225"/>
                  </a:cubicBezTo>
                  <a:cubicBezTo>
                    <a:pt x="604" y="229"/>
                    <a:pt x="607" y="234"/>
                    <a:pt x="608" y="240"/>
                  </a:cubicBezTo>
                  <a:cubicBezTo>
                    <a:pt x="622" y="284"/>
                    <a:pt x="574" y="312"/>
                    <a:pt x="539" y="323"/>
                  </a:cubicBezTo>
                  <a:cubicBezTo>
                    <a:pt x="525" y="327"/>
                    <a:pt x="510" y="329"/>
                    <a:pt x="495" y="329"/>
                  </a:cubicBezTo>
                  <a:cubicBezTo>
                    <a:pt x="468" y="329"/>
                    <a:pt x="442" y="322"/>
                    <a:pt x="418" y="309"/>
                  </a:cubicBezTo>
                  <a:cubicBezTo>
                    <a:pt x="391" y="291"/>
                    <a:pt x="366" y="267"/>
                    <a:pt x="345" y="243"/>
                  </a:cubicBezTo>
                  <a:lnTo>
                    <a:pt x="345" y="243"/>
                  </a:lnTo>
                  <a:cubicBezTo>
                    <a:pt x="348" y="245"/>
                    <a:pt x="367" y="245"/>
                    <a:pt x="374" y="248"/>
                  </a:cubicBezTo>
                  <a:cubicBezTo>
                    <a:pt x="384" y="254"/>
                    <a:pt x="392" y="266"/>
                    <a:pt x="402" y="270"/>
                  </a:cubicBezTo>
                  <a:cubicBezTo>
                    <a:pt x="426" y="285"/>
                    <a:pt x="453" y="294"/>
                    <a:pt x="481" y="295"/>
                  </a:cubicBezTo>
                  <a:cubicBezTo>
                    <a:pt x="485" y="295"/>
                    <a:pt x="488" y="296"/>
                    <a:pt x="491" y="296"/>
                  </a:cubicBezTo>
                  <a:cubicBezTo>
                    <a:pt x="507" y="296"/>
                    <a:pt x="523" y="290"/>
                    <a:pt x="536" y="281"/>
                  </a:cubicBezTo>
                  <a:cubicBezTo>
                    <a:pt x="556" y="262"/>
                    <a:pt x="561" y="234"/>
                    <a:pt x="552" y="210"/>
                  </a:cubicBezTo>
                  <a:cubicBezTo>
                    <a:pt x="543" y="185"/>
                    <a:pt x="528" y="164"/>
                    <a:pt x="509" y="146"/>
                  </a:cubicBezTo>
                  <a:cubicBezTo>
                    <a:pt x="441" y="78"/>
                    <a:pt x="348" y="0"/>
                    <a:pt x="249" y="0"/>
                  </a:cubicBezTo>
                  <a:close/>
                </a:path>
              </a:pathLst>
            </a:custGeom>
            <a:solidFill>
              <a:srgbClr val="9759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28"/>
            <p:cNvSpPr/>
            <p:nvPr/>
          </p:nvSpPr>
          <p:spPr>
            <a:xfrm>
              <a:off x="5796022" y="1818131"/>
              <a:ext cx="301788" cy="361679"/>
            </a:xfrm>
            <a:custGeom>
              <a:rect b="b" l="l" r="r" t="t"/>
              <a:pathLst>
                <a:path extrusionOk="0" h="1703" w="1421">
                  <a:moveTo>
                    <a:pt x="884" y="1"/>
                  </a:moveTo>
                  <a:cubicBezTo>
                    <a:pt x="819" y="1"/>
                    <a:pt x="754" y="9"/>
                    <a:pt x="691" y="26"/>
                  </a:cubicBezTo>
                  <a:cubicBezTo>
                    <a:pt x="618" y="46"/>
                    <a:pt x="521" y="76"/>
                    <a:pt x="479" y="145"/>
                  </a:cubicBezTo>
                  <a:cubicBezTo>
                    <a:pt x="442" y="209"/>
                    <a:pt x="436" y="298"/>
                    <a:pt x="410" y="366"/>
                  </a:cubicBezTo>
                  <a:cubicBezTo>
                    <a:pt x="388" y="423"/>
                    <a:pt x="359" y="478"/>
                    <a:pt x="341" y="538"/>
                  </a:cubicBezTo>
                  <a:cubicBezTo>
                    <a:pt x="331" y="572"/>
                    <a:pt x="316" y="590"/>
                    <a:pt x="287" y="590"/>
                  </a:cubicBezTo>
                  <a:cubicBezTo>
                    <a:pt x="277" y="590"/>
                    <a:pt x="266" y="588"/>
                    <a:pt x="253" y="584"/>
                  </a:cubicBezTo>
                  <a:cubicBezTo>
                    <a:pt x="223" y="574"/>
                    <a:pt x="195" y="562"/>
                    <a:pt x="168" y="547"/>
                  </a:cubicBezTo>
                  <a:cubicBezTo>
                    <a:pt x="148" y="535"/>
                    <a:pt x="125" y="529"/>
                    <a:pt x="102" y="529"/>
                  </a:cubicBezTo>
                  <a:cubicBezTo>
                    <a:pt x="94" y="529"/>
                    <a:pt x="86" y="530"/>
                    <a:pt x="78" y="532"/>
                  </a:cubicBezTo>
                  <a:cubicBezTo>
                    <a:pt x="29" y="547"/>
                    <a:pt x="5" y="605"/>
                    <a:pt x="4" y="657"/>
                  </a:cubicBezTo>
                  <a:cubicBezTo>
                    <a:pt x="1" y="735"/>
                    <a:pt x="34" y="811"/>
                    <a:pt x="68" y="880"/>
                  </a:cubicBezTo>
                  <a:cubicBezTo>
                    <a:pt x="89" y="921"/>
                    <a:pt x="111" y="962"/>
                    <a:pt x="135" y="1004"/>
                  </a:cubicBezTo>
                  <a:cubicBezTo>
                    <a:pt x="141" y="1019"/>
                    <a:pt x="152" y="1033"/>
                    <a:pt x="166" y="1045"/>
                  </a:cubicBezTo>
                  <a:cubicBezTo>
                    <a:pt x="175" y="1054"/>
                    <a:pt x="187" y="1058"/>
                    <a:pt x="199" y="1058"/>
                  </a:cubicBezTo>
                  <a:cubicBezTo>
                    <a:pt x="204" y="1058"/>
                    <a:pt x="210" y="1058"/>
                    <a:pt x="214" y="1056"/>
                  </a:cubicBezTo>
                  <a:cubicBezTo>
                    <a:pt x="220" y="1055"/>
                    <a:pt x="227" y="1052"/>
                    <a:pt x="232" y="1052"/>
                  </a:cubicBezTo>
                  <a:cubicBezTo>
                    <a:pt x="234" y="1052"/>
                    <a:pt x="236" y="1052"/>
                    <a:pt x="238" y="1053"/>
                  </a:cubicBezTo>
                  <a:cubicBezTo>
                    <a:pt x="241" y="1056"/>
                    <a:pt x="243" y="1059"/>
                    <a:pt x="245" y="1063"/>
                  </a:cubicBezTo>
                  <a:cubicBezTo>
                    <a:pt x="349" y="1257"/>
                    <a:pt x="436" y="1476"/>
                    <a:pt x="626" y="1603"/>
                  </a:cubicBezTo>
                  <a:cubicBezTo>
                    <a:pt x="710" y="1659"/>
                    <a:pt x="795" y="1682"/>
                    <a:pt x="893" y="1699"/>
                  </a:cubicBezTo>
                  <a:cubicBezTo>
                    <a:pt x="907" y="1702"/>
                    <a:pt x="920" y="1703"/>
                    <a:pt x="934" y="1703"/>
                  </a:cubicBezTo>
                  <a:cubicBezTo>
                    <a:pt x="942" y="1703"/>
                    <a:pt x="950" y="1702"/>
                    <a:pt x="958" y="1702"/>
                  </a:cubicBezTo>
                  <a:cubicBezTo>
                    <a:pt x="1050" y="1693"/>
                    <a:pt x="1135" y="1633"/>
                    <a:pt x="1197" y="1567"/>
                  </a:cubicBezTo>
                  <a:cubicBezTo>
                    <a:pt x="1261" y="1501"/>
                    <a:pt x="1306" y="1417"/>
                    <a:pt x="1327" y="1326"/>
                  </a:cubicBezTo>
                  <a:cubicBezTo>
                    <a:pt x="1397" y="1001"/>
                    <a:pt x="1420" y="668"/>
                    <a:pt x="1400" y="336"/>
                  </a:cubicBezTo>
                  <a:cubicBezTo>
                    <a:pt x="1400" y="291"/>
                    <a:pt x="1390" y="245"/>
                    <a:pt x="1371" y="204"/>
                  </a:cubicBezTo>
                  <a:cubicBezTo>
                    <a:pt x="1347" y="160"/>
                    <a:pt x="1305" y="128"/>
                    <a:pt x="1262" y="103"/>
                  </a:cubicBezTo>
                  <a:cubicBezTo>
                    <a:pt x="1244" y="92"/>
                    <a:pt x="1226" y="81"/>
                    <a:pt x="1207" y="73"/>
                  </a:cubicBezTo>
                  <a:cubicBezTo>
                    <a:pt x="1105" y="25"/>
                    <a:pt x="995" y="1"/>
                    <a:pt x="884" y="1"/>
                  </a:cubicBezTo>
                  <a:close/>
                </a:path>
              </a:pathLst>
            </a:custGeom>
            <a:solidFill>
              <a:srgbClr val="9759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28"/>
            <p:cNvSpPr/>
            <p:nvPr/>
          </p:nvSpPr>
          <p:spPr>
            <a:xfrm>
              <a:off x="5999267" y="1833634"/>
              <a:ext cx="98118" cy="345963"/>
            </a:xfrm>
            <a:custGeom>
              <a:rect b="b" l="l" r="r" t="t"/>
              <a:pathLst>
                <a:path extrusionOk="0" h="1629" w="462">
                  <a:moveTo>
                    <a:pt x="247" y="0"/>
                  </a:moveTo>
                  <a:cubicBezTo>
                    <a:pt x="231" y="8"/>
                    <a:pt x="214" y="17"/>
                    <a:pt x="199" y="29"/>
                  </a:cubicBezTo>
                  <a:cubicBezTo>
                    <a:pt x="104" y="102"/>
                    <a:pt x="105" y="207"/>
                    <a:pt x="103" y="315"/>
                  </a:cubicBezTo>
                  <a:cubicBezTo>
                    <a:pt x="101" y="443"/>
                    <a:pt x="104" y="576"/>
                    <a:pt x="145" y="698"/>
                  </a:cubicBezTo>
                  <a:cubicBezTo>
                    <a:pt x="148" y="709"/>
                    <a:pt x="152" y="720"/>
                    <a:pt x="156" y="731"/>
                  </a:cubicBezTo>
                  <a:cubicBezTo>
                    <a:pt x="181" y="796"/>
                    <a:pt x="240" y="885"/>
                    <a:pt x="236" y="957"/>
                  </a:cubicBezTo>
                  <a:cubicBezTo>
                    <a:pt x="229" y="1035"/>
                    <a:pt x="149" y="1037"/>
                    <a:pt x="108" y="1082"/>
                  </a:cubicBezTo>
                  <a:cubicBezTo>
                    <a:pt x="61" y="1133"/>
                    <a:pt x="72" y="1202"/>
                    <a:pt x="76" y="1265"/>
                  </a:cubicBezTo>
                  <a:cubicBezTo>
                    <a:pt x="82" y="1341"/>
                    <a:pt x="87" y="1418"/>
                    <a:pt x="70" y="1492"/>
                  </a:cubicBezTo>
                  <a:cubicBezTo>
                    <a:pt x="57" y="1542"/>
                    <a:pt x="34" y="1589"/>
                    <a:pt x="1" y="1629"/>
                  </a:cubicBezTo>
                  <a:cubicBezTo>
                    <a:pt x="93" y="1620"/>
                    <a:pt x="178" y="1560"/>
                    <a:pt x="240" y="1494"/>
                  </a:cubicBezTo>
                  <a:cubicBezTo>
                    <a:pt x="304" y="1428"/>
                    <a:pt x="349" y="1344"/>
                    <a:pt x="370" y="1253"/>
                  </a:cubicBezTo>
                  <a:cubicBezTo>
                    <a:pt x="439" y="928"/>
                    <a:pt x="462" y="595"/>
                    <a:pt x="440" y="263"/>
                  </a:cubicBezTo>
                  <a:cubicBezTo>
                    <a:pt x="440" y="218"/>
                    <a:pt x="430" y="172"/>
                    <a:pt x="411" y="131"/>
                  </a:cubicBezTo>
                  <a:cubicBezTo>
                    <a:pt x="389" y="87"/>
                    <a:pt x="345" y="55"/>
                    <a:pt x="302" y="29"/>
                  </a:cubicBezTo>
                  <a:cubicBezTo>
                    <a:pt x="284" y="18"/>
                    <a:pt x="266" y="8"/>
                    <a:pt x="247" y="0"/>
                  </a:cubicBezTo>
                  <a:close/>
                </a:path>
              </a:pathLst>
            </a:custGeom>
            <a:solidFill>
              <a:srgbClr val="8A4B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28"/>
            <p:cNvSpPr/>
            <p:nvPr/>
          </p:nvSpPr>
          <p:spPr>
            <a:xfrm>
              <a:off x="5782430" y="1718313"/>
              <a:ext cx="317717" cy="280551"/>
            </a:xfrm>
            <a:custGeom>
              <a:rect b="b" l="l" r="r" t="t"/>
              <a:pathLst>
                <a:path extrusionOk="0" h="1321" w="1496">
                  <a:moveTo>
                    <a:pt x="751" y="1"/>
                  </a:moveTo>
                  <a:cubicBezTo>
                    <a:pt x="720" y="1"/>
                    <a:pt x="688" y="2"/>
                    <a:pt x="657" y="6"/>
                  </a:cubicBezTo>
                  <a:cubicBezTo>
                    <a:pt x="497" y="21"/>
                    <a:pt x="346" y="87"/>
                    <a:pt x="226" y="195"/>
                  </a:cubicBezTo>
                  <a:cubicBezTo>
                    <a:pt x="130" y="284"/>
                    <a:pt x="61" y="401"/>
                    <a:pt x="31" y="531"/>
                  </a:cubicBezTo>
                  <a:cubicBezTo>
                    <a:pt x="26" y="546"/>
                    <a:pt x="24" y="560"/>
                    <a:pt x="21" y="575"/>
                  </a:cubicBezTo>
                  <a:cubicBezTo>
                    <a:pt x="0" y="707"/>
                    <a:pt x="20" y="846"/>
                    <a:pt x="32" y="980"/>
                  </a:cubicBezTo>
                  <a:cubicBezTo>
                    <a:pt x="43" y="1098"/>
                    <a:pt x="61" y="1214"/>
                    <a:pt x="116" y="1321"/>
                  </a:cubicBezTo>
                  <a:cubicBezTo>
                    <a:pt x="113" y="1300"/>
                    <a:pt x="110" y="1278"/>
                    <a:pt x="109" y="1256"/>
                  </a:cubicBezTo>
                  <a:cubicBezTo>
                    <a:pt x="108" y="1231"/>
                    <a:pt x="110" y="1208"/>
                    <a:pt x="110" y="1183"/>
                  </a:cubicBezTo>
                  <a:cubicBezTo>
                    <a:pt x="116" y="1146"/>
                    <a:pt x="130" y="1101"/>
                    <a:pt x="168" y="1080"/>
                  </a:cubicBezTo>
                  <a:cubicBezTo>
                    <a:pt x="177" y="1075"/>
                    <a:pt x="187" y="1073"/>
                    <a:pt x="196" y="1073"/>
                  </a:cubicBezTo>
                  <a:cubicBezTo>
                    <a:pt x="233" y="1073"/>
                    <a:pt x="272" y="1105"/>
                    <a:pt x="292" y="1132"/>
                  </a:cubicBezTo>
                  <a:cubicBezTo>
                    <a:pt x="309" y="1154"/>
                    <a:pt x="327" y="1175"/>
                    <a:pt x="343" y="1197"/>
                  </a:cubicBezTo>
                  <a:cubicBezTo>
                    <a:pt x="351" y="1208"/>
                    <a:pt x="361" y="1220"/>
                    <a:pt x="369" y="1230"/>
                  </a:cubicBezTo>
                  <a:cubicBezTo>
                    <a:pt x="374" y="1235"/>
                    <a:pt x="378" y="1237"/>
                    <a:pt x="381" y="1237"/>
                  </a:cubicBezTo>
                  <a:cubicBezTo>
                    <a:pt x="391" y="1237"/>
                    <a:pt x="394" y="1218"/>
                    <a:pt x="395" y="1208"/>
                  </a:cubicBezTo>
                  <a:cubicBezTo>
                    <a:pt x="402" y="1185"/>
                    <a:pt x="411" y="1163"/>
                    <a:pt x="417" y="1139"/>
                  </a:cubicBezTo>
                  <a:cubicBezTo>
                    <a:pt x="433" y="1094"/>
                    <a:pt x="448" y="1048"/>
                    <a:pt x="464" y="1006"/>
                  </a:cubicBezTo>
                  <a:cubicBezTo>
                    <a:pt x="482" y="956"/>
                    <a:pt x="504" y="909"/>
                    <a:pt x="533" y="865"/>
                  </a:cubicBezTo>
                  <a:cubicBezTo>
                    <a:pt x="565" y="818"/>
                    <a:pt x="601" y="785"/>
                    <a:pt x="656" y="772"/>
                  </a:cubicBezTo>
                  <a:cubicBezTo>
                    <a:pt x="669" y="769"/>
                    <a:pt x="683" y="766"/>
                    <a:pt x="698" y="765"/>
                  </a:cubicBezTo>
                  <a:cubicBezTo>
                    <a:pt x="711" y="763"/>
                    <a:pt x="722" y="762"/>
                    <a:pt x="733" y="762"/>
                  </a:cubicBezTo>
                  <a:cubicBezTo>
                    <a:pt x="745" y="761"/>
                    <a:pt x="759" y="761"/>
                    <a:pt x="771" y="761"/>
                  </a:cubicBezTo>
                  <a:cubicBezTo>
                    <a:pt x="792" y="761"/>
                    <a:pt x="814" y="761"/>
                    <a:pt x="832" y="762"/>
                  </a:cubicBezTo>
                  <a:cubicBezTo>
                    <a:pt x="850" y="763"/>
                    <a:pt x="869" y="765"/>
                    <a:pt x="887" y="768"/>
                  </a:cubicBezTo>
                  <a:lnTo>
                    <a:pt x="891" y="768"/>
                  </a:lnTo>
                  <a:cubicBezTo>
                    <a:pt x="950" y="773"/>
                    <a:pt x="1008" y="781"/>
                    <a:pt x="1067" y="783"/>
                  </a:cubicBezTo>
                  <a:cubicBezTo>
                    <a:pt x="1071" y="783"/>
                    <a:pt x="1074" y="783"/>
                    <a:pt x="1078" y="783"/>
                  </a:cubicBezTo>
                  <a:cubicBezTo>
                    <a:pt x="1108" y="783"/>
                    <a:pt x="1138" y="777"/>
                    <a:pt x="1168" y="768"/>
                  </a:cubicBezTo>
                  <a:cubicBezTo>
                    <a:pt x="1235" y="741"/>
                    <a:pt x="1285" y="664"/>
                    <a:pt x="1359" y="657"/>
                  </a:cubicBezTo>
                  <a:cubicBezTo>
                    <a:pt x="1361" y="657"/>
                    <a:pt x="1364" y="657"/>
                    <a:pt x="1366" y="657"/>
                  </a:cubicBezTo>
                  <a:cubicBezTo>
                    <a:pt x="1437" y="657"/>
                    <a:pt x="1468" y="741"/>
                    <a:pt x="1473" y="802"/>
                  </a:cubicBezTo>
                  <a:cubicBezTo>
                    <a:pt x="1473" y="770"/>
                    <a:pt x="1480" y="740"/>
                    <a:pt x="1483" y="711"/>
                  </a:cubicBezTo>
                  <a:cubicBezTo>
                    <a:pt x="1495" y="503"/>
                    <a:pt x="1406" y="316"/>
                    <a:pt x="1249" y="180"/>
                  </a:cubicBezTo>
                  <a:cubicBezTo>
                    <a:pt x="1232" y="165"/>
                    <a:pt x="1214" y="151"/>
                    <a:pt x="1195" y="138"/>
                  </a:cubicBezTo>
                  <a:cubicBezTo>
                    <a:pt x="1172" y="120"/>
                    <a:pt x="1147" y="105"/>
                    <a:pt x="1122" y="93"/>
                  </a:cubicBezTo>
                  <a:cubicBezTo>
                    <a:pt x="1007" y="32"/>
                    <a:pt x="880" y="1"/>
                    <a:pt x="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28"/>
            <p:cNvSpPr/>
            <p:nvPr/>
          </p:nvSpPr>
          <p:spPr>
            <a:xfrm>
              <a:off x="5782430" y="1830661"/>
              <a:ext cx="148452" cy="168203"/>
            </a:xfrm>
            <a:custGeom>
              <a:rect b="b" l="l" r="r" t="t"/>
              <a:pathLst>
                <a:path extrusionOk="0" h="792" w="699">
                  <a:moveTo>
                    <a:pt x="31" y="0"/>
                  </a:moveTo>
                  <a:cubicBezTo>
                    <a:pt x="26" y="15"/>
                    <a:pt x="24" y="31"/>
                    <a:pt x="22" y="44"/>
                  </a:cubicBezTo>
                  <a:cubicBezTo>
                    <a:pt x="0" y="178"/>
                    <a:pt x="20" y="317"/>
                    <a:pt x="32" y="449"/>
                  </a:cubicBezTo>
                  <a:cubicBezTo>
                    <a:pt x="43" y="568"/>
                    <a:pt x="61" y="683"/>
                    <a:pt x="116" y="792"/>
                  </a:cubicBezTo>
                  <a:cubicBezTo>
                    <a:pt x="113" y="770"/>
                    <a:pt x="110" y="748"/>
                    <a:pt x="109" y="726"/>
                  </a:cubicBezTo>
                  <a:cubicBezTo>
                    <a:pt x="108" y="702"/>
                    <a:pt x="110" y="679"/>
                    <a:pt x="110" y="654"/>
                  </a:cubicBezTo>
                  <a:cubicBezTo>
                    <a:pt x="116" y="616"/>
                    <a:pt x="130" y="570"/>
                    <a:pt x="168" y="551"/>
                  </a:cubicBezTo>
                  <a:cubicBezTo>
                    <a:pt x="177" y="546"/>
                    <a:pt x="187" y="544"/>
                    <a:pt x="197" y="544"/>
                  </a:cubicBezTo>
                  <a:cubicBezTo>
                    <a:pt x="234" y="544"/>
                    <a:pt x="273" y="575"/>
                    <a:pt x="292" y="602"/>
                  </a:cubicBezTo>
                  <a:cubicBezTo>
                    <a:pt x="309" y="624"/>
                    <a:pt x="327" y="645"/>
                    <a:pt x="344" y="667"/>
                  </a:cubicBezTo>
                  <a:cubicBezTo>
                    <a:pt x="353" y="678"/>
                    <a:pt x="361" y="690"/>
                    <a:pt x="369" y="700"/>
                  </a:cubicBezTo>
                  <a:cubicBezTo>
                    <a:pt x="374" y="705"/>
                    <a:pt x="378" y="707"/>
                    <a:pt x="381" y="707"/>
                  </a:cubicBezTo>
                  <a:cubicBezTo>
                    <a:pt x="391" y="707"/>
                    <a:pt x="395" y="688"/>
                    <a:pt x="397" y="678"/>
                  </a:cubicBezTo>
                  <a:cubicBezTo>
                    <a:pt x="402" y="656"/>
                    <a:pt x="411" y="632"/>
                    <a:pt x="419" y="609"/>
                  </a:cubicBezTo>
                  <a:cubicBezTo>
                    <a:pt x="433" y="565"/>
                    <a:pt x="448" y="519"/>
                    <a:pt x="464" y="475"/>
                  </a:cubicBezTo>
                  <a:cubicBezTo>
                    <a:pt x="482" y="426"/>
                    <a:pt x="504" y="379"/>
                    <a:pt x="533" y="335"/>
                  </a:cubicBezTo>
                  <a:cubicBezTo>
                    <a:pt x="565" y="289"/>
                    <a:pt x="601" y="256"/>
                    <a:pt x="656" y="243"/>
                  </a:cubicBezTo>
                  <a:cubicBezTo>
                    <a:pt x="669" y="239"/>
                    <a:pt x="683" y="237"/>
                    <a:pt x="698" y="236"/>
                  </a:cubicBezTo>
                  <a:lnTo>
                    <a:pt x="698" y="236"/>
                  </a:lnTo>
                  <a:cubicBezTo>
                    <a:pt x="664" y="237"/>
                    <a:pt x="629" y="241"/>
                    <a:pt x="596" y="243"/>
                  </a:cubicBezTo>
                  <a:cubicBezTo>
                    <a:pt x="588" y="243"/>
                    <a:pt x="579" y="243"/>
                    <a:pt x="570" y="243"/>
                  </a:cubicBezTo>
                  <a:cubicBezTo>
                    <a:pt x="510" y="243"/>
                    <a:pt x="450" y="235"/>
                    <a:pt x="391" y="219"/>
                  </a:cubicBezTo>
                  <a:cubicBezTo>
                    <a:pt x="269" y="188"/>
                    <a:pt x="157" y="126"/>
                    <a:pt x="65" y="39"/>
                  </a:cubicBezTo>
                  <a:cubicBezTo>
                    <a:pt x="53" y="27"/>
                    <a:pt x="42" y="14"/>
                    <a:pt x="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28"/>
            <p:cNvSpPr/>
            <p:nvPr/>
          </p:nvSpPr>
          <p:spPr>
            <a:xfrm>
              <a:off x="5946173" y="1879295"/>
              <a:ext cx="24636" cy="1911"/>
            </a:xfrm>
            <a:custGeom>
              <a:rect b="b" l="l" r="r" t="t"/>
              <a:pathLst>
                <a:path extrusionOk="0" h="9" w="116">
                  <a:moveTo>
                    <a:pt x="20" y="1"/>
                  </a:moveTo>
                  <a:cubicBezTo>
                    <a:pt x="13" y="1"/>
                    <a:pt x="7" y="1"/>
                    <a:pt x="0" y="1"/>
                  </a:cubicBezTo>
                  <a:cubicBezTo>
                    <a:pt x="21" y="1"/>
                    <a:pt x="43" y="3"/>
                    <a:pt x="61" y="4"/>
                  </a:cubicBezTo>
                  <a:cubicBezTo>
                    <a:pt x="79" y="5"/>
                    <a:pt x="98" y="7"/>
                    <a:pt x="116" y="8"/>
                  </a:cubicBezTo>
                  <a:cubicBezTo>
                    <a:pt x="84" y="4"/>
                    <a:pt x="52" y="1"/>
                    <a:pt x="20" y="1"/>
                  </a:cubicBezTo>
                  <a:close/>
                </a:path>
              </a:pathLst>
            </a:custGeom>
            <a:solidFill>
              <a:srgbClr val="E8CF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28"/>
            <p:cNvSpPr/>
            <p:nvPr/>
          </p:nvSpPr>
          <p:spPr>
            <a:xfrm>
              <a:off x="6136463" y="2264761"/>
              <a:ext cx="152275" cy="856943"/>
            </a:xfrm>
            <a:custGeom>
              <a:rect b="b" l="l" r="r" t="t"/>
              <a:pathLst>
                <a:path extrusionOk="0" h="4035" w="717">
                  <a:moveTo>
                    <a:pt x="561" y="1"/>
                  </a:moveTo>
                  <a:cubicBezTo>
                    <a:pt x="262" y="255"/>
                    <a:pt x="145" y="664"/>
                    <a:pt x="84" y="1054"/>
                  </a:cubicBezTo>
                  <a:cubicBezTo>
                    <a:pt x="53" y="1263"/>
                    <a:pt x="31" y="1474"/>
                    <a:pt x="20" y="1686"/>
                  </a:cubicBezTo>
                  <a:cubicBezTo>
                    <a:pt x="0" y="2081"/>
                    <a:pt x="11" y="2477"/>
                    <a:pt x="49" y="2871"/>
                  </a:cubicBezTo>
                  <a:cubicBezTo>
                    <a:pt x="79" y="3178"/>
                    <a:pt x="122" y="3484"/>
                    <a:pt x="174" y="3786"/>
                  </a:cubicBezTo>
                  <a:cubicBezTo>
                    <a:pt x="188" y="3869"/>
                    <a:pt x="199" y="3952"/>
                    <a:pt x="212" y="4034"/>
                  </a:cubicBezTo>
                  <a:cubicBezTo>
                    <a:pt x="324" y="3994"/>
                    <a:pt x="431" y="3942"/>
                    <a:pt x="530" y="3879"/>
                  </a:cubicBezTo>
                  <a:cubicBezTo>
                    <a:pt x="612" y="3825"/>
                    <a:pt x="694" y="3755"/>
                    <a:pt x="708" y="3658"/>
                  </a:cubicBezTo>
                  <a:cubicBezTo>
                    <a:pt x="716" y="3601"/>
                    <a:pt x="700" y="3541"/>
                    <a:pt x="685" y="3486"/>
                  </a:cubicBezTo>
                  <a:cubicBezTo>
                    <a:pt x="570" y="3086"/>
                    <a:pt x="519" y="2674"/>
                    <a:pt x="496" y="2260"/>
                  </a:cubicBezTo>
                  <a:cubicBezTo>
                    <a:pt x="473" y="1819"/>
                    <a:pt x="475" y="1372"/>
                    <a:pt x="573" y="940"/>
                  </a:cubicBezTo>
                  <a:cubicBezTo>
                    <a:pt x="606" y="785"/>
                    <a:pt x="653" y="633"/>
                    <a:pt x="693" y="478"/>
                  </a:cubicBezTo>
                  <a:cubicBezTo>
                    <a:pt x="691" y="478"/>
                    <a:pt x="691" y="477"/>
                    <a:pt x="693" y="476"/>
                  </a:cubicBezTo>
                  <a:cubicBezTo>
                    <a:pt x="690" y="427"/>
                    <a:pt x="687" y="379"/>
                    <a:pt x="685" y="331"/>
                  </a:cubicBezTo>
                  <a:cubicBezTo>
                    <a:pt x="683" y="276"/>
                    <a:pt x="668" y="222"/>
                    <a:pt x="642" y="174"/>
                  </a:cubicBezTo>
                  <a:cubicBezTo>
                    <a:pt x="634" y="159"/>
                    <a:pt x="557" y="5"/>
                    <a:pt x="5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28"/>
            <p:cNvSpPr/>
            <p:nvPr/>
          </p:nvSpPr>
          <p:spPr>
            <a:xfrm>
              <a:off x="6209521" y="2231630"/>
              <a:ext cx="247845" cy="633522"/>
            </a:xfrm>
            <a:custGeom>
              <a:rect b="b" l="l" r="r" t="t"/>
              <a:pathLst>
                <a:path extrusionOk="0" h="2983" w="1167">
                  <a:moveTo>
                    <a:pt x="347" y="0"/>
                  </a:moveTo>
                  <a:cubicBezTo>
                    <a:pt x="339" y="0"/>
                    <a:pt x="332" y="1"/>
                    <a:pt x="324" y="4"/>
                  </a:cubicBezTo>
                  <a:cubicBezTo>
                    <a:pt x="273" y="22"/>
                    <a:pt x="228" y="88"/>
                    <a:pt x="206" y="126"/>
                  </a:cubicBezTo>
                  <a:cubicBezTo>
                    <a:pt x="171" y="190"/>
                    <a:pt x="142" y="256"/>
                    <a:pt x="120" y="325"/>
                  </a:cubicBezTo>
                  <a:cubicBezTo>
                    <a:pt x="31" y="586"/>
                    <a:pt x="1" y="864"/>
                    <a:pt x="31" y="1140"/>
                  </a:cubicBezTo>
                  <a:cubicBezTo>
                    <a:pt x="63" y="1434"/>
                    <a:pt x="163" y="1716"/>
                    <a:pt x="265" y="1994"/>
                  </a:cubicBezTo>
                  <a:cubicBezTo>
                    <a:pt x="331" y="2178"/>
                    <a:pt x="397" y="2361"/>
                    <a:pt x="463" y="2544"/>
                  </a:cubicBezTo>
                  <a:cubicBezTo>
                    <a:pt x="496" y="2636"/>
                    <a:pt x="529" y="2728"/>
                    <a:pt x="562" y="2819"/>
                  </a:cubicBezTo>
                  <a:cubicBezTo>
                    <a:pt x="576" y="2856"/>
                    <a:pt x="606" y="2965"/>
                    <a:pt x="646" y="2982"/>
                  </a:cubicBezTo>
                  <a:cubicBezTo>
                    <a:pt x="648" y="2982"/>
                    <a:pt x="650" y="2983"/>
                    <a:pt x="652" y="2983"/>
                  </a:cubicBezTo>
                  <a:cubicBezTo>
                    <a:pt x="685" y="2983"/>
                    <a:pt x="747" y="2888"/>
                    <a:pt x="776" y="2865"/>
                  </a:cubicBezTo>
                  <a:cubicBezTo>
                    <a:pt x="828" y="2822"/>
                    <a:pt x="894" y="2781"/>
                    <a:pt x="960" y="2781"/>
                  </a:cubicBezTo>
                  <a:cubicBezTo>
                    <a:pt x="968" y="2781"/>
                    <a:pt x="976" y="2782"/>
                    <a:pt x="985" y="2783"/>
                  </a:cubicBezTo>
                  <a:lnTo>
                    <a:pt x="1003" y="2786"/>
                  </a:lnTo>
                  <a:cubicBezTo>
                    <a:pt x="1025" y="2793"/>
                    <a:pt x="1047" y="2805"/>
                    <a:pt x="1070" y="2805"/>
                  </a:cubicBezTo>
                  <a:cubicBezTo>
                    <a:pt x="1073" y="2805"/>
                    <a:pt x="1077" y="2805"/>
                    <a:pt x="1081" y="2804"/>
                  </a:cubicBezTo>
                  <a:cubicBezTo>
                    <a:pt x="1167" y="2786"/>
                    <a:pt x="1167" y="2687"/>
                    <a:pt x="1149" y="2625"/>
                  </a:cubicBezTo>
                  <a:cubicBezTo>
                    <a:pt x="1127" y="2530"/>
                    <a:pt x="1118" y="2435"/>
                    <a:pt x="1100" y="2340"/>
                  </a:cubicBezTo>
                  <a:cubicBezTo>
                    <a:pt x="1094" y="2301"/>
                    <a:pt x="1085" y="2264"/>
                    <a:pt x="1077" y="2226"/>
                  </a:cubicBezTo>
                  <a:cubicBezTo>
                    <a:pt x="1063" y="2157"/>
                    <a:pt x="1048" y="2085"/>
                    <a:pt x="1032" y="2017"/>
                  </a:cubicBezTo>
                  <a:cubicBezTo>
                    <a:pt x="994" y="1857"/>
                    <a:pt x="835" y="1244"/>
                    <a:pt x="799" y="1094"/>
                  </a:cubicBezTo>
                  <a:cubicBezTo>
                    <a:pt x="736" y="816"/>
                    <a:pt x="652" y="544"/>
                    <a:pt x="548" y="279"/>
                  </a:cubicBezTo>
                  <a:cubicBezTo>
                    <a:pt x="546" y="274"/>
                    <a:pt x="543" y="268"/>
                    <a:pt x="542" y="263"/>
                  </a:cubicBezTo>
                  <a:cubicBezTo>
                    <a:pt x="510" y="184"/>
                    <a:pt x="464" y="73"/>
                    <a:pt x="396" y="19"/>
                  </a:cubicBezTo>
                  <a:cubicBezTo>
                    <a:pt x="382" y="7"/>
                    <a:pt x="365" y="0"/>
                    <a:pt x="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28"/>
            <p:cNvSpPr/>
            <p:nvPr/>
          </p:nvSpPr>
          <p:spPr>
            <a:xfrm>
              <a:off x="6278332" y="2231630"/>
              <a:ext cx="179034" cy="595931"/>
            </a:xfrm>
            <a:custGeom>
              <a:rect b="b" l="l" r="r" t="t"/>
              <a:pathLst>
                <a:path extrusionOk="0" h="2806" w="843">
                  <a:moveTo>
                    <a:pt x="23" y="0"/>
                  </a:moveTo>
                  <a:cubicBezTo>
                    <a:pt x="15" y="0"/>
                    <a:pt x="8" y="1"/>
                    <a:pt x="0" y="4"/>
                  </a:cubicBezTo>
                  <a:cubicBezTo>
                    <a:pt x="47" y="58"/>
                    <a:pt x="69" y="126"/>
                    <a:pt x="85" y="195"/>
                  </a:cubicBezTo>
                  <a:cubicBezTo>
                    <a:pt x="300" y="1053"/>
                    <a:pt x="512" y="1912"/>
                    <a:pt x="661" y="2783"/>
                  </a:cubicBezTo>
                  <a:lnTo>
                    <a:pt x="679" y="2786"/>
                  </a:lnTo>
                  <a:cubicBezTo>
                    <a:pt x="701" y="2793"/>
                    <a:pt x="723" y="2805"/>
                    <a:pt x="746" y="2805"/>
                  </a:cubicBezTo>
                  <a:cubicBezTo>
                    <a:pt x="749" y="2805"/>
                    <a:pt x="753" y="2805"/>
                    <a:pt x="757" y="2804"/>
                  </a:cubicBezTo>
                  <a:cubicBezTo>
                    <a:pt x="843" y="2786"/>
                    <a:pt x="843" y="2687"/>
                    <a:pt x="825" y="2625"/>
                  </a:cubicBezTo>
                  <a:cubicBezTo>
                    <a:pt x="801" y="2530"/>
                    <a:pt x="794" y="2435"/>
                    <a:pt x="776" y="2340"/>
                  </a:cubicBezTo>
                  <a:cubicBezTo>
                    <a:pt x="768" y="2301"/>
                    <a:pt x="761" y="2264"/>
                    <a:pt x="753" y="2226"/>
                  </a:cubicBezTo>
                  <a:cubicBezTo>
                    <a:pt x="739" y="2157"/>
                    <a:pt x="724" y="2085"/>
                    <a:pt x="708" y="2017"/>
                  </a:cubicBezTo>
                  <a:cubicBezTo>
                    <a:pt x="670" y="1857"/>
                    <a:pt x="511" y="1244"/>
                    <a:pt x="475" y="1094"/>
                  </a:cubicBezTo>
                  <a:cubicBezTo>
                    <a:pt x="412" y="816"/>
                    <a:pt x="328" y="544"/>
                    <a:pt x="224" y="279"/>
                  </a:cubicBezTo>
                  <a:cubicBezTo>
                    <a:pt x="222" y="274"/>
                    <a:pt x="219" y="268"/>
                    <a:pt x="218" y="263"/>
                  </a:cubicBezTo>
                  <a:cubicBezTo>
                    <a:pt x="186" y="184"/>
                    <a:pt x="140" y="73"/>
                    <a:pt x="72" y="19"/>
                  </a:cubicBezTo>
                  <a:cubicBezTo>
                    <a:pt x="58" y="7"/>
                    <a:pt x="41" y="0"/>
                    <a:pt x="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28"/>
            <p:cNvSpPr/>
            <p:nvPr/>
          </p:nvSpPr>
          <p:spPr>
            <a:xfrm>
              <a:off x="6341620" y="2738999"/>
              <a:ext cx="138895" cy="228093"/>
            </a:xfrm>
            <a:custGeom>
              <a:rect b="b" l="l" r="r" t="t"/>
              <a:pathLst>
                <a:path extrusionOk="0" h="1074" w="654">
                  <a:moveTo>
                    <a:pt x="376" y="0"/>
                  </a:moveTo>
                  <a:cubicBezTo>
                    <a:pt x="374" y="0"/>
                    <a:pt x="373" y="0"/>
                    <a:pt x="371" y="1"/>
                  </a:cubicBezTo>
                  <a:cubicBezTo>
                    <a:pt x="352" y="2"/>
                    <a:pt x="335" y="6"/>
                    <a:pt x="317" y="13"/>
                  </a:cubicBezTo>
                  <a:cubicBezTo>
                    <a:pt x="260" y="38"/>
                    <a:pt x="205" y="72"/>
                    <a:pt x="156" y="113"/>
                  </a:cubicBezTo>
                  <a:cubicBezTo>
                    <a:pt x="112" y="152"/>
                    <a:pt x="61" y="193"/>
                    <a:pt x="35" y="247"/>
                  </a:cubicBezTo>
                  <a:cubicBezTo>
                    <a:pt x="9" y="303"/>
                    <a:pt x="1" y="381"/>
                    <a:pt x="43" y="426"/>
                  </a:cubicBezTo>
                  <a:cubicBezTo>
                    <a:pt x="49" y="430"/>
                    <a:pt x="54" y="436"/>
                    <a:pt x="54" y="442"/>
                  </a:cubicBezTo>
                  <a:cubicBezTo>
                    <a:pt x="54" y="447"/>
                    <a:pt x="53" y="451"/>
                    <a:pt x="52" y="455"/>
                  </a:cubicBezTo>
                  <a:cubicBezTo>
                    <a:pt x="43" y="473"/>
                    <a:pt x="38" y="491"/>
                    <a:pt x="34" y="510"/>
                  </a:cubicBezTo>
                  <a:lnTo>
                    <a:pt x="34" y="511"/>
                  </a:lnTo>
                  <a:cubicBezTo>
                    <a:pt x="26" y="568"/>
                    <a:pt x="34" y="626"/>
                    <a:pt x="60" y="678"/>
                  </a:cubicBezTo>
                  <a:cubicBezTo>
                    <a:pt x="94" y="747"/>
                    <a:pt x="149" y="805"/>
                    <a:pt x="218" y="842"/>
                  </a:cubicBezTo>
                  <a:cubicBezTo>
                    <a:pt x="253" y="861"/>
                    <a:pt x="291" y="879"/>
                    <a:pt x="306" y="916"/>
                  </a:cubicBezTo>
                  <a:cubicBezTo>
                    <a:pt x="315" y="937"/>
                    <a:pt x="319" y="960"/>
                    <a:pt x="317" y="982"/>
                  </a:cubicBezTo>
                  <a:cubicBezTo>
                    <a:pt x="315" y="1006"/>
                    <a:pt x="320" y="1028"/>
                    <a:pt x="330" y="1048"/>
                  </a:cubicBezTo>
                  <a:cubicBezTo>
                    <a:pt x="338" y="1064"/>
                    <a:pt x="356" y="1074"/>
                    <a:pt x="373" y="1074"/>
                  </a:cubicBezTo>
                  <a:cubicBezTo>
                    <a:pt x="378" y="1074"/>
                    <a:pt x="383" y="1073"/>
                    <a:pt x="388" y="1072"/>
                  </a:cubicBezTo>
                  <a:cubicBezTo>
                    <a:pt x="414" y="1059"/>
                    <a:pt x="415" y="1021"/>
                    <a:pt x="434" y="999"/>
                  </a:cubicBezTo>
                  <a:cubicBezTo>
                    <a:pt x="463" y="966"/>
                    <a:pt x="521" y="970"/>
                    <a:pt x="540" y="933"/>
                  </a:cubicBezTo>
                  <a:cubicBezTo>
                    <a:pt x="543" y="923"/>
                    <a:pt x="547" y="913"/>
                    <a:pt x="551" y="904"/>
                  </a:cubicBezTo>
                  <a:cubicBezTo>
                    <a:pt x="558" y="889"/>
                    <a:pt x="568" y="875"/>
                    <a:pt x="579" y="864"/>
                  </a:cubicBezTo>
                  <a:cubicBezTo>
                    <a:pt x="607" y="825"/>
                    <a:pt x="612" y="776"/>
                    <a:pt x="607" y="729"/>
                  </a:cubicBezTo>
                  <a:cubicBezTo>
                    <a:pt x="602" y="683"/>
                    <a:pt x="587" y="639"/>
                    <a:pt x="579" y="593"/>
                  </a:cubicBezTo>
                  <a:cubicBezTo>
                    <a:pt x="578" y="584"/>
                    <a:pt x="576" y="575"/>
                    <a:pt x="578" y="566"/>
                  </a:cubicBezTo>
                  <a:cubicBezTo>
                    <a:pt x="583" y="554"/>
                    <a:pt x="590" y="543"/>
                    <a:pt x="600" y="533"/>
                  </a:cubicBezTo>
                  <a:cubicBezTo>
                    <a:pt x="653" y="467"/>
                    <a:pt x="651" y="372"/>
                    <a:pt x="596" y="309"/>
                  </a:cubicBezTo>
                  <a:cubicBezTo>
                    <a:pt x="567" y="280"/>
                    <a:pt x="534" y="258"/>
                    <a:pt x="496" y="241"/>
                  </a:cubicBezTo>
                  <a:cubicBezTo>
                    <a:pt x="464" y="227"/>
                    <a:pt x="430" y="209"/>
                    <a:pt x="397" y="209"/>
                  </a:cubicBezTo>
                  <a:cubicBezTo>
                    <a:pt x="393" y="209"/>
                    <a:pt x="390" y="209"/>
                    <a:pt x="386" y="210"/>
                  </a:cubicBezTo>
                  <a:cubicBezTo>
                    <a:pt x="379" y="210"/>
                    <a:pt x="372" y="211"/>
                    <a:pt x="366" y="213"/>
                  </a:cubicBezTo>
                  <a:cubicBezTo>
                    <a:pt x="375" y="181"/>
                    <a:pt x="417" y="173"/>
                    <a:pt x="443" y="152"/>
                  </a:cubicBezTo>
                  <a:cubicBezTo>
                    <a:pt x="477" y="122"/>
                    <a:pt x="477" y="60"/>
                    <a:pt x="443" y="27"/>
                  </a:cubicBezTo>
                  <a:cubicBezTo>
                    <a:pt x="425" y="10"/>
                    <a:pt x="401" y="0"/>
                    <a:pt x="376" y="0"/>
                  </a:cubicBezTo>
                  <a:close/>
                </a:path>
              </a:pathLst>
            </a:custGeom>
            <a:solidFill>
              <a:srgbClr val="9759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28"/>
            <p:cNvSpPr/>
            <p:nvPr/>
          </p:nvSpPr>
          <p:spPr>
            <a:xfrm>
              <a:off x="6346930" y="2783386"/>
              <a:ext cx="133161" cy="183707"/>
            </a:xfrm>
            <a:custGeom>
              <a:rect b="b" l="l" r="r" t="t"/>
              <a:pathLst>
                <a:path extrusionOk="0" h="865" w="627">
                  <a:moveTo>
                    <a:pt x="372" y="0"/>
                  </a:moveTo>
                  <a:cubicBezTo>
                    <a:pt x="368" y="0"/>
                    <a:pt x="365" y="0"/>
                    <a:pt x="361" y="1"/>
                  </a:cubicBezTo>
                  <a:cubicBezTo>
                    <a:pt x="398" y="50"/>
                    <a:pt x="434" y="100"/>
                    <a:pt x="455" y="163"/>
                  </a:cubicBezTo>
                  <a:cubicBezTo>
                    <a:pt x="476" y="225"/>
                    <a:pt x="474" y="298"/>
                    <a:pt x="436" y="351"/>
                  </a:cubicBezTo>
                  <a:cubicBezTo>
                    <a:pt x="430" y="357"/>
                    <a:pt x="423" y="364"/>
                    <a:pt x="416" y="368"/>
                  </a:cubicBezTo>
                  <a:cubicBezTo>
                    <a:pt x="426" y="404"/>
                    <a:pt x="429" y="440"/>
                    <a:pt x="427" y="477"/>
                  </a:cubicBezTo>
                  <a:cubicBezTo>
                    <a:pt x="426" y="488"/>
                    <a:pt x="423" y="501"/>
                    <a:pt x="418" y="510"/>
                  </a:cubicBezTo>
                  <a:cubicBezTo>
                    <a:pt x="408" y="526"/>
                    <a:pt x="389" y="530"/>
                    <a:pt x="370" y="530"/>
                  </a:cubicBezTo>
                  <a:cubicBezTo>
                    <a:pt x="362" y="530"/>
                    <a:pt x="354" y="529"/>
                    <a:pt x="346" y="528"/>
                  </a:cubicBezTo>
                  <a:cubicBezTo>
                    <a:pt x="345" y="579"/>
                    <a:pt x="303" y="618"/>
                    <a:pt x="253" y="618"/>
                  </a:cubicBezTo>
                  <a:cubicBezTo>
                    <a:pt x="249" y="618"/>
                    <a:pt x="246" y="618"/>
                    <a:pt x="243" y="618"/>
                  </a:cubicBezTo>
                  <a:cubicBezTo>
                    <a:pt x="207" y="611"/>
                    <a:pt x="178" y="582"/>
                    <a:pt x="153" y="556"/>
                  </a:cubicBezTo>
                  <a:cubicBezTo>
                    <a:pt x="113" y="517"/>
                    <a:pt x="79" y="473"/>
                    <a:pt x="49" y="428"/>
                  </a:cubicBezTo>
                  <a:cubicBezTo>
                    <a:pt x="24" y="390"/>
                    <a:pt x="10" y="346"/>
                    <a:pt x="9" y="302"/>
                  </a:cubicBezTo>
                  <a:lnTo>
                    <a:pt x="9" y="302"/>
                  </a:lnTo>
                  <a:cubicBezTo>
                    <a:pt x="1" y="359"/>
                    <a:pt x="9" y="417"/>
                    <a:pt x="35" y="469"/>
                  </a:cubicBezTo>
                  <a:cubicBezTo>
                    <a:pt x="69" y="538"/>
                    <a:pt x="124" y="596"/>
                    <a:pt x="193" y="633"/>
                  </a:cubicBezTo>
                  <a:cubicBezTo>
                    <a:pt x="228" y="652"/>
                    <a:pt x="266" y="670"/>
                    <a:pt x="281" y="707"/>
                  </a:cubicBezTo>
                  <a:cubicBezTo>
                    <a:pt x="290" y="728"/>
                    <a:pt x="294" y="751"/>
                    <a:pt x="292" y="773"/>
                  </a:cubicBezTo>
                  <a:cubicBezTo>
                    <a:pt x="290" y="797"/>
                    <a:pt x="295" y="819"/>
                    <a:pt x="305" y="839"/>
                  </a:cubicBezTo>
                  <a:cubicBezTo>
                    <a:pt x="313" y="855"/>
                    <a:pt x="331" y="865"/>
                    <a:pt x="348" y="865"/>
                  </a:cubicBezTo>
                  <a:cubicBezTo>
                    <a:pt x="353" y="865"/>
                    <a:pt x="358" y="864"/>
                    <a:pt x="363" y="863"/>
                  </a:cubicBezTo>
                  <a:cubicBezTo>
                    <a:pt x="389" y="850"/>
                    <a:pt x="390" y="812"/>
                    <a:pt x="409" y="790"/>
                  </a:cubicBezTo>
                  <a:cubicBezTo>
                    <a:pt x="438" y="757"/>
                    <a:pt x="496" y="761"/>
                    <a:pt x="515" y="724"/>
                  </a:cubicBezTo>
                  <a:cubicBezTo>
                    <a:pt x="518" y="714"/>
                    <a:pt x="522" y="704"/>
                    <a:pt x="526" y="695"/>
                  </a:cubicBezTo>
                  <a:cubicBezTo>
                    <a:pt x="533" y="680"/>
                    <a:pt x="543" y="666"/>
                    <a:pt x="554" y="655"/>
                  </a:cubicBezTo>
                  <a:cubicBezTo>
                    <a:pt x="582" y="616"/>
                    <a:pt x="587" y="567"/>
                    <a:pt x="582" y="520"/>
                  </a:cubicBezTo>
                  <a:cubicBezTo>
                    <a:pt x="577" y="474"/>
                    <a:pt x="562" y="430"/>
                    <a:pt x="554" y="384"/>
                  </a:cubicBezTo>
                  <a:cubicBezTo>
                    <a:pt x="551" y="375"/>
                    <a:pt x="551" y="366"/>
                    <a:pt x="553" y="357"/>
                  </a:cubicBezTo>
                  <a:cubicBezTo>
                    <a:pt x="558" y="345"/>
                    <a:pt x="565" y="334"/>
                    <a:pt x="575" y="324"/>
                  </a:cubicBezTo>
                  <a:cubicBezTo>
                    <a:pt x="627" y="258"/>
                    <a:pt x="626" y="163"/>
                    <a:pt x="571" y="100"/>
                  </a:cubicBezTo>
                  <a:cubicBezTo>
                    <a:pt x="542" y="71"/>
                    <a:pt x="507" y="49"/>
                    <a:pt x="470" y="32"/>
                  </a:cubicBezTo>
                  <a:cubicBezTo>
                    <a:pt x="439" y="18"/>
                    <a:pt x="405" y="0"/>
                    <a:pt x="372" y="0"/>
                  </a:cubicBezTo>
                  <a:close/>
                </a:path>
              </a:pathLst>
            </a:custGeom>
            <a:solidFill>
              <a:srgbClr val="8A4B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28"/>
            <p:cNvSpPr/>
            <p:nvPr/>
          </p:nvSpPr>
          <p:spPr>
            <a:xfrm>
              <a:off x="7635425" y="3910686"/>
              <a:ext cx="283312" cy="254428"/>
            </a:xfrm>
            <a:custGeom>
              <a:rect b="b" l="l" r="r" t="t"/>
              <a:pathLst>
                <a:path extrusionOk="0" h="1198" w="1334">
                  <a:moveTo>
                    <a:pt x="1014" y="1"/>
                  </a:moveTo>
                  <a:cubicBezTo>
                    <a:pt x="1004" y="1"/>
                    <a:pt x="994" y="2"/>
                    <a:pt x="983" y="4"/>
                  </a:cubicBezTo>
                  <a:cubicBezTo>
                    <a:pt x="926" y="16"/>
                    <a:pt x="872" y="42"/>
                    <a:pt x="826" y="81"/>
                  </a:cubicBezTo>
                  <a:cubicBezTo>
                    <a:pt x="773" y="128"/>
                    <a:pt x="723" y="180"/>
                    <a:pt x="680" y="238"/>
                  </a:cubicBezTo>
                  <a:cubicBezTo>
                    <a:pt x="566" y="381"/>
                    <a:pt x="442" y="519"/>
                    <a:pt x="312" y="648"/>
                  </a:cubicBezTo>
                  <a:cubicBezTo>
                    <a:pt x="245" y="712"/>
                    <a:pt x="175" y="769"/>
                    <a:pt x="105" y="826"/>
                  </a:cubicBezTo>
                  <a:cubicBezTo>
                    <a:pt x="50" y="873"/>
                    <a:pt x="17" y="939"/>
                    <a:pt x="13" y="1010"/>
                  </a:cubicBezTo>
                  <a:cubicBezTo>
                    <a:pt x="0" y="1119"/>
                    <a:pt x="95" y="1175"/>
                    <a:pt x="190" y="1192"/>
                  </a:cubicBezTo>
                  <a:cubicBezTo>
                    <a:pt x="193" y="1192"/>
                    <a:pt x="196" y="1193"/>
                    <a:pt x="199" y="1193"/>
                  </a:cubicBezTo>
                  <a:cubicBezTo>
                    <a:pt x="224" y="1196"/>
                    <a:pt x="250" y="1198"/>
                    <a:pt x="275" y="1198"/>
                  </a:cubicBezTo>
                  <a:cubicBezTo>
                    <a:pt x="414" y="1198"/>
                    <a:pt x="551" y="1157"/>
                    <a:pt x="667" y="1079"/>
                  </a:cubicBezTo>
                  <a:cubicBezTo>
                    <a:pt x="774" y="1008"/>
                    <a:pt x="859" y="907"/>
                    <a:pt x="937" y="804"/>
                  </a:cubicBezTo>
                  <a:cubicBezTo>
                    <a:pt x="968" y="761"/>
                    <a:pt x="1001" y="714"/>
                    <a:pt x="1045" y="680"/>
                  </a:cubicBezTo>
                  <a:cubicBezTo>
                    <a:pt x="1138" y="610"/>
                    <a:pt x="1260" y="596"/>
                    <a:pt x="1304" y="473"/>
                  </a:cubicBezTo>
                  <a:cubicBezTo>
                    <a:pt x="1333" y="388"/>
                    <a:pt x="1332" y="296"/>
                    <a:pt x="1300" y="212"/>
                  </a:cubicBezTo>
                  <a:cubicBezTo>
                    <a:pt x="1274" y="153"/>
                    <a:pt x="1231" y="102"/>
                    <a:pt x="1176" y="69"/>
                  </a:cubicBezTo>
                  <a:cubicBezTo>
                    <a:pt x="1169" y="63"/>
                    <a:pt x="1162" y="59"/>
                    <a:pt x="1153" y="53"/>
                  </a:cubicBezTo>
                  <a:cubicBezTo>
                    <a:pt x="1107" y="26"/>
                    <a:pt x="1064" y="1"/>
                    <a:pt x="10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28"/>
            <p:cNvSpPr/>
            <p:nvPr/>
          </p:nvSpPr>
          <p:spPr>
            <a:xfrm>
              <a:off x="7675564" y="3925127"/>
              <a:ext cx="243172" cy="239987"/>
            </a:xfrm>
            <a:custGeom>
              <a:rect b="b" l="l" r="r" t="t"/>
              <a:pathLst>
                <a:path extrusionOk="0" h="1130" w="1145">
                  <a:moveTo>
                    <a:pt x="987" y="1"/>
                  </a:moveTo>
                  <a:cubicBezTo>
                    <a:pt x="966" y="19"/>
                    <a:pt x="949" y="39"/>
                    <a:pt x="929" y="58"/>
                  </a:cubicBezTo>
                  <a:cubicBezTo>
                    <a:pt x="811" y="178"/>
                    <a:pt x="694" y="299"/>
                    <a:pt x="575" y="418"/>
                  </a:cubicBezTo>
                  <a:cubicBezTo>
                    <a:pt x="465" y="532"/>
                    <a:pt x="354" y="644"/>
                    <a:pt x="244" y="756"/>
                  </a:cubicBezTo>
                  <a:cubicBezTo>
                    <a:pt x="200" y="800"/>
                    <a:pt x="150" y="847"/>
                    <a:pt x="106" y="897"/>
                  </a:cubicBezTo>
                  <a:cubicBezTo>
                    <a:pt x="55" y="956"/>
                    <a:pt x="14" y="1019"/>
                    <a:pt x="3" y="1095"/>
                  </a:cubicBezTo>
                  <a:cubicBezTo>
                    <a:pt x="0" y="1105"/>
                    <a:pt x="0" y="1114"/>
                    <a:pt x="1" y="1124"/>
                  </a:cubicBezTo>
                  <a:cubicBezTo>
                    <a:pt x="4" y="1124"/>
                    <a:pt x="7" y="1125"/>
                    <a:pt x="10" y="1125"/>
                  </a:cubicBezTo>
                  <a:cubicBezTo>
                    <a:pt x="35" y="1128"/>
                    <a:pt x="61" y="1130"/>
                    <a:pt x="86" y="1130"/>
                  </a:cubicBezTo>
                  <a:cubicBezTo>
                    <a:pt x="225" y="1130"/>
                    <a:pt x="362" y="1089"/>
                    <a:pt x="478" y="1011"/>
                  </a:cubicBezTo>
                  <a:cubicBezTo>
                    <a:pt x="585" y="940"/>
                    <a:pt x="670" y="839"/>
                    <a:pt x="748" y="736"/>
                  </a:cubicBezTo>
                  <a:cubicBezTo>
                    <a:pt x="779" y="693"/>
                    <a:pt x="812" y="646"/>
                    <a:pt x="856" y="612"/>
                  </a:cubicBezTo>
                  <a:cubicBezTo>
                    <a:pt x="949" y="542"/>
                    <a:pt x="1071" y="528"/>
                    <a:pt x="1115" y="405"/>
                  </a:cubicBezTo>
                  <a:cubicBezTo>
                    <a:pt x="1144" y="320"/>
                    <a:pt x="1143" y="228"/>
                    <a:pt x="1110" y="144"/>
                  </a:cubicBezTo>
                  <a:cubicBezTo>
                    <a:pt x="1085" y="85"/>
                    <a:pt x="1042" y="34"/>
                    <a:pt x="9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28"/>
            <p:cNvSpPr/>
            <p:nvPr/>
          </p:nvSpPr>
          <p:spPr>
            <a:xfrm>
              <a:off x="7791734" y="3699370"/>
              <a:ext cx="284586" cy="203033"/>
            </a:xfrm>
            <a:custGeom>
              <a:rect b="b" l="l" r="r" t="t"/>
              <a:pathLst>
                <a:path extrusionOk="0" h="956" w="1340">
                  <a:moveTo>
                    <a:pt x="1123" y="0"/>
                  </a:moveTo>
                  <a:cubicBezTo>
                    <a:pt x="1112" y="0"/>
                    <a:pt x="1101" y="1"/>
                    <a:pt x="1090" y="4"/>
                  </a:cubicBezTo>
                  <a:cubicBezTo>
                    <a:pt x="1065" y="6"/>
                    <a:pt x="1040" y="12"/>
                    <a:pt x="1017" y="19"/>
                  </a:cubicBezTo>
                  <a:cubicBezTo>
                    <a:pt x="717" y="99"/>
                    <a:pt x="396" y="188"/>
                    <a:pt x="172" y="418"/>
                  </a:cubicBezTo>
                  <a:cubicBezTo>
                    <a:pt x="108" y="480"/>
                    <a:pt x="59" y="556"/>
                    <a:pt x="27" y="638"/>
                  </a:cubicBezTo>
                  <a:cubicBezTo>
                    <a:pt x="12" y="677"/>
                    <a:pt x="4" y="718"/>
                    <a:pt x="2" y="759"/>
                  </a:cubicBezTo>
                  <a:cubicBezTo>
                    <a:pt x="1" y="792"/>
                    <a:pt x="4" y="824"/>
                    <a:pt x="13" y="856"/>
                  </a:cubicBezTo>
                  <a:cubicBezTo>
                    <a:pt x="23" y="886"/>
                    <a:pt x="44" y="912"/>
                    <a:pt x="71" y="927"/>
                  </a:cubicBezTo>
                  <a:cubicBezTo>
                    <a:pt x="92" y="940"/>
                    <a:pt x="114" y="948"/>
                    <a:pt x="137" y="953"/>
                  </a:cubicBezTo>
                  <a:cubicBezTo>
                    <a:pt x="149" y="955"/>
                    <a:pt x="160" y="956"/>
                    <a:pt x="172" y="956"/>
                  </a:cubicBezTo>
                  <a:cubicBezTo>
                    <a:pt x="206" y="956"/>
                    <a:pt x="239" y="950"/>
                    <a:pt x="272" y="938"/>
                  </a:cubicBezTo>
                  <a:cubicBezTo>
                    <a:pt x="313" y="922"/>
                    <a:pt x="353" y="903"/>
                    <a:pt x="391" y="879"/>
                  </a:cubicBezTo>
                  <a:cubicBezTo>
                    <a:pt x="473" y="828"/>
                    <a:pt x="552" y="772"/>
                    <a:pt x="625" y="708"/>
                  </a:cubicBezTo>
                  <a:cubicBezTo>
                    <a:pt x="663" y="671"/>
                    <a:pt x="706" y="638"/>
                    <a:pt x="751" y="611"/>
                  </a:cubicBezTo>
                  <a:cubicBezTo>
                    <a:pt x="890" y="536"/>
                    <a:pt x="1072" y="575"/>
                    <a:pt x="1205" y="491"/>
                  </a:cubicBezTo>
                  <a:cubicBezTo>
                    <a:pt x="1280" y="443"/>
                    <a:pt x="1328" y="362"/>
                    <a:pt x="1335" y="272"/>
                  </a:cubicBezTo>
                  <a:cubicBezTo>
                    <a:pt x="1339" y="183"/>
                    <a:pt x="1300" y="96"/>
                    <a:pt x="1232" y="39"/>
                  </a:cubicBezTo>
                  <a:cubicBezTo>
                    <a:pt x="1201" y="14"/>
                    <a:pt x="1162" y="0"/>
                    <a:pt x="11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28"/>
            <p:cNvSpPr/>
            <p:nvPr/>
          </p:nvSpPr>
          <p:spPr>
            <a:xfrm>
              <a:off x="7806389" y="3699158"/>
              <a:ext cx="269932" cy="203245"/>
            </a:xfrm>
            <a:custGeom>
              <a:rect b="b" l="l" r="r" t="t"/>
              <a:pathLst>
                <a:path extrusionOk="0" h="957" w="1271">
                  <a:moveTo>
                    <a:pt x="1054" y="0"/>
                  </a:moveTo>
                  <a:cubicBezTo>
                    <a:pt x="1043" y="0"/>
                    <a:pt x="1032" y="1"/>
                    <a:pt x="1021" y="3"/>
                  </a:cubicBezTo>
                  <a:cubicBezTo>
                    <a:pt x="992" y="29"/>
                    <a:pt x="966" y="58"/>
                    <a:pt x="937" y="84"/>
                  </a:cubicBezTo>
                  <a:cubicBezTo>
                    <a:pt x="852" y="167"/>
                    <a:pt x="758" y="241"/>
                    <a:pt x="660" y="309"/>
                  </a:cubicBezTo>
                  <a:cubicBezTo>
                    <a:pt x="612" y="338"/>
                    <a:pt x="567" y="369"/>
                    <a:pt x="523" y="405"/>
                  </a:cubicBezTo>
                  <a:cubicBezTo>
                    <a:pt x="483" y="441"/>
                    <a:pt x="432" y="456"/>
                    <a:pt x="386" y="493"/>
                  </a:cubicBezTo>
                  <a:cubicBezTo>
                    <a:pt x="342" y="529"/>
                    <a:pt x="299" y="568"/>
                    <a:pt x="257" y="606"/>
                  </a:cubicBezTo>
                  <a:cubicBezTo>
                    <a:pt x="171" y="685"/>
                    <a:pt x="94" y="771"/>
                    <a:pt x="26" y="864"/>
                  </a:cubicBezTo>
                  <a:cubicBezTo>
                    <a:pt x="9" y="882"/>
                    <a:pt x="1" y="905"/>
                    <a:pt x="2" y="928"/>
                  </a:cubicBezTo>
                  <a:cubicBezTo>
                    <a:pt x="23" y="941"/>
                    <a:pt x="45" y="949"/>
                    <a:pt x="68" y="954"/>
                  </a:cubicBezTo>
                  <a:cubicBezTo>
                    <a:pt x="80" y="956"/>
                    <a:pt x="91" y="957"/>
                    <a:pt x="103" y="957"/>
                  </a:cubicBezTo>
                  <a:cubicBezTo>
                    <a:pt x="137" y="957"/>
                    <a:pt x="170" y="951"/>
                    <a:pt x="203" y="939"/>
                  </a:cubicBezTo>
                  <a:cubicBezTo>
                    <a:pt x="244" y="923"/>
                    <a:pt x="284" y="904"/>
                    <a:pt x="322" y="880"/>
                  </a:cubicBezTo>
                  <a:cubicBezTo>
                    <a:pt x="404" y="829"/>
                    <a:pt x="483" y="773"/>
                    <a:pt x="556" y="709"/>
                  </a:cubicBezTo>
                  <a:cubicBezTo>
                    <a:pt x="594" y="672"/>
                    <a:pt x="637" y="639"/>
                    <a:pt x="682" y="612"/>
                  </a:cubicBezTo>
                  <a:cubicBezTo>
                    <a:pt x="821" y="537"/>
                    <a:pt x="1003" y="576"/>
                    <a:pt x="1136" y="492"/>
                  </a:cubicBezTo>
                  <a:cubicBezTo>
                    <a:pt x="1211" y="444"/>
                    <a:pt x="1259" y="363"/>
                    <a:pt x="1266" y="273"/>
                  </a:cubicBezTo>
                  <a:cubicBezTo>
                    <a:pt x="1270" y="184"/>
                    <a:pt x="1231" y="97"/>
                    <a:pt x="1163" y="39"/>
                  </a:cubicBezTo>
                  <a:cubicBezTo>
                    <a:pt x="1132" y="13"/>
                    <a:pt x="1093" y="0"/>
                    <a:pt x="10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28"/>
            <p:cNvSpPr/>
            <p:nvPr/>
          </p:nvSpPr>
          <p:spPr>
            <a:xfrm>
              <a:off x="7899198" y="3358929"/>
              <a:ext cx="148877" cy="430702"/>
            </a:xfrm>
            <a:custGeom>
              <a:rect b="b" l="l" r="r" t="t"/>
              <a:pathLst>
                <a:path extrusionOk="0" h="2028" w="701">
                  <a:moveTo>
                    <a:pt x="396" y="1"/>
                  </a:moveTo>
                  <a:cubicBezTo>
                    <a:pt x="376" y="1"/>
                    <a:pt x="356" y="5"/>
                    <a:pt x="337" y="15"/>
                  </a:cubicBezTo>
                  <a:cubicBezTo>
                    <a:pt x="307" y="36"/>
                    <a:pt x="284" y="62"/>
                    <a:pt x="267" y="95"/>
                  </a:cubicBezTo>
                  <a:cubicBezTo>
                    <a:pt x="194" y="215"/>
                    <a:pt x="163" y="359"/>
                    <a:pt x="156" y="500"/>
                  </a:cubicBezTo>
                  <a:cubicBezTo>
                    <a:pt x="149" y="639"/>
                    <a:pt x="167" y="781"/>
                    <a:pt x="190" y="920"/>
                  </a:cubicBezTo>
                  <a:cubicBezTo>
                    <a:pt x="208" y="1022"/>
                    <a:pt x="222" y="1119"/>
                    <a:pt x="256" y="1217"/>
                  </a:cubicBezTo>
                  <a:cubicBezTo>
                    <a:pt x="271" y="1264"/>
                    <a:pt x="296" y="1309"/>
                    <a:pt x="309" y="1356"/>
                  </a:cubicBezTo>
                  <a:cubicBezTo>
                    <a:pt x="310" y="1371"/>
                    <a:pt x="310" y="1386"/>
                    <a:pt x="309" y="1401"/>
                  </a:cubicBezTo>
                  <a:cubicBezTo>
                    <a:pt x="310" y="1426"/>
                    <a:pt x="324" y="1451"/>
                    <a:pt x="329" y="1476"/>
                  </a:cubicBezTo>
                  <a:cubicBezTo>
                    <a:pt x="337" y="1524"/>
                    <a:pt x="333" y="1575"/>
                    <a:pt x="315" y="1623"/>
                  </a:cubicBezTo>
                  <a:cubicBezTo>
                    <a:pt x="293" y="1678"/>
                    <a:pt x="256" y="1751"/>
                    <a:pt x="203" y="1779"/>
                  </a:cubicBezTo>
                  <a:cubicBezTo>
                    <a:pt x="139" y="1813"/>
                    <a:pt x="70" y="1846"/>
                    <a:pt x="29" y="1908"/>
                  </a:cubicBezTo>
                  <a:cubicBezTo>
                    <a:pt x="13" y="1932"/>
                    <a:pt x="0" y="1963"/>
                    <a:pt x="15" y="1988"/>
                  </a:cubicBezTo>
                  <a:cubicBezTo>
                    <a:pt x="28" y="2006"/>
                    <a:pt x="46" y="2017"/>
                    <a:pt x="65" y="2021"/>
                  </a:cubicBezTo>
                  <a:cubicBezTo>
                    <a:pt x="79" y="2024"/>
                    <a:pt x="91" y="2026"/>
                    <a:pt x="105" y="2028"/>
                  </a:cubicBezTo>
                  <a:cubicBezTo>
                    <a:pt x="147" y="2026"/>
                    <a:pt x="192" y="2020"/>
                    <a:pt x="234" y="2007"/>
                  </a:cubicBezTo>
                  <a:cubicBezTo>
                    <a:pt x="320" y="1985"/>
                    <a:pt x="404" y="1955"/>
                    <a:pt x="485" y="1920"/>
                  </a:cubicBezTo>
                  <a:cubicBezTo>
                    <a:pt x="573" y="1881"/>
                    <a:pt x="701" y="1808"/>
                    <a:pt x="684" y="1695"/>
                  </a:cubicBezTo>
                  <a:cubicBezTo>
                    <a:pt x="682" y="1677"/>
                    <a:pt x="677" y="1660"/>
                    <a:pt x="673" y="1644"/>
                  </a:cubicBezTo>
                  <a:cubicBezTo>
                    <a:pt x="668" y="1630"/>
                    <a:pt x="665" y="1615"/>
                    <a:pt x="662" y="1600"/>
                  </a:cubicBezTo>
                  <a:cubicBezTo>
                    <a:pt x="655" y="1563"/>
                    <a:pt x="653" y="1525"/>
                    <a:pt x="654" y="1487"/>
                  </a:cubicBezTo>
                  <a:cubicBezTo>
                    <a:pt x="655" y="1294"/>
                    <a:pt x="658" y="1101"/>
                    <a:pt x="660" y="909"/>
                  </a:cubicBezTo>
                  <a:cubicBezTo>
                    <a:pt x="661" y="759"/>
                    <a:pt x="662" y="606"/>
                    <a:pt x="642" y="456"/>
                  </a:cubicBezTo>
                  <a:lnTo>
                    <a:pt x="642" y="454"/>
                  </a:lnTo>
                  <a:cubicBezTo>
                    <a:pt x="633" y="392"/>
                    <a:pt x="610" y="336"/>
                    <a:pt x="602" y="274"/>
                  </a:cubicBezTo>
                  <a:cubicBezTo>
                    <a:pt x="595" y="209"/>
                    <a:pt x="582" y="140"/>
                    <a:pt x="544" y="84"/>
                  </a:cubicBezTo>
                  <a:cubicBezTo>
                    <a:pt x="512" y="35"/>
                    <a:pt x="452" y="1"/>
                    <a:pt x="396" y="1"/>
                  </a:cubicBezTo>
                  <a:close/>
                </a:path>
              </a:pathLst>
            </a:custGeom>
            <a:solidFill>
              <a:srgbClr val="8D5F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28"/>
            <p:cNvSpPr/>
            <p:nvPr/>
          </p:nvSpPr>
          <p:spPr>
            <a:xfrm>
              <a:off x="7921285" y="3454074"/>
              <a:ext cx="126789" cy="335556"/>
            </a:xfrm>
            <a:custGeom>
              <a:rect b="b" l="l" r="r" t="t"/>
              <a:pathLst>
                <a:path extrusionOk="0" h="1580" w="597">
                  <a:moveTo>
                    <a:pt x="480" y="1"/>
                  </a:moveTo>
                  <a:cubicBezTo>
                    <a:pt x="416" y="1"/>
                    <a:pt x="355" y="29"/>
                    <a:pt x="313" y="81"/>
                  </a:cubicBezTo>
                  <a:cubicBezTo>
                    <a:pt x="282" y="125"/>
                    <a:pt x="269" y="192"/>
                    <a:pt x="294" y="243"/>
                  </a:cubicBezTo>
                  <a:cubicBezTo>
                    <a:pt x="315" y="284"/>
                    <a:pt x="367" y="278"/>
                    <a:pt x="397" y="306"/>
                  </a:cubicBezTo>
                  <a:cubicBezTo>
                    <a:pt x="440" y="352"/>
                    <a:pt x="411" y="462"/>
                    <a:pt x="407" y="517"/>
                  </a:cubicBezTo>
                  <a:cubicBezTo>
                    <a:pt x="396" y="693"/>
                    <a:pt x="396" y="870"/>
                    <a:pt x="406" y="1047"/>
                  </a:cubicBezTo>
                  <a:cubicBezTo>
                    <a:pt x="412" y="1095"/>
                    <a:pt x="412" y="1143"/>
                    <a:pt x="408" y="1192"/>
                  </a:cubicBezTo>
                  <a:cubicBezTo>
                    <a:pt x="389" y="1333"/>
                    <a:pt x="276" y="1445"/>
                    <a:pt x="152" y="1512"/>
                  </a:cubicBezTo>
                  <a:cubicBezTo>
                    <a:pt x="103" y="1539"/>
                    <a:pt x="52" y="1561"/>
                    <a:pt x="1" y="1580"/>
                  </a:cubicBezTo>
                  <a:cubicBezTo>
                    <a:pt x="43" y="1578"/>
                    <a:pt x="88" y="1572"/>
                    <a:pt x="130" y="1559"/>
                  </a:cubicBezTo>
                  <a:cubicBezTo>
                    <a:pt x="216" y="1537"/>
                    <a:pt x="300" y="1507"/>
                    <a:pt x="381" y="1472"/>
                  </a:cubicBezTo>
                  <a:cubicBezTo>
                    <a:pt x="469" y="1433"/>
                    <a:pt x="597" y="1360"/>
                    <a:pt x="580" y="1247"/>
                  </a:cubicBezTo>
                  <a:cubicBezTo>
                    <a:pt x="578" y="1229"/>
                    <a:pt x="573" y="1212"/>
                    <a:pt x="568" y="1196"/>
                  </a:cubicBezTo>
                  <a:cubicBezTo>
                    <a:pt x="562" y="1181"/>
                    <a:pt x="558" y="1167"/>
                    <a:pt x="557" y="1152"/>
                  </a:cubicBezTo>
                  <a:cubicBezTo>
                    <a:pt x="550" y="1115"/>
                    <a:pt x="547" y="1076"/>
                    <a:pt x="549" y="1039"/>
                  </a:cubicBezTo>
                  <a:cubicBezTo>
                    <a:pt x="550" y="846"/>
                    <a:pt x="553" y="653"/>
                    <a:pt x="554" y="461"/>
                  </a:cubicBezTo>
                  <a:cubicBezTo>
                    <a:pt x="556" y="309"/>
                    <a:pt x="557" y="158"/>
                    <a:pt x="536" y="8"/>
                  </a:cubicBezTo>
                  <a:cubicBezTo>
                    <a:pt x="525" y="5"/>
                    <a:pt x="516" y="4"/>
                    <a:pt x="505" y="2"/>
                  </a:cubicBezTo>
                  <a:cubicBezTo>
                    <a:pt x="496" y="1"/>
                    <a:pt x="488" y="1"/>
                    <a:pt x="480" y="1"/>
                  </a:cubicBezTo>
                  <a:close/>
                </a:path>
              </a:pathLst>
            </a:custGeom>
            <a:solidFill>
              <a:srgbClr val="5C30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28"/>
            <p:cNvSpPr/>
            <p:nvPr/>
          </p:nvSpPr>
          <p:spPr>
            <a:xfrm>
              <a:off x="7737153" y="3386963"/>
              <a:ext cx="261861" cy="660706"/>
            </a:xfrm>
            <a:custGeom>
              <a:rect b="b" l="l" r="r" t="t"/>
              <a:pathLst>
                <a:path extrusionOk="0" h="3111" w="1233">
                  <a:moveTo>
                    <a:pt x="481" y="0"/>
                  </a:moveTo>
                  <a:cubicBezTo>
                    <a:pt x="467" y="157"/>
                    <a:pt x="456" y="313"/>
                    <a:pt x="447" y="468"/>
                  </a:cubicBezTo>
                  <a:cubicBezTo>
                    <a:pt x="418" y="994"/>
                    <a:pt x="412" y="1519"/>
                    <a:pt x="364" y="2042"/>
                  </a:cubicBezTo>
                  <a:cubicBezTo>
                    <a:pt x="353" y="2156"/>
                    <a:pt x="341" y="2268"/>
                    <a:pt x="328" y="2379"/>
                  </a:cubicBezTo>
                  <a:cubicBezTo>
                    <a:pt x="314" y="2484"/>
                    <a:pt x="280" y="2584"/>
                    <a:pt x="226" y="2675"/>
                  </a:cubicBezTo>
                  <a:cubicBezTo>
                    <a:pt x="170" y="2766"/>
                    <a:pt x="104" y="2849"/>
                    <a:pt x="43" y="2938"/>
                  </a:cubicBezTo>
                  <a:cubicBezTo>
                    <a:pt x="27" y="2961"/>
                    <a:pt x="14" y="2988"/>
                    <a:pt x="7" y="3015"/>
                  </a:cubicBezTo>
                  <a:cubicBezTo>
                    <a:pt x="0" y="3044"/>
                    <a:pt x="10" y="3076"/>
                    <a:pt x="32" y="3095"/>
                  </a:cubicBezTo>
                  <a:cubicBezTo>
                    <a:pt x="50" y="3106"/>
                    <a:pt x="69" y="3110"/>
                    <a:pt x="90" y="3110"/>
                  </a:cubicBezTo>
                  <a:cubicBezTo>
                    <a:pt x="111" y="3110"/>
                    <a:pt x="131" y="3106"/>
                    <a:pt x="152" y="3100"/>
                  </a:cubicBezTo>
                  <a:cubicBezTo>
                    <a:pt x="214" y="3085"/>
                    <a:pt x="273" y="3047"/>
                    <a:pt x="327" y="3010"/>
                  </a:cubicBezTo>
                  <a:cubicBezTo>
                    <a:pt x="539" y="2862"/>
                    <a:pt x="683" y="2624"/>
                    <a:pt x="784" y="2390"/>
                  </a:cubicBezTo>
                  <a:cubicBezTo>
                    <a:pt x="876" y="2174"/>
                    <a:pt x="949" y="1948"/>
                    <a:pt x="1021" y="1725"/>
                  </a:cubicBezTo>
                  <a:cubicBezTo>
                    <a:pt x="1092" y="1504"/>
                    <a:pt x="1162" y="1281"/>
                    <a:pt x="1198" y="1051"/>
                  </a:cubicBezTo>
                  <a:cubicBezTo>
                    <a:pt x="1233" y="821"/>
                    <a:pt x="1231" y="581"/>
                    <a:pt x="1164" y="358"/>
                  </a:cubicBezTo>
                  <a:cubicBezTo>
                    <a:pt x="1161" y="346"/>
                    <a:pt x="1155" y="333"/>
                    <a:pt x="1147" y="324"/>
                  </a:cubicBezTo>
                  <a:cubicBezTo>
                    <a:pt x="1134" y="315"/>
                    <a:pt x="1117" y="309"/>
                    <a:pt x="1101" y="309"/>
                  </a:cubicBezTo>
                  <a:cubicBezTo>
                    <a:pt x="1097" y="309"/>
                    <a:pt x="1094" y="310"/>
                    <a:pt x="1091" y="310"/>
                  </a:cubicBezTo>
                  <a:cubicBezTo>
                    <a:pt x="1062" y="310"/>
                    <a:pt x="1032" y="310"/>
                    <a:pt x="1001" y="310"/>
                  </a:cubicBezTo>
                  <a:cubicBezTo>
                    <a:pt x="904" y="310"/>
                    <a:pt x="799" y="306"/>
                    <a:pt x="715" y="266"/>
                  </a:cubicBezTo>
                  <a:cubicBezTo>
                    <a:pt x="663" y="243"/>
                    <a:pt x="625" y="190"/>
                    <a:pt x="588" y="146"/>
                  </a:cubicBezTo>
                  <a:cubicBezTo>
                    <a:pt x="566" y="120"/>
                    <a:pt x="481" y="35"/>
                    <a:pt x="481" y="0"/>
                  </a:cubicBezTo>
                  <a:close/>
                </a:path>
              </a:pathLst>
            </a:custGeom>
            <a:solidFill>
              <a:srgbClr val="8D5F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28"/>
            <p:cNvSpPr/>
            <p:nvPr/>
          </p:nvSpPr>
          <p:spPr>
            <a:xfrm>
              <a:off x="7769222" y="3386538"/>
              <a:ext cx="229792" cy="659007"/>
            </a:xfrm>
            <a:custGeom>
              <a:rect b="b" l="l" r="r" t="t"/>
              <a:pathLst>
                <a:path extrusionOk="0" h="3103" w="1082">
                  <a:moveTo>
                    <a:pt x="330" y="1"/>
                  </a:moveTo>
                  <a:cubicBezTo>
                    <a:pt x="316" y="158"/>
                    <a:pt x="305" y="313"/>
                    <a:pt x="296" y="469"/>
                  </a:cubicBezTo>
                  <a:cubicBezTo>
                    <a:pt x="362" y="542"/>
                    <a:pt x="472" y="571"/>
                    <a:pt x="567" y="596"/>
                  </a:cubicBezTo>
                  <a:cubicBezTo>
                    <a:pt x="638" y="616"/>
                    <a:pt x="717" y="633"/>
                    <a:pt x="772" y="682"/>
                  </a:cubicBezTo>
                  <a:cubicBezTo>
                    <a:pt x="848" y="750"/>
                    <a:pt x="861" y="864"/>
                    <a:pt x="863" y="967"/>
                  </a:cubicBezTo>
                  <a:cubicBezTo>
                    <a:pt x="872" y="1598"/>
                    <a:pt x="649" y="2221"/>
                    <a:pt x="293" y="2742"/>
                  </a:cubicBezTo>
                  <a:cubicBezTo>
                    <a:pt x="207" y="2871"/>
                    <a:pt x="110" y="2992"/>
                    <a:pt x="1" y="3102"/>
                  </a:cubicBezTo>
                  <a:cubicBezTo>
                    <a:pt x="63" y="3087"/>
                    <a:pt x="122" y="3049"/>
                    <a:pt x="176" y="3012"/>
                  </a:cubicBezTo>
                  <a:cubicBezTo>
                    <a:pt x="388" y="2864"/>
                    <a:pt x="532" y="2626"/>
                    <a:pt x="633" y="2392"/>
                  </a:cubicBezTo>
                  <a:cubicBezTo>
                    <a:pt x="725" y="2176"/>
                    <a:pt x="798" y="1950"/>
                    <a:pt x="870" y="1727"/>
                  </a:cubicBezTo>
                  <a:cubicBezTo>
                    <a:pt x="941" y="1506"/>
                    <a:pt x="1011" y="1283"/>
                    <a:pt x="1047" y="1053"/>
                  </a:cubicBezTo>
                  <a:cubicBezTo>
                    <a:pt x="1082" y="823"/>
                    <a:pt x="1080" y="583"/>
                    <a:pt x="1013" y="359"/>
                  </a:cubicBezTo>
                  <a:cubicBezTo>
                    <a:pt x="1010" y="346"/>
                    <a:pt x="1004" y="334"/>
                    <a:pt x="996" y="324"/>
                  </a:cubicBezTo>
                  <a:cubicBezTo>
                    <a:pt x="983" y="315"/>
                    <a:pt x="966" y="310"/>
                    <a:pt x="950" y="310"/>
                  </a:cubicBezTo>
                  <a:cubicBezTo>
                    <a:pt x="946" y="310"/>
                    <a:pt x="943" y="310"/>
                    <a:pt x="940" y="311"/>
                  </a:cubicBezTo>
                  <a:cubicBezTo>
                    <a:pt x="911" y="311"/>
                    <a:pt x="881" y="311"/>
                    <a:pt x="850" y="311"/>
                  </a:cubicBezTo>
                  <a:cubicBezTo>
                    <a:pt x="753" y="311"/>
                    <a:pt x="648" y="306"/>
                    <a:pt x="564" y="267"/>
                  </a:cubicBezTo>
                  <a:cubicBezTo>
                    <a:pt x="512" y="243"/>
                    <a:pt x="474" y="191"/>
                    <a:pt x="437" y="147"/>
                  </a:cubicBezTo>
                  <a:cubicBezTo>
                    <a:pt x="415" y="121"/>
                    <a:pt x="330" y="35"/>
                    <a:pt x="330" y="1"/>
                  </a:cubicBezTo>
                  <a:close/>
                </a:path>
              </a:pathLst>
            </a:custGeom>
            <a:solidFill>
              <a:srgbClr val="5C30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28"/>
            <p:cNvSpPr/>
            <p:nvPr/>
          </p:nvSpPr>
          <p:spPr>
            <a:xfrm>
              <a:off x="7643283" y="2612635"/>
              <a:ext cx="472115" cy="887526"/>
            </a:xfrm>
            <a:custGeom>
              <a:rect b="b" l="l" r="r" t="t"/>
              <a:pathLst>
                <a:path extrusionOk="0" h="4179" w="2223">
                  <a:moveTo>
                    <a:pt x="312" y="1"/>
                  </a:moveTo>
                  <a:cubicBezTo>
                    <a:pt x="163" y="1"/>
                    <a:pt x="11" y="57"/>
                    <a:pt x="3" y="231"/>
                  </a:cubicBezTo>
                  <a:cubicBezTo>
                    <a:pt x="1" y="283"/>
                    <a:pt x="5" y="459"/>
                    <a:pt x="16" y="699"/>
                  </a:cubicBezTo>
                  <a:cubicBezTo>
                    <a:pt x="49" y="1485"/>
                    <a:pt x="134" y="2961"/>
                    <a:pt x="163" y="3163"/>
                  </a:cubicBezTo>
                  <a:cubicBezTo>
                    <a:pt x="163" y="3174"/>
                    <a:pt x="166" y="3184"/>
                    <a:pt x="167" y="3193"/>
                  </a:cubicBezTo>
                  <a:cubicBezTo>
                    <a:pt x="203" y="3434"/>
                    <a:pt x="288" y="3637"/>
                    <a:pt x="473" y="3805"/>
                  </a:cubicBezTo>
                  <a:cubicBezTo>
                    <a:pt x="648" y="3963"/>
                    <a:pt x="871" y="4061"/>
                    <a:pt x="1098" y="4121"/>
                  </a:cubicBezTo>
                  <a:cubicBezTo>
                    <a:pt x="1224" y="4157"/>
                    <a:pt x="1354" y="4176"/>
                    <a:pt x="1485" y="4179"/>
                  </a:cubicBezTo>
                  <a:cubicBezTo>
                    <a:pt x="1639" y="4178"/>
                    <a:pt x="1786" y="4142"/>
                    <a:pt x="1913" y="4044"/>
                  </a:cubicBezTo>
                  <a:cubicBezTo>
                    <a:pt x="1940" y="4025"/>
                    <a:pt x="1962" y="3999"/>
                    <a:pt x="1977" y="3970"/>
                  </a:cubicBezTo>
                  <a:cubicBezTo>
                    <a:pt x="1988" y="3944"/>
                    <a:pt x="1994" y="3916"/>
                    <a:pt x="1995" y="3887"/>
                  </a:cubicBezTo>
                  <a:cubicBezTo>
                    <a:pt x="2006" y="3749"/>
                    <a:pt x="2020" y="3612"/>
                    <a:pt x="2023" y="3474"/>
                  </a:cubicBezTo>
                  <a:cubicBezTo>
                    <a:pt x="2031" y="3122"/>
                    <a:pt x="2031" y="2765"/>
                    <a:pt x="2083" y="2414"/>
                  </a:cubicBezTo>
                  <a:cubicBezTo>
                    <a:pt x="2123" y="2135"/>
                    <a:pt x="2195" y="1858"/>
                    <a:pt x="2213" y="1574"/>
                  </a:cubicBezTo>
                  <a:cubicBezTo>
                    <a:pt x="2222" y="1395"/>
                    <a:pt x="2210" y="1212"/>
                    <a:pt x="2155" y="1040"/>
                  </a:cubicBezTo>
                  <a:cubicBezTo>
                    <a:pt x="2108" y="896"/>
                    <a:pt x="2035" y="717"/>
                    <a:pt x="1931" y="608"/>
                  </a:cubicBezTo>
                  <a:cubicBezTo>
                    <a:pt x="1787" y="455"/>
                    <a:pt x="1592" y="366"/>
                    <a:pt x="1398" y="289"/>
                  </a:cubicBezTo>
                  <a:cubicBezTo>
                    <a:pt x="1076" y="159"/>
                    <a:pt x="740" y="55"/>
                    <a:pt x="394" y="6"/>
                  </a:cubicBezTo>
                  <a:cubicBezTo>
                    <a:pt x="368" y="3"/>
                    <a:pt x="340" y="1"/>
                    <a:pt x="3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28"/>
            <p:cNvSpPr/>
            <p:nvPr/>
          </p:nvSpPr>
          <p:spPr>
            <a:xfrm>
              <a:off x="7643283" y="2612635"/>
              <a:ext cx="472115" cy="887526"/>
            </a:xfrm>
            <a:custGeom>
              <a:rect b="b" l="l" r="r" t="t"/>
              <a:pathLst>
                <a:path extrusionOk="0" h="4179" w="2223">
                  <a:moveTo>
                    <a:pt x="309" y="0"/>
                  </a:moveTo>
                  <a:cubicBezTo>
                    <a:pt x="161" y="0"/>
                    <a:pt x="11" y="57"/>
                    <a:pt x="3" y="229"/>
                  </a:cubicBezTo>
                  <a:cubicBezTo>
                    <a:pt x="1" y="282"/>
                    <a:pt x="5" y="459"/>
                    <a:pt x="14" y="699"/>
                  </a:cubicBezTo>
                  <a:cubicBezTo>
                    <a:pt x="69" y="780"/>
                    <a:pt x="141" y="848"/>
                    <a:pt x="226" y="894"/>
                  </a:cubicBezTo>
                  <a:cubicBezTo>
                    <a:pt x="427" y="1010"/>
                    <a:pt x="641" y="1101"/>
                    <a:pt x="864" y="1164"/>
                  </a:cubicBezTo>
                  <a:cubicBezTo>
                    <a:pt x="1059" y="1222"/>
                    <a:pt x="1235" y="1270"/>
                    <a:pt x="1330" y="1474"/>
                  </a:cubicBezTo>
                  <a:cubicBezTo>
                    <a:pt x="1384" y="1592"/>
                    <a:pt x="1401" y="1723"/>
                    <a:pt x="1413" y="1852"/>
                  </a:cubicBezTo>
                  <a:cubicBezTo>
                    <a:pt x="1487" y="2625"/>
                    <a:pt x="1468" y="3403"/>
                    <a:pt x="1485" y="4179"/>
                  </a:cubicBezTo>
                  <a:cubicBezTo>
                    <a:pt x="1639" y="4178"/>
                    <a:pt x="1786" y="4142"/>
                    <a:pt x="1913" y="4044"/>
                  </a:cubicBezTo>
                  <a:cubicBezTo>
                    <a:pt x="1940" y="4025"/>
                    <a:pt x="1962" y="3999"/>
                    <a:pt x="1977" y="3970"/>
                  </a:cubicBezTo>
                  <a:cubicBezTo>
                    <a:pt x="1988" y="3944"/>
                    <a:pt x="1994" y="3916"/>
                    <a:pt x="1995" y="3887"/>
                  </a:cubicBezTo>
                  <a:cubicBezTo>
                    <a:pt x="2006" y="3749"/>
                    <a:pt x="2020" y="3612"/>
                    <a:pt x="2023" y="3474"/>
                  </a:cubicBezTo>
                  <a:cubicBezTo>
                    <a:pt x="2031" y="3122"/>
                    <a:pt x="2031" y="2765"/>
                    <a:pt x="2083" y="2414"/>
                  </a:cubicBezTo>
                  <a:cubicBezTo>
                    <a:pt x="2123" y="2135"/>
                    <a:pt x="2195" y="1858"/>
                    <a:pt x="2213" y="1574"/>
                  </a:cubicBezTo>
                  <a:cubicBezTo>
                    <a:pt x="2222" y="1395"/>
                    <a:pt x="2210" y="1212"/>
                    <a:pt x="2154" y="1040"/>
                  </a:cubicBezTo>
                  <a:cubicBezTo>
                    <a:pt x="2108" y="896"/>
                    <a:pt x="2035" y="717"/>
                    <a:pt x="1931" y="607"/>
                  </a:cubicBezTo>
                  <a:cubicBezTo>
                    <a:pt x="1787" y="455"/>
                    <a:pt x="1592" y="366"/>
                    <a:pt x="1398" y="287"/>
                  </a:cubicBezTo>
                  <a:cubicBezTo>
                    <a:pt x="1076" y="158"/>
                    <a:pt x="740" y="53"/>
                    <a:pt x="394" y="6"/>
                  </a:cubicBezTo>
                  <a:cubicBezTo>
                    <a:pt x="367" y="3"/>
                    <a:pt x="338" y="0"/>
                    <a:pt x="3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28"/>
            <p:cNvSpPr/>
            <p:nvPr/>
          </p:nvSpPr>
          <p:spPr>
            <a:xfrm>
              <a:off x="7533696" y="2090186"/>
              <a:ext cx="187529" cy="535616"/>
            </a:xfrm>
            <a:custGeom>
              <a:rect b="b" l="l" r="r" t="t"/>
              <a:pathLst>
                <a:path extrusionOk="0" h="2522" w="883">
                  <a:moveTo>
                    <a:pt x="883" y="1"/>
                  </a:moveTo>
                  <a:lnTo>
                    <a:pt x="883" y="1"/>
                  </a:lnTo>
                  <a:cubicBezTo>
                    <a:pt x="846" y="19"/>
                    <a:pt x="811" y="41"/>
                    <a:pt x="778" y="66"/>
                  </a:cubicBezTo>
                  <a:cubicBezTo>
                    <a:pt x="752" y="86"/>
                    <a:pt x="726" y="110"/>
                    <a:pt x="701" y="133"/>
                  </a:cubicBezTo>
                  <a:cubicBezTo>
                    <a:pt x="583" y="244"/>
                    <a:pt x="486" y="377"/>
                    <a:pt x="416" y="523"/>
                  </a:cubicBezTo>
                  <a:cubicBezTo>
                    <a:pt x="386" y="586"/>
                    <a:pt x="360" y="652"/>
                    <a:pt x="338" y="719"/>
                  </a:cubicBezTo>
                  <a:cubicBezTo>
                    <a:pt x="280" y="897"/>
                    <a:pt x="248" y="1083"/>
                    <a:pt x="215" y="1267"/>
                  </a:cubicBezTo>
                  <a:cubicBezTo>
                    <a:pt x="185" y="1431"/>
                    <a:pt x="141" y="1592"/>
                    <a:pt x="83" y="1749"/>
                  </a:cubicBezTo>
                  <a:cubicBezTo>
                    <a:pt x="33" y="1884"/>
                    <a:pt x="0" y="2015"/>
                    <a:pt x="9" y="2162"/>
                  </a:cubicBezTo>
                  <a:cubicBezTo>
                    <a:pt x="11" y="2227"/>
                    <a:pt x="22" y="2293"/>
                    <a:pt x="40" y="2356"/>
                  </a:cubicBezTo>
                  <a:cubicBezTo>
                    <a:pt x="49" y="2388"/>
                    <a:pt x="60" y="2420"/>
                    <a:pt x="72" y="2450"/>
                  </a:cubicBezTo>
                  <a:cubicBezTo>
                    <a:pt x="77" y="2465"/>
                    <a:pt x="104" y="2508"/>
                    <a:pt x="101" y="2521"/>
                  </a:cubicBezTo>
                  <a:cubicBezTo>
                    <a:pt x="112" y="2472"/>
                    <a:pt x="139" y="2426"/>
                    <a:pt x="179" y="2395"/>
                  </a:cubicBezTo>
                  <a:cubicBezTo>
                    <a:pt x="219" y="2363"/>
                    <a:pt x="269" y="2344"/>
                    <a:pt x="320" y="2338"/>
                  </a:cubicBezTo>
                  <a:cubicBezTo>
                    <a:pt x="339" y="2283"/>
                    <a:pt x="378" y="2236"/>
                    <a:pt x="416" y="2192"/>
                  </a:cubicBezTo>
                  <a:cubicBezTo>
                    <a:pt x="435" y="2170"/>
                    <a:pt x="455" y="2148"/>
                    <a:pt x="474" y="2125"/>
                  </a:cubicBezTo>
                  <a:cubicBezTo>
                    <a:pt x="484" y="2114"/>
                    <a:pt x="493" y="2102"/>
                    <a:pt x="500" y="2089"/>
                  </a:cubicBezTo>
                  <a:cubicBezTo>
                    <a:pt x="504" y="2078"/>
                    <a:pt x="508" y="2066"/>
                    <a:pt x="511" y="2053"/>
                  </a:cubicBezTo>
                  <a:cubicBezTo>
                    <a:pt x="548" y="1935"/>
                    <a:pt x="548" y="1807"/>
                    <a:pt x="508" y="1689"/>
                  </a:cubicBezTo>
                  <a:cubicBezTo>
                    <a:pt x="500" y="1664"/>
                    <a:pt x="489" y="1639"/>
                    <a:pt x="475" y="1616"/>
                  </a:cubicBezTo>
                  <a:cubicBezTo>
                    <a:pt x="605" y="1243"/>
                    <a:pt x="715" y="863"/>
                    <a:pt x="806" y="477"/>
                  </a:cubicBezTo>
                  <a:cubicBezTo>
                    <a:pt x="806" y="436"/>
                    <a:pt x="815" y="395"/>
                    <a:pt x="815" y="353"/>
                  </a:cubicBezTo>
                  <a:cubicBezTo>
                    <a:pt x="813" y="320"/>
                    <a:pt x="817" y="287"/>
                    <a:pt x="826" y="257"/>
                  </a:cubicBezTo>
                  <a:cubicBezTo>
                    <a:pt x="857" y="177"/>
                    <a:pt x="866" y="85"/>
                    <a:pt x="8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28"/>
            <p:cNvSpPr/>
            <p:nvPr/>
          </p:nvSpPr>
          <p:spPr>
            <a:xfrm>
              <a:off x="7587215" y="2073196"/>
              <a:ext cx="539864" cy="714438"/>
            </a:xfrm>
            <a:custGeom>
              <a:rect b="b" l="l" r="r" t="t"/>
              <a:pathLst>
                <a:path extrusionOk="0" h="3364" w="2542">
                  <a:moveTo>
                    <a:pt x="1160" y="0"/>
                  </a:moveTo>
                  <a:cubicBezTo>
                    <a:pt x="1142" y="0"/>
                    <a:pt x="1124" y="1"/>
                    <a:pt x="1106" y="2"/>
                  </a:cubicBezTo>
                  <a:cubicBezTo>
                    <a:pt x="971" y="11"/>
                    <a:pt x="839" y="40"/>
                    <a:pt x="713" y="86"/>
                  </a:cubicBezTo>
                  <a:cubicBezTo>
                    <a:pt x="594" y="130"/>
                    <a:pt x="514" y="190"/>
                    <a:pt x="424" y="276"/>
                  </a:cubicBezTo>
                  <a:cubicBezTo>
                    <a:pt x="371" y="327"/>
                    <a:pt x="325" y="385"/>
                    <a:pt x="287" y="448"/>
                  </a:cubicBezTo>
                  <a:cubicBezTo>
                    <a:pt x="201" y="587"/>
                    <a:pt x="149" y="748"/>
                    <a:pt x="109" y="904"/>
                  </a:cubicBezTo>
                  <a:cubicBezTo>
                    <a:pt x="44" y="1145"/>
                    <a:pt x="0" y="1398"/>
                    <a:pt x="40" y="1643"/>
                  </a:cubicBezTo>
                  <a:cubicBezTo>
                    <a:pt x="72" y="1850"/>
                    <a:pt x="160" y="2043"/>
                    <a:pt x="192" y="2249"/>
                  </a:cubicBezTo>
                  <a:cubicBezTo>
                    <a:pt x="218" y="2416"/>
                    <a:pt x="207" y="2585"/>
                    <a:pt x="229" y="2752"/>
                  </a:cubicBezTo>
                  <a:cubicBezTo>
                    <a:pt x="247" y="2888"/>
                    <a:pt x="354" y="2972"/>
                    <a:pt x="467" y="3043"/>
                  </a:cubicBezTo>
                  <a:cubicBezTo>
                    <a:pt x="488" y="3056"/>
                    <a:pt x="508" y="3068"/>
                    <a:pt x="530" y="3081"/>
                  </a:cubicBezTo>
                  <a:cubicBezTo>
                    <a:pt x="572" y="3104"/>
                    <a:pt x="614" y="3127"/>
                    <a:pt x="657" y="3149"/>
                  </a:cubicBezTo>
                  <a:cubicBezTo>
                    <a:pt x="858" y="3253"/>
                    <a:pt x="1074" y="3320"/>
                    <a:pt x="1298" y="3350"/>
                  </a:cubicBezTo>
                  <a:cubicBezTo>
                    <a:pt x="1370" y="3359"/>
                    <a:pt x="1442" y="3364"/>
                    <a:pt x="1515" y="3364"/>
                  </a:cubicBezTo>
                  <a:cubicBezTo>
                    <a:pt x="1590" y="3364"/>
                    <a:pt x="1665" y="3359"/>
                    <a:pt x="1739" y="3349"/>
                  </a:cubicBezTo>
                  <a:cubicBezTo>
                    <a:pt x="1888" y="3330"/>
                    <a:pt x="2032" y="3288"/>
                    <a:pt x="2168" y="3225"/>
                  </a:cubicBezTo>
                  <a:cubicBezTo>
                    <a:pt x="2188" y="3218"/>
                    <a:pt x="2206" y="3206"/>
                    <a:pt x="2219" y="3191"/>
                  </a:cubicBezTo>
                  <a:cubicBezTo>
                    <a:pt x="2229" y="3173"/>
                    <a:pt x="2235" y="3153"/>
                    <a:pt x="2236" y="3134"/>
                  </a:cubicBezTo>
                  <a:cubicBezTo>
                    <a:pt x="2301" y="2661"/>
                    <a:pt x="2364" y="2188"/>
                    <a:pt x="2427" y="1715"/>
                  </a:cubicBezTo>
                  <a:cubicBezTo>
                    <a:pt x="2434" y="1663"/>
                    <a:pt x="2441" y="1610"/>
                    <a:pt x="2447" y="1558"/>
                  </a:cubicBezTo>
                  <a:cubicBezTo>
                    <a:pt x="2449" y="1524"/>
                    <a:pt x="2436" y="1455"/>
                    <a:pt x="2478" y="1445"/>
                  </a:cubicBezTo>
                  <a:cubicBezTo>
                    <a:pt x="2480" y="1445"/>
                    <a:pt x="2481" y="1444"/>
                    <a:pt x="2484" y="1444"/>
                  </a:cubicBezTo>
                  <a:cubicBezTo>
                    <a:pt x="2489" y="1443"/>
                    <a:pt x="2494" y="1443"/>
                    <a:pt x="2499" y="1443"/>
                  </a:cubicBezTo>
                  <a:cubicBezTo>
                    <a:pt x="2507" y="1443"/>
                    <a:pt x="2516" y="1444"/>
                    <a:pt x="2524" y="1446"/>
                  </a:cubicBezTo>
                  <a:cubicBezTo>
                    <a:pt x="2524" y="1446"/>
                    <a:pt x="2524" y="1446"/>
                    <a:pt x="2524" y="1446"/>
                  </a:cubicBezTo>
                  <a:cubicBezTo>
                    <a:pt x="2541" y="1446"/>
                    <a:pt x="2509" y="1277"/>
                    <a:pt x="2506" y="1263"/>
                  </a:cubicBezTo>
                  <a:cubicBezTo>
                    <a:pt x="2502" y="1225"/>
                    <a:pt x="2493" y="1186"/>
                    <a:pt x="2482" y="1149"/>
                  </a:cubicBezTo>
                  <a:cubicBezTo>
                    <a:pt x="2469" y="1112"/>
                    <a:pt x="2460" y="1080"/>
                    <a:pt x="2475" y="1042"/>
                  </a:cubicBezTo>
                  <a:cubicBezTo>
                    <a:pt x="2481" y="1029"/>
                    <a:pt x="2484" y="1017"/>
                    <a:pt x="2484" y="1005"/>
                  </a:cubicBezTo>
                  <a:cubicBezTo>
                    <a:pt x="2481" y="996"/>
                    <a:pt x="2477" y="988"/>
                    <a:pt x="2471" y="983"/>
                  </a:cubicBezTo>
                  <a:cubicBezTo>
                    <a:pt x="2386" y="872"/>
                    <a:pt x="2298" y="762"/>
                    <a:pt x="2203" y="660"/>
                  </a:cubicBezTo>
                  <a:cubicBezTo>
                    <a:pt x="2075" y="523"/>
                    <a:pt x="1939" y="395"/>
                    <a:pt x="1794" y="276"/>
                  </a:cubicBezTo>
                  <a:lnTo>
                    <a:pt x="1772" y="258"/>
                  </a:lnTo>
                  <a:cubicBezTo>
                    <a:pt x="1736" y="228"/>
                    <a:pt x="1702" y="196"/>
                    <a:pt x="1666" y="169"/>
                  </a:cubicBezTo>
                  <a:cubicBezTo>
                    <a:pt x="1629" y="139"/>
                    <a:pt x="1588" y="112"/>
                    <a:pt x="1545" y="90"/>
                  </a:cubicBezTo>
                  <a:cubicBezTo>
                    <a:pt x="1460" y="49"/>
                    <a:pt x="1369" y="22"/>
                    <a:pt x="1275" y="8"/>
                  </a:cubicBezTo>
                  <a:cubicBezTo>
                    <a:pt x="1237" y="3"/>
                    <a:pt x="1198" y="0"/>
                    <a:pt x="1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28"/>
            <p:cNvSpPr/>
            <p:nvPr/>
          </p:nvSpPr>
          <p:spPr>
            <a:xfrm>
              <a:off x="7795557" y="2385816"/>
              <a:ext cx="142293" cy="173937"/>
            </a:xfrm>
            <a:custGeom>
              <a:rect b="b" l="l" r="r" t="t"/>
              <a:pathLst>
                <a:path extrusionOk="0" h="819" w="670">
                  <a:moveTo>
                    <a:pt x="94" y="1"/>
                  </a:moveTo>
                  <a:lnTo>
                    <a:pt x="46" y="299"/>
                  </a:lnTo>
                  <a:lnTo>
                    <a:pt x="42" y="327"/>
                  </a:lnTo>
                  <a:lnTo>
                    <a:pt x="23" y="448"/>
                  </a:lnTo>
                  <a:cubicBezTo>
                    <a:pt x="17" y="487"/>
                    <a:pt x="1" y="520"/>
                    <a:pt x="13" y="560"/>
                  </a:cubicBezTo>
                  <a:cubicBezTo>
                    <a:pt x="16" y="573"/>
                    <a:pt x="23" y="587"/>
                    <a:pt x="30" y="599"/>
                  </a:cubicBezTo>
                  <a:cubicBezTo>
                    <a:pt x="63" y="657"/>
                    <a:pt x="99" y="712"/>
                    <a:pt x="140" y="766"/>
                  </a:cubicBezTo>
                  <a:cubicBezTo>
                    <a:pt x="156" y="789"/>
                    <a:pt x="177" y="813"/>
                    <a:pt x="203" y="818"/>
                  </a:cubicBezTo>
                  <a:cubicBezTo>
                    <a:pt x="207" y="819"/>
                    <a:pt x="211" y="819"/>
                    <a:pt x="215" y="819"/>
                  </a:cubicBezTo>
                  <a:cubicBezTo>
                    <a:pt x="228" y="819"/>
                    <a:pt x="240" y="817"/>
                    <a:pt x="253" y="813"/>
                  </a:cubicBezTo>
                  <a:cubicBezTo>
                    <a:pt x="335" y="792"/>
                    <a:pt x="418" y="770"/>
                    <a:pt x="494" y="726"/>
                  </a:cubicBezTo>
                  <a:cubicBezTo>
                    <a:pt x="528" y="711"/>
                    <a:pt x="553" y="681"/>
                    <a:pt x="562" y="645"/>
                  </a:cubicBezTo>
                  <a:cubicBezTo>
                    <a:pt x="612" y="492"/>
                    <a:pt x="648" y="335"/>
                    <a:pt x="670" y="175"/>
                  </a:cubicBezTo>
                  <a:lnTo>
                    <a:pt x="9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28"/>
            <p:cNvSpPr/>
            <p:nvPr/>
          </p:nvSpPr>
          <p:spPr>
            <a:xfrm>
              <a:off x="7955053" y="2280264"/>
              <a:ext cx="159708" cy="504184"/>
            </a:xfrm>
            <a:custGeom>
              <a:rect b="b" l="l" r="r" t="t"/>
              <a:pathLst>
                <a:path extrusionOk="0" h="2374" w="752">
                  <a:moveTo>
                    <a:pt x="366" y="0"/>
                  </a:moveTo>
                  <a:cubicBezTo>
                    <a:pt x="285" y="0"/>
                    <a:pt x="239" y="107"/>
                    <a:pt x="198" y="182"/>
                  </a:cubicBezTo>
                  <a:cubicBezTo>
                    <a:pt x="143" y="287"/>
                    <a:pt x="103" y="400"/>
                    <a:pt x="76" y="517"/>
                  </a:cubicBezTo>
                  <a:cubicBezTo>
                    <a:pt x="32" y="705"/>
                    <a:pt x="19" y="901"/>
                    <a:pt x="12" y="1096"/>
                  </a:cubicBezTo>
                  <a:cubicBezTo>
                    <a:pt x="1" y="1339"/>
                    <a:pt x="0" y="1581"/>
                    <a:pt x="0" y="1823"/>
                  </a:cubicBezTo>
                  <a:cubicBezTo>
                    <a:pt x="1" y="2006"/>
                    <a:pt x="1" y="2191"/>
                    <a:pt x="7" y="2374"/>
                  </a:cubicBezTo>
                  <a:cubicBezTo>
                    <a:pt x="156" y="2355"/>
                    <a:pt x="300" y="2313"/>
                    <a:pt x="436" y="2250"/>
                  </a:cubicBezTo>
                  <a:cubicBezTo>
                    <a:pt x="456" y="2243"/>
                    <a:pt x="474" y="2231"/>
                    <a:pt x="487" y="2216"/>
                  </a:cubicBezTo>
                  <a:cubicBezTo>
                    <a:pt x="497" y="2198"/>
                    <a:pt x="503" y="2178"/>
                    <a:pt x="504" y="2159"/>
                  </a:cubicBezTo>
                  <a:cubicBezTo>
                    <a:pt x="569" y="1686"/>
                    <a:pt x="632" y="1213"/>
                    <a:pt x="695" y="740"/>
                  </a:cubicBezTo>
                  <a:cubicBezTo>
                    <a:pt x="702" y="688"/>
                    <a:pt x="709" y="635"/>
                    <a:pt x="715" y="583"/>
                  </a:cubicBezTo>
                  <a:cubicBezTo>
                    <a:pt x="717" y="549"/>
                    <a:pt x="704" y="480"/>
                    <a:pt x="746" y="470"/>
                  </a:cubicBezTo>
                  <a:cubicBezTo>
                    <a:pt x="748" y="470"/>
                    <a:pt x="749" y="469"/>
                    <a:pt x="752" y="469"/>
                  </a:cubicBezTo>
                  <a:cubicBezTo>
                    <a:pt x="730" y="348"/>
                    <a:pt x="695" y="228"/>
                    <a:pt x="610" y="141"/>
                  </a:cubicBezTo>
                  <a:cubicBezTo>
                    <a:pt x="556" y="86"/>
                    <a:pt x="487" y="50"/>
                    <a:pt x="421" y="16"/>
                  </a:cubicBezTo>
                  <a:cubicBezTo>
                    <a:pt x="401" y="5"/>
                    <a:pt x="382" y="0"/>
                    <a:pt x="3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28"/>
            <p:cNvSpPr/>
            <p:nvPr/>
          </p:nvSpPr>
          <p:spPr>
            <a:xfrm>
              <a:off x="7694678" y="2245009"/>
              <a:ext cx="88774" cy="497176"/>
            </a:xfrm>
            <a:custGeom>
              <a:rect b="b" l="l" r="r" t="t"/>
              <a:pathLst>
                <a:path extrusionOk="0" h="2341" w="418">
                  <a:moveTo>
                    <a:pt x="304" y="0"/>
                  </a:moveTo>
                  <a:cubicBezTo>
                    <a:pt x="150" y="399"/>
                    <a:pt x="88" y="837"/>
                    <a:pt x="50" y="1173"/>
                  </a:cubicBezTo>
                  <a:cubicBezTo>
                    <a:pt x="11" y="1538"/>
                    <a:pt x="1" y="1905"/>
                    <a:pt x="24" y="2272"/>
                  </a:cubicBezTo>
                  <a:cubicBezTo>
                    <a:pt x="66" y="2295"/>
                    <a:pt x="110" y="2318"/>
                    <a:pt x="152" y="2340"/>
                  </a:cubicBezTo>
                  <a:cubicBezTo>
                    <a:pt x="123" y="1956"/>
                    <a:pt x="130" y="1569"/>
                    <a:pt x="172" y="1185"/>
                  </a:cubicBezTo>
                  <a:cubicBezTo>
                    <a:pt x="209" y="858"/>
                    <a:pt x="268" y="430"/>
                    <a:pt x="418" y="44"/>
                  </a:cubicBez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28"/>
            <p:cNvSpPr/>
            <p:nvPr/>
          </p:nvSpPr>
          <p:spPr>
            <a:xfrm>
              <a:off x="7767948" y="2108875"/>
              <a:ext cx="206431" cy="177548"/>
            </a:xfrm>
            <a:custGeom>
              <a:rect b="b" l="l" r="r" t="t"/>
              <a:pathLst>
                <a:path extrusionOk="0" h="836" w="972">
                  <a:moveTo>
                    <a:pt x="815" y="1"/>
                  </a:moveTo>
                  <a:cubicBezTo>
                    <a:pt x="814" y="23"/>
                    <a:pt x="810" y="45"/>
                    <a:pt x="803" y="66"/>
                  </a:cubicBezTo>
                  <a:cubicBezTo>
                    <a:pt x="785" y="117"/>
                    <a:pt x="754" y="163"/>
                    <a:pt x="717" y="202"/>
                  </a:cubicBezTo>
                  <a:cubicBezTo>
                    <a:pt x="643" y="278"/>
                    <a:pt x="556" y="340"/>
                    <a:pt x="471" y="403"/>
                  </a:cubicBezTo>
                  <a:cubicBezTo>
                    <a:pt x="408" y="447"/>
                    <a:pt x="347" y="498"/>
                    <a:pt x="281" y="536"/>
                  </a:cubicBezTo>
                  <a:cubicBezTo>
                    <a:pt x="235" y="563"/>
                    <a:pt x="191" y="593"/>
                    <a:pt x="145" y="618"/>
                  </a:cubicBezTo>
                  <a:cubicBezTo>
                    <a:pt x="98" y="644"/>
                    <a:pt x="56" y="675"/>
                    <a:pt x="19" y="713"/>
                  </a:cubicBezTo>
                  <a:cubicBezTo>
                    <a:pt x="10" y="721"/>
                    <a:pt x="3" y="732"/>
                    <a:pt x="0" y="743"/>
                  </a:cubicBezTo>
                  <a:cubicBezTo>
                    <a:pt x="40" y="721"/>
                    <a:pt x="85" y="709"/>
                    <a:pt x="132" y="709"/>
                  </a:cubicBezTo>
                  <a:cubicBezTo>
                    <a:pt x="139" y="708"/>
                    <a:pt x="145" y="708"/>
                    <a:pt x="152" y="708"/>
                  </a:cubicBezTo>
                  <a:cubicBezTo>
                    <a:pt x="177" y="708"/>
                    <a:pt x="200" y="712"/>
                    <a:pt x="224" y="718"/>
                  </a:cubicBezTo>
                  <a:cubicBezTo>
                    <a:pt x="277" y="735"/>
                    <a:pt x="317" y="766"/>
                    <a:pt x="330" y="820"/>
                  </a:cubicBezTo>
                  <a:cubicBezTo>
                    <a:pt x="329" y="824"/>
                    <a:pt x="332" y="830"/>
                    <a:pt x="335" y="832"/>
                  </a:cubicBezTo>
                  <a:cubicBezTo>
                    <a:pt x="340" y="835"/>
                    <a:pt x="346" y="835"/>
                    <a:pt x="351" y="835"/>
                  </a:cubicBezTo>
                  <a:cubicBezTo>
                    <a:pt x="406" y="830"/>
                    <a:pt x="460" y="786"/>
                    <a:pt x="504" y="755"/>
                  </a:cubicBezTo>
                  <a:cubicBezTo>
                    <a:pt x="646" y="659"/>
                    <a:pt x="790" y="560"/>
                    <a:pt x="893" y="424"/>
                  </a:cubicBezTo>
                  <a:cubicBezTo>
                    <a:pt x="928" y="378"/>
                    <a:pt x="953" y="326"/>
                    <a:pt x="964" y="269"/>
                  </a:cubicBezTo>
                  <a:cubicBezTo>
                    <a:pt x="972" y="214"/>
                    <a:pt x="965" y="159"/>
                    <a:pt x="943" y="108"/>
                  </a:cubicBezTo>
                  <a:lnTo>
                    <a:pt x="921" y="90"/>
                  </a:lnTo>
                  <a:cubicBezTo>
                    <a:pt x="885" y="61"/>
                    <a:pt x="851" y="30"/>
                    <a:pt x="8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28"/>
            <p:cNvSpPr/>
            <p:nvPr/>
          </p:nvSpPr>
          <p:spPr>
            <a:xfrm>
              <a:off x="7726322" y="1941097"/>
              <a:ext cx="229792" cy="311558"/>
            </a:xfrm>
            <a:custGeom>
              <a:rect b="b" l="l" r="r" t="t"/>
              <a:pathLst>
                <a:path extrusionOk="0" h="1467" w="1082">
                  <a:moveTo>
                    <a:pt x="755" y="1"/>
                  </a:moveTo>
                  <a:cubicBezTo>
                    <a:pt x="738" y="52"/>
                    <a:pt x="716" y="101"/>
                    <a:pt x="686" y="147"/>
                  </a:cubicBezTo>
                  <a:cubicBezTo>
                    <a:pt x="652" y="199"/>
                    <a:pt x="610" y="247"/>
                    <a:pt x="565" y="290"/>
                  </a:cubicBezTo>
                  <a:cubicBezTo>
                    <a:pt x="555" y="298"/>
                    <a:pt x="546" y="305"/>
                    <a:pt x="536" y="315"/>
                  </a:cubicBezTo>
                  <a:cubicBezTo>
                    <a:pt x="438" y="399"/>
                    <a:pt x="324" y="461"/>
                    <a:pt x="208" y="518"/>
                  </a:cubicBezTo>
                  <a:cubicBezTo>
                    <a:pt x="164" y="536"/>
                    <a:pt x="123" y="561"/>
                    <a:pt x="86" y="590"/>
                  </a:cubicBezTo>
                  <a:cubicBezTo>
                    <a:pt x="56" y="615"/>
                    <a:pt x="6" y="673"/>
                    <a:pt x="2" y="723"/>
                  </a:cubicBezTo>
                  <a:cubicBezTo>
                    <a:pt x="1" y="739"/>
                    <a:pt x="5" y="754"/>
                    <a:pt x="13" y="766"/>
                  </a:cubicBezTo>
                  <a:cubicBezTo>
                    <a:pt x="25" y="784"/>
                    <a:pt x="54" y="787"/>
                    <a:pt x="74" y="796"/>
                  </a:cubicBezTo>
                  <a:cubicBezTo>
                    <a:pt x="113" y="818"/>
                    <a:pt x="163" y="865"/>
                    <a:pt x="170" y="912"/>
                  </a:cubicBezTo>
                  <a:cubicBezTo>
                    <a:pt x="180" y="971"/>
                    <a:pt x="184" y="1029"/>
                    <a:pt x="184" y="1088"/>
                  </a:cubicBezTo>
                  <a:cubicBezTo>
                    <a:pt x="182" y="1134"/>
                    <a:pt x="175" y="1181"/>
                    <a:pt x="173" y="1227"/>
                  </a:cubicBezTo>
                  <a:cubicBezTo>
                    <a:pt x="171" y="1247"/>
                    <a:pt x="167" y="1267"/>
                    <a:pt x="162" y="1287"/>
                  </a:cubicBezTo>
                  <a:cubicBezTo>
                    <a:pt x="155" y="1304"/>
                    <a:pt x="152" y="1324"/>
                    <a:pt x="155" y="1342"/>
                  </a:cubicBezTo>
                  <a:cubicBezTo>
                    <a:pt x="159" y="1354"/>
                    <a:pt x="163" y="1365"/>
                    <a:pt x="169" y="1377"/>
                  </a:cubicBezTo>
                  <a:cubicBezTo>
                    <a:pt x="178" y="1401"/>
                    <a:pt x="185" y="1424"/>
                    <a:pt x="189" y="1450"/>
                  </a:cubicBezTo>
                  <a:cubicBezTo>
                    <a:pt x="190" y="1457"/>
                    <a:pt x="194" y="1467"/>
                    <a:pt x="203" y="1467"/>
                  </a:cubicBezTo>
                  <a:cubicBezTo>
                    <a:pt x="203" y="1467"/>
                    <a:pt x="204" y="1467"/>
                    <a:pt x="204" y="1467"/>
                  </a:cubicBezTo>
                  <a:cubicBezTo>
                    <a:pt x="206" y="1465"/>
                    <a:pt x="206" y="1465"/>
                    <a:pt x="208" y="1464"/>
                  </a:cubicBezTo>
                  <a:cubicBezTo>
                    <a:pt x="213" y="1463"/>
                    <a:pt x="217" y="1460"/>
                    <a:pt x="221" y="1457"/>
                  </a:cubicBezTo>
                  <a:cubicBezTo>
                    <a:pt x="239" y="1445"/>
                    <a:pt x="259" y="1435"/>
                    <a:pt x="280" y="1430"/>
                  </a:cubicBezTo>
                  <a:cubicBezTo>
                    <a:pt x="302" y="1422"/>
                    <a:pt x="325" y="1418"/>
                    <a:pt x="348" y="1418"/>
                  </a:cubicBezTo>
                  <a:cubicBezTo>
                    <a:pt x="371" y="1418"/>
                    <a:pt x="394" y="1422"/>
                    <a:pt x="416" y="1430"/>
                  </a:cubicBezTo>
                  <a:cubicBezTo>
                    <a:pt x="433" y="1435"/>
                    <a:pt x="449" y="1445"/>
                    <a:pt x="467" y="1452"/>
                  </a:cubicBezTo>
                  <a:cubicBezTo>
                    <a:pt x="474" y="1454"/>
                    <a:pt x="481" y="1455"/>
                    <a:pt x="488" y="1455"/>
                  </a:cubicBezTo>
                  <a:cubicBezTo>
                    <a:pt x="521" y="1455"/>
                    <a:pt x="551" y="1433"/>
                    <a:pt x="580" y="1419"/>
                  </a:cubicBezTo>
                  <a:cubicBezTo>
                    <a:pt x="620" y="1398"/>
                    <a:pt x="660" y="1376"/>
                    <a:pt x="699" y="1351"/>
                  </a:cubicBezTo>
                  <a:cubicBezTo>
                    <a:pt x="796" y="1296"/>
                    <a:pt x="888" y="1230"/>
                    <a:pt x="971" y="1154"/>
                  </a:cubicBezTo>
                  <a:cubicBezTo>
                    <a:pt x="1023" y="1105"/>
                    <a:pt x="1072" y="1043"/>
                    <a:pt x="1077" y="971"/>
                  </a:cubicBezTo>
                  <a:cubicBezTo>
                    <a:pt x="1081" y="887"/>
                    <a:pt x="1026" y="813"/>
                    <a:pt x="982" y="740"/>
                  </a:cubicBezTo>
                  <a:cubicBezTo>
                    <a:pt x="982" y="740"/>
                    <a:pt x="981" y="740"/>
                    <a:pt x="981" y="739"/>
                  </a:cubicBezTo>
                  <a:cubicBezTo>
                    <a:pt x="882" y="572"/>
                    <a:pt x="846" y="382"/>
                    <a:pt x="805" y="192"/>
                  </a:cubicBezTo>
                  <a:cubicBezTo>
                    <a:pt x="789" y="127"/>
                    <a:pt x="773" y="64"/>
                    <a:pt x="755" y="1"/>
                  </a:cubicBezTo>
                  <a:close/>
                </a:path>
              </a:pathLst>
            </a:custGeom>
            <a:solidFill>
              <a:srgbClr val="8D5F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28"/>
            <p:cNvSpPr/>
            <p:nvPr/>
          </p:nvSpPr>
          <p:spPr>
            <a:xfrm>
              <a:off x="7773045" y="1971680"/>
              <a:ext cx="162044" cy="279064"/>
            </a:xfrm>
            <a:custGeom>
              <a:rect b="b" l="l" r="r" t="t"/>
              <a:pathLst>
                <a:path extrusionOk="0" h="1314" w="763">
                  <a:moveTo>
                    <a:pt x="448" y="1"/>
                  </a:moveTo>
                  <a:cubicBezTo>
                    <a:pt x="428" y="1"/>
                    <a:pt x="409" y="7"/>
                    <a:pt x="392" y="18"/>
                  </a:cubicBezTo>
                  <a:cubicBezTo>
                    <a:pt x="362" y="40"/>
                    <a:pt x="344" y="74"/>
                    <a:pt x="342" y="111"/>
                  </a:cubicBezTo>
                  <a:cubicBezTo>
                    <a:pt x="342" y="122"/>
                    <a:pt x="342" y="135"/>
                    <a:pt x="344" y="146"/>
                  </a:cubicBezTo>
                  <a:cubicBezTo>
                    <a:pt x="349" y="180"/>
                    <a:pt x="359" y="213"/>
                    <a:pt x="370" y="245"/>
                  </a:cubicBezTo>
                  <a:cubicBezTo>
                    <a:pt x="382" y="292"/>
                    <a:pt x="390" y="340"/>
                    <a:pt x="392" y="388"/>
                  </a:cubicBezTo>
                  <a:cubicBezTo>
                    <a:pt x="399" y="486"/>
                    <a:pt x="386" y="584"/>
                    <a:pt x="360" y="677"/>
                  </a:cubicBezTo>
                  <a:cubicBezTo>
                    <a:pt x="345" y="728"/>
                    <a:pt x="326" y="778"/>
                    <a:pt x="301" y="825"/>
                  </a:cubicBezTo>
                  <a:cubicBezTo>
                    <a:pt x="213" y="995"/>
                    <a:pt x="67" y="1137"/>
                    <a:pt x="1" y="1313"/>
                  </a:cubicBezTo>
                  <a:cubicBezTo>
                    <a:pt x="19" y="1301"/>
                    <a:pt x="39" y="1291"/>
                    <a:pt x="60" y="1286"/>
                  </a:cubicBezTo>
                  <a:cubicBezTo>
                    <a:pt x="227" y="1143"/>
                    <a:pt x="468" y="1082"/>
                    <a:pt x="618" y="917"/>
                  </a:cubicBezTo>
                  <a:cubicBezTo>
                    <a:pt x="695" y="826"/>
                    <a:pt x="746" y="714"/>
                    <a:pt x="762" y="597"/>
                  </a:cubicBezTo>
                  <a:cubicBezTo>
                    <a:pt x="762" y="596"/>
                    <a:pt x="761" y="596"/>
                    <a:pt x="761" y="595"/>
                  </a:cubicBezTo>
                  <a:cubicBezTo>
                    <a:pt x="662" y="428"/>
                    <a:pt x="626" y="238"/>
                    <a:pt x="583" y="48"/>
                  </a:cubicBezTo>
                  <a:cubicBezTo>
                    <a:pt x="567" y="37"/>
                    <a:pt x="547" y="26"/>
                    <a:pt x="528" y="18"/>
                  </a:cubicBezTo>
                  <a:cubicBezTo>
                    <a:pt x="507" y="10"/>
                    <a:pt x="487" y="4"/>
                    <a:pt x="466" y="3"/>
                  </a:cubicBezTo>
                  <a:cubicBezTo>
                    <a:pt x="460" y="1"/>
                    <a:pt x="454" y="1"/>
                    <a:pt x="448" y="1"/>
                  </a:cubicBezTo>
                  <a:close/>
                </a:path>
              </a:pathLst>
            </a:custGeom>
            <a:solidFill>
              <a:srgbClr val="5C30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28"/>
            <p:cNvSpPr/>
            <p:nvPr/>
          </p:nvSpPr>
          <p:spPr>
            <a:xfrm>
              <a:off x="7766037" y="2081691"/>
              <a:ext cx="197299" cy="198785"/>
            </a:xfrm>
            <a:custGeom>
              <a:rect b="b" l="l" r="r" t="t"/>
              <a:pathLst>
                <a:path extrusionOk="0" h="936" w="929">
                  <a:moveTo>
                    <a:pt x="769" y="1"/>
                  </a:moveTo>
                  <a:cubicBezTo>
                    <a:pt x="773" y="56"/>
                    <a:pt x="776" y="112"/>
                    <a:pt x="757" y="166"/>
                  </a:cubicBezTo>
                  <a:cubicBezTo>
                    <a:pt x="739" y="217"/>
                    <a:pt x="708" y="264"/>
                    <a:pt x="670" y="302"/>
                  </a:cubicBezTo>
                  <a:cubicBezTo>
                    <a:pt x="594" y="375"/>
                    <a:pt x="512" y="441"/>
                    <a:pt x="423" y="502"/>
                  </a:cubicBezTo>
                  <a:cubicBezTo>
                    <a:pt x="361" y="547"/>
                    <a:pt x="301" y="597"/>
                    <a:pt x="235" y="636"/>
                  </a:cubicBezTo>
                  <a:cubicBezTo>
                    <a:pt x="196" y="658"/>
                    <a:pt x="158" y="678"/>
                    <a:pt x="122" y="704"/>
                  </a:cubicBezTo>
                  <a:cubicBezTo>
                    <a:pt x="90" y="728"/>
                    <a:pt x="63" y="746"/>
                    <a:pt x="46" y="783"/>
                  </a:cubicBezTo>
                  <a:lnTo>
                    <a:pt x="1" y="883"/>
                  </a:lnTo>
                  <a:cubicBezTo>
                    <a:pt x="27" y="832"/>
                    <a:pt x="78" y="801"/>
                    <a:pt x="135" y="801"/>
                  </a:cubicBezTo>
                  <a:cubicBezTo>
                    <a:pt x="141" y="801"/>
                    <a:pt x="148" y="801"/>
                    <a:pt x="155" y="802"/>
                  </a:cubicBezTo>
                  <a:cubicBezTo>
                    <a:pt x="217" y="812"/>
                    <a:pt x="268" y="859"/>
                    <a:pt x="283" y="920"/>
                  </a:cubicBezTo>
                  <a:cubicBezTo>
                    <a:pt x="283" y="926"/>
                    <a:pt x="286" y="930"/>
                    <a:pt x="289" y="933"/>
                  </a:cubicBezTo>
                  <a:cubicBezTo>
                    <a:pt x="292" y="934"/>
                    <a:pt x="295" y="935"/>
                    <a:pt x="298" y="935"/>
                  </a:cubicBezTo>
                  <a:cubicBezTo>
                    <a:pt x="300" y="935"/>
                    <a:pt x="303" y="935"/>
                    <a:pt x="305" y="934"/>
                  </a:cubicBezTo>
                  <a:cubicBezTo>
                    <a:pt x="361" y="929"/>
                    <a:pt x="414" y="886"/>
                    <a:pt x="459" y="854"/>
                  </a:cubicBezTo>
                  <a:cubicBezTo>
                    <a:pt x="600" y="758"/>
                    <a:pt x="743" y="660"/>
                    <a:pt x="847" y="524"/>
                  </a:cubicBezTo>
                  <a:cubicBezTo>
                    <a:pt x="882" y="479"/>
                    <a:pt x="907" y="426"/>
                    <a:pt x="918" y="370"/>
                  </a:cubicBezTo>
                  <a:cubicBezTo>
                    <a:pt x="929" y="312"/>
                    <a:pt x="918" y="260"/>
                    <a:pt x="896" y="205"/>
                  </a:cubicBezTo>
                  <a:cubicBezTo>
                    <a:pt x="882" y="169"/>
                    <a:pt x="864" y="134"/>
                    <a:pt x="842" y="101"/>
                  </a:cubicBezTo>
                  <a:cubicBezTo>
                    <a:pt x="821" y="67"/>
                    <a:pt x="777" y="41"/>
                    <a:pt x="7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28"/>
            <p:cNvSpPr/>
            <p:nvPr/>
          </p:nvSpPr>
          <p:spPr>
            <a:xfrm>
              <a:off x="7717615" y="2129051"/>
              <a:ext cx="60315" cy="137621"/>
            </a:xfrm>
            <a:custGeom>
              <a:rect b="b" l="l" r="r" t="t"/>
              <a:pathLst>
                <a:path extrusionOk="0" h="648" w="284">
                  <a:moveTo>
                    <a:pt x="203" y="1"/>
                  </a:moveTo>
                  <a:cubicBezTo>
                    <a:pt x="168" y="12"/>
                    <a:pt x="135" y="33"/>
                    <a:pt x="110" y="59"/>
                  </a:cubicBezTo>
                  <a:cubicBezTo>
                    <a:pt x="83" y="92"/>
                    <a:pt x="61" y="129"/>
                    <a:pt x="44" y="169"/>
                  </a:cubicBezTo>
                  <a:cubicBezTo>
                    <a:pt x="29" y="203"/>
                    <a:pt x="17" y="240"/>
                    <a:pt x="10" y="279"/>
                  </a:cubicBezTo>
                  <a:cubicBezTo>
                    <a:pt x="7" y="287"/>
                    <a:pt x="0" y="381"/>
                    <a:pt x="4" y="381"/>
                  </a:cubicBezTo>
                  <a:cubicBezTo>
                    <a:pt x="65" y="395"/>
                    <a:pt x="117" y="429"/>
                    <a:pt x="154" y="479"/>
                  </a:cubicBezTo>
                  <a:cubicBezTo>
                    <a:pt x="160" y="487"/>
                    <a:pt x="167" y="495"/>
                    <a:pt x="172" y="503"/>
                  </a:cubicBezTo>
                  <a:cubicBezTo>
                    <a:pt x="185" y="523"/>
                    <a:pt x="194" y="542"/>
                    <a:pt x="204" y="564"/>
                  </a:cubicBezTo>
                  <a:cubicBezTo>
                    <a:pt x="216" y="590"/>
                    <a:pt x="222" y="623"/>
                    <a:pt x="237" y="648"/>
                  </a:cubicBezTo>
                  <a:cubicBezTo>
                    <a:pt x="244" y="634"/>
                    <a:pt x="256" y="623"/>
                    <a:pt x="263" y="609"/>
                  </a:cubicBezTo>
                  <a:cubicBezTo>
                    <a:pt x="270" y="594"/>
                    <a:pt x="276" y="579"/>
                    <a:pt x="280" y="563"/>
                  </a:cubicBezTo>
                  <a:cubicBezTo>
                    <a:pt x="284" y="530"/>
                    <a:pt x="282" y="495"/>
                    <a:pt x="274" y="463"/>
                  </a:cubicBezTo>
                  <a:cubicBezTo>
                    <a:pt x="265" y="419"/>
                    <a:pt x="249" y="375"/>
                    <a:pt x="236" y="333"/>
                  </a:cubicBezTo>
                  <a:cubicBezTo>
                    <a:pt x="222" y="286"/>
                    <a:pt x="218" y="238"/>
                    <a:pt x="222" y="191"/>
                  </a:cubicBezTo>
                  <a:cubicBezTo>
                    <a:pt x="222" y="143"/>
                    <a:pt x="221" y="95"/>
                    <a:pt x="216" y="46"/>
                  </a:cubicBezTo>
                  <a:cubicBezTo>
                    <a:pt x="216" y="30"/>
                    <a:pt x="212" y="13"/>
                    <a:pt x="2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28"/>
            <p:cNvSpPr/>
            <p:nvPr/>
          </p:nvSpPr>
          <p:spPr>
            <a:xfrm>
              <a:off x="7619284" y="1804539"/>
              <a:ext cx="255490" cy="310708"/>
            </a:xfrm>
            <a:custGeom>
              <a:rect b="b" l="l" r="r" t="t"/>
              <a:pathLst>
                <a:path extrusionOk="0" h="1463" w="1203">
                  <a:moveTo>
                    <a:pt x="601" y="0"/>
                  </a:moveTo>
                  <a:cubicBezTo>
                    <a:pt x="591" y="0"/>
                    <a:pt x="580" y="1"/>
                    <a:pt x="569" y="2"/>
                  </a:cubicBezTo>
                  <a:cubicBezTo>
                    <a:pt x="518" y="12"/>
                    <a:pt x="470" y="32"/>
                    <a:pt x="427" y="63"/>
                  </a:cubicBezTo>
                  <a:cubicBezTo>
                    <a:pt x="400" y="81"/>
                    <a:pt x="366" y="97"/>
                    <a:pt x="345" y="125"/>
                  </a:cubicBezTo>
                  <a:cubicBezTo>
                    <a:pt x="315" y="169"/>
                    <a:pt x="297" y="225"/>
                    <a:pt x="276" y="275"/>
                  </a:cubicBezTo>
                  <a:cubicBezTo>
                    <a:pt x="253" y="330"/>
                    <a:pt x="233" y="388"/>
                    <a:pt x="218" y="447"/>
                  </a:cubicBezTo>
                  <a:cubicBezTo>
                    <a:pt x="206" y="496"/>
                    <a:pt x="198" y="547"/>
                    <a:pt x="181" y="598"/>
                  </a:cubicBezTo>
                  <a:cubicBezTo>
                    <a:pt x="169" y="631"/>
                    <a:pt x="152" y="663"/>
                    <a:pt x="133" y="693"/>
                  </a:cubicBezTo>
                  <a:cubicBezTo>
                    <a:pt x="87" y="758"/>
                    <a:pt x="1" y="841"/>
                    <a:pt x="53" y="927"/>
                  </a:cubicBezTo>
                  <a:cubicBezTo>
                    <a:pt x="70" y="953"/>
                    <a:pt x="97" y="969"/>
                    <a:pt x="129" y="971"/>
                  </a:cubicBezTo>
                  <a:cubicBezTo>
                    <a:pt x="141" y="971"/>
                    <a:pt x="156" y="971"/>
                    <a:pt x="163" y="982"/>
                  </a:cubicBezTo>
                  <a:cubicBezTo>
                    <a:pt x="163" y="988"/>
                    <a:pt x="165" y="992"/>
                    <a:pt x="165" y="996"/>
                  </a:cubicBezTo>
                  <a:cubicBezTo>
                    <a:pt x="163" y="1021"/>
                    <a:pt x="158" y="1044"/>
                    <a:pt x="149" y="1066"/>
                  </a:cubicBezTo>
                  <a:cubicBezTo>
                    <a:pt x="144" y="1080"/>
                    <a:pt x="137" y="1095"/>
                    <a:pt x="144" y="1109"/>
                  </a:cubicBezTo>
                  <a:cubicBezTo>
                    <a:pt x="149" y="1121"/>
                    <a:pt x="166" y="1127"/>
                    <a:pt x="173" y="1141"/>
                  </a:cubicBezTo>
                  <a:cubicBezTo>
                    <a:pt x="178" y="1156"/>
                    <a:pt x="170" y="1172"/>
                    <a:pt x="176" y="1189"/>
                  </a:cubicBezTo>
                  <a:cubicBezTo>
                    <a:pt x="180" y="1205"/>
                    <a:pt x="198" y="1212"/>
                    <a:pt x="210" y="1223"/>
                  </a:cubicBezTo>
                  <a:cubicBezTo>
                    <a:pt x="251" y="1258"/>
                    <a:pt x="236" y="1324"/>
                    <a:pt x="255" y="1376"/>
                  </a:cubicBezTo>
                  <a:cubicBezTo>
                    <a:pt x="272" y="1412"/>
                    <a:pt x="304" y="1439"/>
                    <a:pt x="342" y="1450"/>
                  </a:cubicBezTo>
                  <a:cubicBezTo>
                    <a:pt x="359" y="1457"/>
                    <a:pt x="377" y="1460"/>
                    <a:pt x="396" y="1461"/>
                  </a:cubicBezTo>
                  <a:cubicBezTo>
                    <a:pt x="401" y="1462"/>
                    <a:pt x="406" y="1462"/>
                    <a:pt x="412" y="1462"/>
                  </a:cubicBezTo>
                  <a:cubicBezTo>
                    <a:pt x="464" y="1462"/>
                    <a:pt x="515" y="1445"/>
                    <a:pt x="565" y="1427"/>
                  </a:cubicBezTo>
                  <a:cubicBezTo>
                    <a:pt x="699" y="1379"/>
                    <a:pt x="838" y="1339"/>
                    <a:pt x="960" y="1267"/>
                  </a:cubicBezTo>
                  <a:cubicBezTo>
                    <a:pt x="980" y="1255"/>
                    <a:pt x="1002" y="1240"/>
                    <a:pt x="1008" y="1218"/>
                  </a:cubicBezTo>
                  <a:cubicBezTo>
                    <a:pt x="1010" y="1207"/>
                    <a:pt x="1013" y="1196"/>
                    <a:pt x="1017" y="1185"/>
                  </a:cubicBezTo>
                  <a:cubicBezTo>
                    <a:pt x="1024" y="1172"/>
                    <a:pt x="1035" y="1163"/>
                    <a:pt x="1048" y="1156"/>
                  </a:cubicBezTo>
                  <a:cubicBezTo>
                    <a:pt x="1128" y="1106"/>
                    <a:pt x="1192" y="1025"/>
                    <a:pt x="1201" y="930"/>
                  </a:cubicBezTo>
                  <a:cubicBezTo>
                    <a:pt x="1203" y="905"/>
                    <a:pt x="1198" y="881"/>
                    <a:pt x="1189" y="858"/>
                  </a:cubicBezTo>
                  <a:cubicBezTo>
                    <a:pt x="1172" y="824"/>
                    <a:pt x="1145" y="795"/>
                    <a:pt x="1110" y="777"/>
                  </a:cubicBezTo>
                  <a:cubicBezTo>
                    <a:pt x="1074" y="759"/>
                    <a:pt x="1041" y="739"/>
                    <a:pt x="1008" y="717"/>
                  </a:cubicBezTo>
                  <a:cubicBezTo>
                    <a:pt x="949" y="671"/>
                    <a:pt x="959" y="571"/>
                    <a:pt x="955" y="503"/>
                  </a:cubicBezTo>
                  <a:cubicBezTo>
                    <a:pt x="953" y="490"/>
                    <a:pt x="953" y="473"/>
                    <a:pt x="951" y="459"/>
                  </a:cubicBezTo>
                  <a:cubicBezTo>
                    <a:pt x="944" y="378"/>
                    <a:pt x="924" y="298"/>
                    <a:pt x="893" y="222"/>
                  </a:cubicBezTo>
                  <a:cubicBezTo>
                    <a:pt x="865" y="158"/>
                    <a:pt x="823" y="100"/>
                    <a:pt x="767" y="56"/>
                  </a:cubicBezTo>
                  <a:cubicBezTo>
                    <a:pt x="720" y="20"/>
                    <a:pt x="661" y="0"/>
                    <a:pt x="601" y="0"/>
                  </a:cubicBezTo>
                  <a:close/>
                </a:path>
              </a:pathLst>
            </a:custGeom>
            <a:solidFill>
              <a:srgbClr val="8D5F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28"/>
            <p:cNvSpPr/>
            <p:nvPr/>
          </p:nvSpPr>
          <p:spPr>
            <a:xfrm>
              <a:off x="7691917" y="1899471"/>
              <a:ext cx="182857" cy="215776"/>
            </a:xfrm>
            <a:custGeom>
              <a:rect b="b" l="l" r="r" t="t"/>
              <a:pathLst>
                <a:path extrusionOk="0" h="1016" w="861">
                  <a:moveTo>
                    <a:pt x="493" y="1"/>
                  </a:moveTo>
                  <a:cubicBezTo>
                    <a:pt x="447" y="1"/>
                    <a:pt x="392" y="7"/>
                    <a:pt x="365" y="44"/>
                  </a:cubicBezTo>
                  <a:cubicBezTo>
                    <a:pt x="328" y="100"/>
                    <a:pt x="304" y="164"/>
                    <a:pt x="299" y="231"/>
                  </a:cubicBezTo>
                  <a:cubicBezTo>
                    <a:pt x="288" y="333"/>
                    <a:pt x="304" y="435"/>
                    <a:pt x="300" y="535"/>
                  </a:cubicBezTo>
                  <a:cubicBezTo>
                    <a:pt x="297" y="634"/>
                    <a:pt x="269" y="729"/>
                    <a:pt x="213" y="811"/>
                  </a:cubicBezTo>
                  <a:cubicBezTo>
                    <a:pt x="161" y="892"/>
                    <a:pt x="83" y="953"/>
                    <a:pt x="0" y="1003"/>
                  </a:cubicBezTo>
                  <a:cubicBezTo>
                    <a:pt x="17" y="1010"/>
                    <a:pt x="35" y="1013"/>
                    <a:pt x="54" y="1014"/>
                  </a:cubicBezTo>
                  <a:cubicBezTo>
                    <a:pt x="59" y="1015"/>
                    <a:pt x="64" y="1015"/>
                    <a:pt x="70" y="1015"/>
                  </a:cubicBezTo>
                  <a:cubicBezTo>
                    <a:pt x="122" y="1015"/>
                    <a:pt x="173" y="998"/>
                    <a:pt x="223" y="980"/>
                  </a:cubicBezTo>
                  <a:cubicBezTo>
                    <a:pt x="357" y="932"/>
                    <a:pt x="496" y="892"/>
                    <a:pt x="618" y="820"/>
                  </a:cubicBezTo>
                  <a:cubicBezTo>
                    <a:pt x="638" y="808"/>
                    <a:pt x="660" y="793"/>
                    <a:pt x="666" y="771"/>
                  </a:cubicBezTo>
                  <a:cubicBezTo>
                    <a:pt x="668" y="760"/>
                    <a:pt x="671" y="749"/>
                    <a:pt x="675" y="738"/>
                  </a:cubicBezTo>
                  <a:cubicBezTo>
                    <a:pt x="682" y="725"/>
                    <a:pt x="693" y="716"/>
                    <a:pt x="706" y="709"/>
                  </a:cubicBezTo>
                  <a:cubicBezTo>
                    <a:pt x="786" y="659"/>
                    <a:pt x="850" y="578"/>
                    <a:pt x="859" y="483"/>
                  </a:cubicBezTo>
                  <a:cubicBezTo>
                    <a:pt x="861" y="460"/>
                    <a:pt x="858" y="435"/>
                    <a:pt x="850" y="411"/>
                  </a:cubicBezTo>
                  <a:cubicBezTo>
                    <a:pt x="832" y="377"/>
                    <a:pt x="804" y="348"/>
                    <a:pt x="771" y="330"/>
                  </a:cubicBezTo>
                  <a:cubicBezTo>
                    <a:pt x="735" y="312"/>
                    <a:pt x="702" y="293"/>
                    <a:pt x="669" y="270"/>
                  </a:cubicBezTo>
                  <a:cubicBezTo>
                    <a:pt x="610" y="224"/>
                    <a:pt x="620" y="124"/>
                    <a:pt x="615" y="58"/>
                  </a:cubicBezTo>
                  <a:cubicBezTo>
                    <a:pt x="614" y="43"/>
                    <a:pt x="613" y="26"/>
                    <a:pt x="611" y="12"/>
                  </a:cubicBezTo>
                  <a:cubicBezTo>
                    <a:pt x="578" y="5"/>
                    <a:pt x="547" y="3"/>
                    <a:pt x="514" y="1"/>
                  </a:cubicBezTo>
                  <a:cubicBezTo>
                    <a:pt x="507" y="1"/>
                    <a:pt x="500" y="1"/>
                    <a:pt x="493" y="1"/>
                  </a:cubicBezTo>
                  <a:close/>
                </a:path>
              </a:pathLst>
            </a:custGeom>
            <a:solidFill>
              <a:srgbClr val="5C30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28"/>
            <p:cNvSpPr/>
            <p:nvPr/>
          </p:nvSpPr>
          <p:spPr>
            <a:xfrm>
              <a:off x="7874774" y="1718313"/>
              <a:ext cx="184131" cy="172238"/>
            </a:xfrm>
            <a:custGeom>
              <a:rect b="b" l="l" r="r" t="t"/>
              <a:pathLst>
                <a:path extrusionOk="0" h="811" w="867">
                  <a:moveTo>
                    <a:pt x="425" y="1"/>
                  </a:moveTo>
                  <a:cubicBezTo>
                    <a:pt x="409" y="1"/>
                    <a:pt x="392" y="2"/>
                    <a:pt x="375" y="3"/>
                  </a:cubicBezTo>
                  <a:cubicBezTo>
                    <a:pt x="264" y="13"/>
                    <a:pt x="159" y="68"/>
                    <a:pt x="88" y="156"/>
                  </a:cubicBezTo>
                  <a:cubicBezTo>
                    <a:pt x="26" y="229"/>
                    <a:pt x="1" y="328"/>
                    <a:pt x="19" y="423"/>
                  </a:cubicBezTo>
                  <a:cubicBezTo>
                    <a:pt x="39" y="535"/>
                    <a:pt x="114" y="639"/>
                    <a:pt x="205" y="722"/>
                  </a:cubicBezTo>
                  <a:cubicBezTo>
                    <a:pt x="242" y="758"/>
                    <a:pt x="286" y="784"/>
                    <a:pt x="334" y="801"/>
                  </a:cubicBezTo>
                  <a:cubicBezTo>
                    <a:pt x="359" y="807"/>
                    <a:pt x="385" y="810"/>
                    <a:pt x="410" y="810"/>
                  </a:cubicBezTo>
                  <a:cubicBezTo>
                    <a:pt x="424" y="810"/>
                    <a:pt x="437" y="809"/>
                    <a:pt x="451" y="807"/>
                  </a:cubicBezTo>
                  <a:cubicBezTo>
                    <a:pt x="563" y="796"/>
                    <a:pt x="675" y="751"/>
                    <a:pt x="746" y="666"/>
                  </a:cubicBezTo>
                  <a:cubicBezTo>
                    <a:pt x="854" y="527"/>
                    <a:pt x="867" y="335"/>
                    <a:pt x="777" y="182"/>
                  </a:cubicBezTo>
                  <a:cubicBezTo>
                    <a:pt x="748" y="134"/>
                    <a:pt x="707" y="93"/>
                    <a:pt x="658" y="64"/>
                  </a:cubicBezTo>
                  <a:cubicBezTo>
                    <a:pt x="587" y="23"/>
                    <a:pt x="507" y="1"/>
                    <a:pt x="425" y="1"/>
                  </a:cubicBezTo>
                  <a:close/>
                </a:path>
              </a:pathLst>
            </a:custGeom>
            <a:solidFill>
              <a:srgbClr val="332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28"/>
            <p:cNvSpPr/>
            <p:nvPr/>
          </p:nvSpPr>
          <p:spPr>
            <a:xfrm>
              <a:off x="7686820" y="1756117"/>
              <a:ext cx="328336" cy="325575"/>
            </a:xfrm>
            <a:custGeom>
              <a:rect b="b" l="l" r="r" t="t"/>
              <a:pathLst>
                <a:path extrusionOk="0" h="1533" w="1546">
                  <a:moveTo>
                    <a:pt x="680" y="0"/>
                  </a:moveTo>
                  <a:cubicBezTo>
                    <a:pt x="591" y="0"/>
                    <a:pt x="502" y="14"/>
                    <a:pt x="416" y="39"/>
                  </a:cubicBezTo>
                  <a:cubicBezTo>
                    <a:pt x="317" y="65"/>
                    <a:pt x="226" y="115"/>
                    <a:pt x="149" y="181"/>
                  </a:cubicBezTo>
                  <a:cubicBezTo>
                    <a:pt x="92" y="233"/>
                    <a:pt x="1" y="307"/>
                    <a:pt x="45" y="393"/>
                  </a:cubicBezTo>
                  <a:cubicBezTo>
                    <a:pt x="70" y="444"/>
                    <a:pt x="119" y="471"/>
                    <a:pt x="169" y="496"/>
                  </a:cubicBezTo>
                  <a:cubicBezTo>
                    <a:pt x="246" y="537"/>
                    <a:pt x="324" y="584"/>
                    <a:pt x="368" y="660"/>
                  </a:cubicBezTo>
                  <a:cubicBezTo>
                    <a:pt x="377" y="675"/>
                    <a:pt x="383" y="690"/>
                    <a:pt x="389" y="707"/>
                  </a:cubicBezTo>
                  <a:cubicBezTo>
                    <a:pt x="418" y="791"/>
                    <a:pt x="408" y="888"/>
                    <a:pt x="400" y="980"/>
                  </a:cubicBezTo>
                  <a:cubicBezTo>
                    <a:pt x="390" y="1089"/>
                    <a:pt x="389" y="1210"/>
                    <a:pt x="459" y="1293"/>
                  </a:cubicBezTo>
                  <a:cubicBezTo>
                    <a:pt x="496" y="1179"/>
                    <a:pt x="582" y="1071"/>
                    <a:pt x="699" y="1047"/>
                  </a:cubicBezTo>
                  <a:cubicBezTo>
                    <a:pt x="712" y="1043"/>
                    <a:pt x="726" y="1042"/>
                    <a:pt x="739" y="1042"/>
                  </a:cubicBezTo>
                  <a:cubicBezTo>
                    <a:pt x="793" y="1042"/>
                    <a:pt x="846" y="1067"/>
                    <a:pt x="879" y="1113"/>
                  </a:cubicBezTo>
                  <a:cubicBezTo>
                    <a:pt x="927" y="1179"/>
                    <a:pt x="942" y="1268"/>
                    <a:pt x="981" y="1341"/>
                  </a:cubicBezTo>
                  <a:cubicBezTo>
                    <a:pt x="1004" y="1385"/>
                    <a:pt x="1035" y="1427"/>
                    <a:pt x="1069" y="1462"/>
                  </a:cubicBezTo>
                  <a:cubicBezTo>
                    <a:pt x="1094" y="1487"/>
                    <a:pt x="1128" y="1527"/>
                    <a:pt x="1163" y="1531"/>
                  </a:cubicBezTo>
                  <a:cubicBezTo>
                    <a:pt x="1167" y="1532"/>
                    <a:pt x="1172" y="1532"/>
                    <a:pt x="1177" y="1532"/>
                  </a:cubicBezTo>
                  <a:cubicBezTo>
                    <a:pt x="1243" y="1532"/>
                    <a:pt x="1303" y="1463"/>
                    <a:pt x="1344" y="1421"/>
                  </a:cubicBezTo>
                  <a:cubicBezTo>
                    <a:pt x="1482" y="1275"/>
                    <a:pt x="1545" y="1069"/>
                    <a:pt x="1532" y="869"/>
                  </a:cubicBezTo>
                  <a:cubicBezTo>
                    <a:pt x="1516" y="668"/>
                    <a:pt x="1432" y="478"/>
                    <a:pt x="1311" y="318"/>
                  </a:cubicBezTo>
                  <a:cubicBezTo>
                    <a:pt x="1304" y="310"/>
                    <a:pt x="1298" y="300"/>
                    <a:pt x="1289" y="292"/>
                  </a:cubicBezTo>
                  <a:cubicBezTo>
                    <a:pt x="1251" y="241"/>
                    <a:pt x="1207" y="196"/>
                    <a:pt x="1158" y="157"/>
                  </a:cubicBezTo>
                  <a:cubicBezTo>
                    <a:pt x="1024" y="50"/>
                    <a:pt x="853" y="0"/>
                    <a:pt x="680" y="0"/>
                  </a:cubicBezTo>
                  <a:close/>
                </a:path>
              </a:pathLst>
            </a:custGeom>
            <a:solidFill>
              <a:srgbClr val="332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28"/>
            <p:cNvSpPr/>
            <p:nvPr/>
          </p:nvSpPr>
          <p:spPr>
            <a:xfrm>
              <a:off x="7769222" y="1818131"/>
              <a:ext cx="245933" cy="263560"/>
            </a:xfrm>
            <a:custGeom>
              <a:rect b="b" l="l" r="r" t="t"/>
              <a:pathLst>
                <a:path extrusionOk="0" h="1241" w="1158">
                  <a:moveTo>
                    <a:pt x="901" y="0"/>
                  </a:moveTo>
                  <a:cubicBezTo>
                    <a:pt x="839" y="120"/>
                    <a:pt x="747" y="223"/>
                    <a:pt x="634" y="299"/>
                  </a:cubicBezTo>
                  <a:cubicBezTo>
                    <a:pt x="585" y="331"/>
                    <a:pt x="534" y="358"/>
                    <a:pt x="479" y="379"/>
                  </a:cubicBezTo>
                  <a:cubicBezTo>
                    <a:pt x="380" y="417"/>
                    <a:pt x="274" y="435"/>
                    <a:pt x="168" y="435"/>
                  </a:cubicBezTo>
                  <a:cubicBezTo>
                    <a:pt x="114" y="435"/>
                    <a:pt x="61" y="430"/>
                    <a:pt x="9" y="417"/>
                  </a:cubicBezTo>
                  <a:cubicBezTo>
                    <a:pt x="6" y="417"/>
                    <a:pt x="4" y="416"/>
                    <a:pt x="1" y="415"/>
                  </a:cubicBezTo>
                  <a:lnTo>
                    <a:pt x="1" y="415"/>
                  </a:lnTo>
                  <a:cubicBezTo>
                    <a:pt x="30" y="499"/>
                    <a:pt x="20" y="596"/>
                    <a:pt x="12" y="688"/>
                  </a:cubicBezTo>
                  <a:cubicBezTo>
                    <a:pt x="2" y="797"/>
                    <a:pt x="1" y="918"/>
                    <a:pt x="71" y="1001"/>
                  </a:cubicBezTo>
                  <a:cubicBezTo>
                    <a:pt x="108" y="887"/>
                    <a:pt x="194" y="779"/>
                    <a:pt x="311" y="755"/>
                  </a:cubicBezTo>
                  <a:cubicBezTo>
                    <a:pt x="324" y="751"/>
                    <a:pt x="338" y="750"/>
                    <a:pt x="351" y="750"/>
                  </a:cubicBezTo>
                  <a:cubicBezTo>
                    <a:pt x="405" y="750"/>
                    <a:pt x="458" y="775"/>
                    <a:pt x="491" y="821"/>
                  </a:cubicBezTo>
                  <a:cubicBezTo>
                    <a:pt x="539" y="887"/>
                    <a:pt x="554" y="976"/>
                    <a:pt x="593" y="1049"/>
                  </a:cubicBezTo>
                  <a:cubicBezTo>
                    <a:pt x="616" y="1093"/>
                    <a:pt x="647" y="1135"/>
                    <a:pt x="681" y="1170"/>
                  </a:cubicBezTo>
                  <a:cubicBezTo>
                    <a:pt x="706" y="1195"/>
                    <a:pt x="740" y="1235"/>
                    <a:pt x="775" y="1239"/>
                  </a:cubicBezTo>
                  <a:cubicBezTo>
                    <a:pt x="779" y="1240"/>
                    <a:pt x="784" y="1240"/>
                    <a:pt x="789" y="1240"/>
                  </a:cubicBezTo>
                  <a:cubicBezTo>
                    <a:pt x="855" y="1240"/>
                    <a:pt x="915" y="1171"/>
                    <a:pt x="956" y="1129"/>
                  </a:cubicBezTo>
                  <a:cubicBezTo>
                    <a:pt x="1094" y="983"/>
                    <a:pt x="1157" y="777"/>
                    <a:pt x="1144" y="577"/>
                  </a:cubicBezTo>
                  <a:cubicBezTo>
                    <a:pt x="1128" y="376"/>
                    <a:pt x="1044" y="186"/>
                    <a:pt x="923" y="26"/>
                  </a:cubicBezTo>
                  <a:cubicBezTo>
                    <a:pt x="916" y="18"/>
                    <a:pt x="910" y="8"/>
                    <a:pt x="901" y="0"/>
                  </a:cubicBezTo>
                  <a:close/>
                </a:path>
              </a:pathLst>
            </a:custGeom>
            <a:solidFill>
              <a:srgbClr val="332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28"/>
            <p:cNvSpPr/>
            <p:nvPr/>
          </p:nvSpPr>
          <p:spPr>
            <a:xfrm>
              <a:off x="7612913" y="2613272"/>
              <a:ext cx="238288" cy="183919"/>
            </a:xfrm>
            <a:custGeom>
              <a:rect b="b" l="l" r="r" t="t"/>
              <a:pathLst>
                <a:path extrusionOk="0" h="866" w="1122">
                  <a:moveTo>
                    <a:pt x="129" y="0"/>
                  </a:moveTo>
                  <a:cubicBezTo>
                    <a:pt x="125" y="0"/>
                    <a:pt x="121" y="0"/>
                    <a:pt x="117" y="1"/>
                  </a:cubicBezTo>
                  <a:cubicBezTo>
                    <a:pt x="97" y="1"/>
                    <a:pt x="78" y="10"/>
                    <a:pt x="64" y="25"/>
                  </a:cubicBezTo>
                  <a:cubicBezTo>
                    <a:pt x="53" y="43"/>
                    <a:pt x="54" y="71"/>
                    <a:pt x="72" y="80"/>
                  </a:cubicBezTo>
                  <a:cubicBezTo>
                    <a:pt x="38" y="85"/>
                    <a:pt x="0" y="129"/>
                    <a:pt x="14" y="163"/>
                  </a:cubicBezTo>
                  <a:cubicBezTo>
                    <a:pt x="22" y="184"/>
                    <a:pt x="38" y="200"/>
                    <a:pt x="55" y="213"/>
                  </a:cubicBezTo>
                  <a:cubicBezTo>
                    <a:pt x="63" y="218"/>
                    <a:pt x="93" y="239"/>
                    <a:pt x="107" y="239"/>
                  </a:cubicBezTo>
                  <a:cubicBezTo>
                    <a:pt x="109" y="239"/>
                    <a:pt x="111" y="238"/>
                    <a:pt x="112" y="237"/>
                  </a:cubicBezTo>
                  <a:lnTo>
                    <a:pt x="112" y="237"/>
                  </a:lnTo>
                  <a:cubicBezTo>
                    <a:pt x="86" y="254"/>
                    <a:pt x="75" y="287"/>
                    <a:pt x="86" y="316"/>
                  </a:cubicBezTo>
                  <a:cubicBezTo>
                    <a:pt x="95" y="343"/>
                    <a:pt x="115" y="368"/>
                    <a:pt x="139" y="385"/>
                  </a:cubicBezTo>
                  <a:cubicBezTo>
                    <a:pt x="228" y="455"/>
                    <a:pt x="339" y="491"/>
                    <a:pt x="438" y="547"/>
                  </a:cubicBezTo>
                  <a:cubicBezTo>
                    <a:pt x="462" y="558"/>
                    <a:pt x="479" y="577"/>
                    <a:pt x="492" y="601"/>
                  </a:cubicBezTo>
                  <a:cubicBezTo>
                    <a:pt x="429" y="583"/>
                    <a:pt x="368" y="560"/>
                    <a:pt x="312" y="528"/>
                  </a:cubicBezTo>
                  <a:cubicBezTo>
                    <a:pt x="287" y="511"/>
                    <a:pt x="261" y="500"/>
                    <a:pt x="233" y="491"/>
                  </a:cubicBezTo>
                  <a:cubicBezTo>
                    <a:pt x="225" y="488"/>
                    <a:pt x="217" y="487"/>
                    <a:pt x="208" y="487"/>
                  </a:cubicBezTo>
                  <a:cubicBezTo>
                    <a:pt x="202" y="487"/>
                    <a:pt x="196" y="488"/>
                    <a:pt x="190" y="489"/>
                  </a:cubicBezTo>
                  <a:cubicBezTo>
                    <a:pt x="188" y="491"/>
                    <a:pt x="186" y="491"/>
                    <a:pt x="185" y="492"/>
                  </a:cubicBezTo>
                  <a:cubicBezTo>
                    <a:pt x="173" y="498"/>
                    <a:pt x="164" y="510"/>
                    <a:pt x="164" y="522"/>
                  </a:cubicBezTo>
                  <a:cubicBezTo>
                    <a:pt x="164" y="533"/>
                    <a:pt x="168" y="544"/>
                    <a:pt x="175" y="554"/>
                  </a:cubicBezTo>
                  <a:cubicBezTo>
                    <a:pt x="206" y="593"/>
                    <a:pt x="240" y="626"/>
                    <a:pt x="279" y="655"/>
                  </a:cubicBezTo>
                  <a:cubicBezTo>
                    <a:pt x="349" y="710"/>
                    <a:pt x="423" y="761"/>
                    <a:pt x="502" y="806"/>
                  </a:cubicBezTo>
                  <a:cubicBezTo>
                    <a:pt x="521" y="817"/>
                    <a:pt x="541" y="827"/>
                    <a:pt x="562" y="839"/>
                  </a:cubicBezTo>
                  <a:cubicBezTo>
                    <a:pt x="575" y="846"/>
                    <a:pt x="590" y="850"/>
                    <a:pt x="605" y="850"/>
                  </a:cubicBezTo>
                  <a:cubicBezTo>
                    <a:pt x="607" y="850"/>
                    <a:pt x="609" y="850"/>
                    <a:pt x="612" y="850"/>
                  </a:cubicBezTo>
                  <a:cubicBezTo>
                    <a:pt x="621" y="851"/>
                    <a:pt x="630" y="851"/>
                    <a:pt x="639" y="851"/>
                  </a:cubicBezTo>
                  <a:cubicBezTo>
                    <a:pt x="676" y="851"/>
                    <a:pt x="713" y="847"/>
                    <a:pt x="751" y="846"/>
                  </a:cubicBezTo>
                  <a:cubicBezTo>
                    <a:pt x="754" y="846"/>
                    <a:pt x="757" y="846"/>
                    <a:pt x="760" y="846"/>
                  </a:cubicBezTo>
                  <a:cubicBezTo>
                    <a:pt x="823" y="846"/>
                    <a:pt x="893" y="866"/>
                    <a:pt x="959" y="866"/>
                  </a:cubicBezTo>
                  <a:cubicBezTo>
                    <a:pt x="980" y="866"/>
                    <a:pt x="1001" y="864"/>
                    <a:pt x="1021" y="858"/>
                  </a:cubicBezTo>
                  <a:cubicBezTo>
                    <a:pt x="1022" y="858"/>
                    <a:pt x="1025" y="857"/>
                    <a:pt x="1026" y="857"/>
                  </a:cubicBezTo>
                  <a:cubicBezTo>
                    <a:pt x="1121" y="827"/>
                    <a:pt x="1067" y="726"/>
                    <a:pt x="1033" y="667"/>
                  </a:cubicBezTo>
                  <a:cubicBezTo>
                    <a:pt x="1032" y="663"/>
                    <a:pt x="1030" y="660"/>
                    <a:pt x="1027" y="657"/>
                  </a:cubicBezTo>
                  <a:cubicBezTo>
                    <a:pt x="996" y="599"/>
                    <a:pt x="987" y="532"/>
                    <a:pt x="983" y="467"/>
                  </a:cubicBezTo>
                  <a:cubicBezTo>
                    <a:pt x="983" y="452"/>
                    <a:pt x="983" y="438"/>
                    <a:pt x="983" y="425"/>
                  </a:cubicBezTo>
                  <a:cubicBezTo>
                    <a:pt x="972" y="425"/>
                    <a:pt x="963" y="423"/>
                    <a:pt x="952" y="421"/>
                  </a:cubicBezTo>
                  <a:cubicBezTo>
                    <a:pt x="916" y="418"/>
                    <a:pt x="881" y="409"/>
                    <a:pt x="847" y="397"/>
                  </a:cubicBezTo>
                  <a:cubicBezTo>
                    <a:pt x="824" y="390"/>
                    <a:pt x="800" y="381"/>
                    <a:pt x="778" y="368"/>
                  </a:cubicBezTo>
                  <a:cubicBezTo>
                    <a:pt x="749" y="352"/>
                    <a:pt x="720" y="332"/>
                    <a:pt x="693" y="312"/>
                  </a:cubicBezTo>
                  <a:cubicBezTo>
                    <a:pt x="548" y="213"/>
                    <a:pt x="398" y="120"/>
                    <a:pt x="244" y="38"/>
                  </a:cubicBezTo>
                  <a:cubicBezTo>
                    <a:pt x="206" y="19"/>
                    <a:pt x="170" y="0"/>
                    <a:pt x="129" y="0"/>
                  </a:cubicBezTo>
                  <a:close/>
                </a:path>
              </a:pathLst>
            </a:custGeom>
            <a:solidFill>
              <a:srgbClr val="8D5F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28"/>
            <p:cNvSpPr/>
            <p:nvPr/>
          </p:nvSpPr>
          <p:spPr>
            <a:xfrm>
              <a:off x="7647742" y="2697586"/>
              <a:ext cx="185193" cy="99605"/>
            </a:xfrm>
            <a:custGeom>
              <a:rect b="b" l="l" r="r" t="t"/>
              <a:pathLst>
                <a:path extrusionOk="0" h="469" w="872">
                  <a:moveTo>
                    <a:pt x="684" y="0"/>
                  </a:moveTo>
                  <a:cubicBezTo>
                    <a:pt x="646" y="36"/>
                    <a:pt x="673" y="128"/>
                    <a:pt x="682" y="169"/>
                  </a:cubicBezTo>
                  <a:cubicBezTo>
                    <a:pt x="687" y="194"/>
                    <a:pt x="690" y="219"/>
                    <a:pt x="690" y="244"/>
                  </a:cubicBezTo>
                  <a:cubicBezTo>
                    <a:pt x="690" y="269"/>
                    <a:pt x="679" y="293"/>
                    <a:pt x="660" y="311"/>
                  </a:cubicBezTo>
                  <a:cubicBezTo>
                    <a:pt x="647" y="321"/>
                    <a:pt x="633" y="328"/>
                    <a:pt x="618" y="332"/>
                  </a:cubicBezTo>
                  <a:cubicBezTo>
                    <a:pt x="581" y="343"/>
                    <a:pt x="542" y="348"/>
                    <a:pt x="504" y="348"/>
                  </a:cubicBezTo>
                  <a:cubicBezTo>
                    <a:pt x="454" y="348"/>
                    <a:pt x="405" y="339"/>
                    <a:pt x="358" y="322"/>
                  </a:cubicBezTo>
                  <a:cubicBezTo>
                    <a:pt x="247" y="278"/>
                    <a:pt x="164" y="187"/>
                    <a:pt x="65" y="121"/>
                  </a:cubicBezTo>
                  <a:cubicBezTo>
                    <a:pt x="51" y="113"/>
                    <a:pt x="35" y="103"/>
                    <a:pt x="21" y="95"/>
                  </a:cubicBezTo>
                  <a:cubicBezTo>
                    <a:pt x="9" y="101"/>
                    <a:pt x="0" y="113"/>
                    <a:pt x="0" y="125"/>
                  </a:cubicBezTo>
                  <a:cubicBezTo>
                    <a:pt x="0" y="136"/>
                    <a:pt x="4" y="147"/>
                    <a:pt x="11" y="157"/>
                  </a:cubicBezTo>
                  <a:cubicBezTo>
                    <a:pt x="42" y="196"/>
                    <a:pt x="76" y="229"/>
                    <a:pt x="115" y="258"/>
                  </a:cubicBezTo>
                  <a:cubicBezTo>
                    <a:pt x="185" y="313"/>
                    <a:pt x="259" y="364"/>
                    <a:pt x="338" y="409"/>
                  </a:cubicBezTo>
                  <a:cubicBezTo>
                    <a:pt x="357" y="420"/>
                    <a:pt x="377" y="430"/>
                    <a:pt x="398" y="442"/>
                  </a:cubicBezTo>
                  <a:cubicBezTo>
                    <a:pt x="411" y="449"/>
                    <a:pt x="426" y="453"/>
                    <a:pt x="441" y="453"/>
                  </a:cubicBezTo>
                  <a:cubicBezTo>
                    <a:pt x="443" y="453"/>
                    <a:pt x="445" y="453"/>
                    <a:pt x="448" y="453"/>
                  </a:cubicBezTo>
                  <a:cubicBezTo>
                    <a:pt x="457" y="454"/>
                    <a:pt x="466" y="454"/>
                    <a:pt x="475" y="454"/>
                  </a:cubicBezTo>
                  <a:cubicBezTo>
                    <a:pt x="512" y="454"/>
                    <a:pt x="549" y="450"/>
                    <a:pt x="587" y="449"/>
                  </a:cubicBezTo>
                  <a:cubicBezTo>
                    <a:pt x="590" y="449"/>
                    <a:pt x="593" y="449"/>
                    <a:pt x="596" y="449"/>
                  </a:cubicBezTo>
                  <a:cubicBezTo>
                    <a:pt x="659" y="449"/>
                    <a:pt x="729" y="469"/>
                    <a:pt x="795" y="469"/>
                  </a:cubicBezTo>
                  <a:cubicBezTo>
                    <a:pt x="816" y="469"/>
                    <a:pt x="837" y="467"/>
                    <a:pt x="857" y="461"/>
                  </a:cubicBezTo>
                  <a:cubicBezTo>
                    <a:pt x="868" y="398"/>
                    <a:pt x="872" y="333"/>
                    <a:pt x="870" y="270"/>
                  </a:cubicBezTo>
                  <a:cubicBezTo>
                    <a:pt x="870" y="204"/>
                    <a:pt x="855" y="141"/>
                    <a:pt x="829" y="81"/>
                  </a:cubicBezTo>
                  <a:cubicBezTo>
                    <a:pt x="826" y="77"/>
                    <a:pt x="823" y="73"/>
                    <a:pt x="821" y="69"/>
                  </a:cubicBezTo>
                  <a:cubicBezTo>
                    <a:pt x="812" y="52"/>
                    <a:pt x="803" y="37"/>
                    <a:pt x="789" y="24"/>
                  </a:cubicBezTo>
                  <a:cubicBezTo>
                    <a:pt x="753" y="21"/>
                    <a:pt x="719" y="12"/>
                    <a:pt x="684" y="0"/>
                  </a:cubicBezTo>
                  <a:close/>
                </a:path>
              </a:pathLst>
            </a:custGeom>
            <a:solidFill>
              <a:srgbClr val="5C30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28"/>
            <p:cNvSpPr/>
            <p:nvPr/>
          </p:nvSpPr>
          <p:spPr>
            <a:xfrm>
              <a:off x="7594860" y="2354596"/>
              <a:ext cx="99817" cy="308585"/>
            </a:xfrm>
            <a:custGeom>
              <a:rect b="b" l="l" r="r" t="t"/>
              <a:pathLst>
                <a:path extrusionOk="0" h="1453" w="470">
                  <a:moveTo>
                    <a:pt x="0" y="0"/>
                  </a:moveTo>
                  <a:cubicBezTo>
                    <a:pt x="0" y="0"/>
                    <a:pt x="73" y="1166"/>
                    <a:pt x="73" y="1184"/>
                  </a:cubicBezTo>
                  <a:lnTo>
                    <a:pt x="470" y="1453"/>
                  </a:lnTo>
                  <a:lnTo>
                    <a:pt x="458" y="3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28"/>
            <p:cNvSpPr/>
            <p:nvPr/>
          </p:nvSpPr>
          <p:spPr>
            <a:xfrm>
              <a:off x="7676838" y="2430203"/>
              <a:ext cx="17840" cy="240836"/>
            </a:xfrm>
            <a:custGeom>
              <a:rect b="b" l="l" r="r" t="t"/>
              <a:pathLst>
                <a:path extrusionOk="0" h="1134" w="84">
                  <a:moveTo>
                    <a:pt x="72" y="1"/>
                  </a:moveTo>
                  <a:lnTo>
                    <a:pt x="1" y="37"/>
                  </a:lnTo>
                  <a:lnTo>
                    <a:pt x="12" y="1134"/>
                  </a:lnTo>
                  <a:lnTo>
                    <a:pt x="84" y="1097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28"/>
            <p:cNvSpPr/>
            <p:nvPr/>
          </p:nvSpPr>
          <p:spPr>
            <a:xfrm>
              <a:off x="7579782" y="2362242"/>
              <a:ext cx="99605" cy="308585"/>
            </a:xfrm>
            <a:custGeom>
              <a:rect b="b" l="l" r="r" t="t"/>
              <a:pathLst>
                <a:path extrusionOk="0" h="1453" w="469">
                  <a:moveTo>
                    <a:pt x="1" y="0"/>
                  </a:moveTo>
                  <a:cubicBezTo>
                    <a:pt x="1" y="0"/>
                    <a:pt x="72" y="1166"/>
                    <a:pt x="72" y="1184"/>
                  </a:cubicBezTo>
                  <a:lnTo>
                    <a:pt x="469" y="1452"/>
                  </a:lnTo>
                  <a:lnTo>
                    <a:pt x="459" y="35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28"/>
            <p:cNvSpPr/>
            <p:nvPr/>
          </p:nvSpPr>
          <p:spPr>
            <a:xfrm>
              <a:off x="7579569" y="2354596"/>
              <a:ext cx="112772" cy="83464"/>
            </a:xfrm>
            <a:custGeom>
              <a:rect b="b" l="l" r="r" t="t"/>
              <a:pathLst>
                <a:path extrusionOk="0" h="393" w="531">
                  <a:moveTo>
                    <a:pt x="72" y="0"/>
                  </a:moveTo>
                  <a:lnTo>
                    <a:pt x="0" y="37"/>
                  </a:lnTo>
                  <a:lnTo>
                    <a:pt x="459" y="393"/>
                  </a:lnTo>
                  <a:lnTo>
                    <a:pt x="530" y="357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28"/>
            <p:cNvSpPr/>
            <p:nvPr/>
          </p:nvSpPr>
          <p:spPr>
            <a:xfrm>
              <a:off x="7546863" y="2560602"/>
              <a:ext cx="183707" cy="150151"/>
            </a:xfrm>
            <a:custGeom>
              <a:rect b="b" l="l" r="r" t="t"/>
              <a:pathLst>
                <a:path extrusionOk="0" h="707" w="865">
                  <a:moveTo>
                    <a:pt x="478" y="0"/>
                  </a:moveTo>
                  <a:cubicBezTo>
                    <a:pt x="452" y="0"/>
                    <a:pt x="432" y="27"/>
                    <a:pt x="408" y="41"/>
                  </a:cubicBezTo>
                  <a:cubicBezTo>
                    <a:pt x="375" y="57"/>
                    <a:pt x="336" y="48"/>
                    <a:pt x="303" y="66"/>
                  </a:cubicBezTo>
                  <a:cubicBezTo>
                    <a:pt x="270" y="85"/>
                    <a:pt x="248" y="127"/>
                    <a:pt x="211" y="127"/>
                  </a:cubicBezTo>
                  <a:cubicBezTo>
                    <a:pt x="192" y="127"/>
                    <a:pt x="175" y="115"/>
                    <a:pt x="157" y="110"/>
                  </a:cubicBezTo>
                  <a:cubicBezTo>
                    <a:pt x="152" y="108"/>
                    <a:pt x="146" y="107"/>
                    <a:pt x="139" y="107"/>
                  </a:cubicBezTo>
                  <a:cubicBezTo>
                    <a:pt x="138" y="107"/>
                    <a:pt x="137" y="107"/>
                    <a:pt x="136" y="107"/>
                  </a:cubicBezTo>
                  <a:cubicBezTo>
                    <a:pt x="64" y="107"/>
                    <a:pt x="1" y="196"/>
                    <a:pt x="25" y="264"/>
                  </a:cubicBezTo>
                  <a:cubicBezTo>
                    <a:pt x="57" y="352"/>
                    <a:pt x="106" y="432"/>
                    <a:pt x="170" y="499"/>
                  </a:cubicBezTo>
                  <a:cubicBezTo>
                    <a:pt x="201" y="534"/>
                    <a:pt x="237" y="564"/>
                    <a:pt x="274" y="593"/>
                  </a:cubicBezTo>
                  <a:cubicBezTo>
                    <a:pt x="306" y="620"/>
                    <a:pt x="342" y="644"/>
                    <a:pt x="382" y="662"/>
                  </a:cubicBezTo>
                  <a:cubicBezTo>
                    <a:pt x="434" y="681"/>
                    <a:pt x="496" y="685"/>
                    <a:pt x="551" y="693"/>
                  </a:cubicBezTo>
                  <a:cubicBezTo>
                    <a:pt x="614" y="700"/>
                    <a:pt x="678" y="706"/>
                    <a:pt x="741" y="706"/>
                  </a:cubicBezTo>
                  <a:cubicBezTo>
                    <a:pt x="746" y="706"/>
                    <a:pt x="750" y="706"/>
                    <a:pt x="754" y="706"/>
                  </a:cubicBezTo>
                  <a:cubicBezTo>
                    <a:pt x="775" y="706"/>
                    <a:pt x="788" y="702"/>
                    <a:pt x="804" y="685"/>
                  </a:cubicBezTo>
                  <a:cubicBezTo>
                    <a:pt x="815" y="673"/>
                    <a:pt x="824" y="660"/>
                    <a:pt x="830" y="648"/>
                  </a:cubicBezTo>
                  <a:cubicBezTo>
                    <a:pt x="836" y="637"/>
                    <a:pt x="839" y="626"/>
                    <a:pt x="840" y="613"/>
                  </a:cubicBezTo>
                  <a:cubicBezTo>
                    <a:pt x="837" y="602"/>
                    <a:pt x="836" y="591"/>
                    <a:pt x="837" y="580"/>
                  </a:cubicBezTo>
                  <a:cubicBezTo>
                    <a:pt x="840" y="572"/>
                    <a:pt x="844" y="563"/>
                    <a:pt x="848" y="554"/>
                  </a:cubicBezTo>
                  <a:cubicBezTo>
                    <a:pt x="865" y="516"/>
                    <a:pt x="828" y="473"/>
                    <a:pt x="826" y="429"/>
                  </a:cubicBezTo>
                  <a:cubicBezTo>
                    <a:pt x="825" y="404"/>
                    <a:pt x="837" y="378"/>
                    <a:pt x="830" y="352"/>
                  </a:cubicBezTo>
                  <a:cubicBezTo>
                    <a:pt x="821" y="327"/>
                    <a:pt x="799" y="308"/>
                    <a:pt x="771" y="304"/>
                  </a:cubicBezTo>
                  <a:cubicBezTo>
                    <a:pt x="753" y="301"/>
                    <a:pt x="736" y="300"/>
                    <a:pt x="718" y="300"/>
                  </a:cubicBezTo>
                  <a:cubicBezTo>
                    <a:pt x="709" y="300"/>
                    <a:pt x="699" y="300"/>
                    <a:pt x="690" y="301"/>
                  </a:cubicBezTo>
                  <a:cubicBezTo>
                    <a:pt x="646" y="301"/>
                    <a:pt x="602" y="294"/>
                    <a:pt x="559" y="280"/>
                  </a:cubicBezTo>
                  <a:cubicBezTo>
                    <a:pt x="523" y="271"/>
                    <a:pt x="492" y="249"/>
                    <a:pt x="468" y="220"/>
                  </a:cubicBezTo>
                  <a:cubicBezTo>
                    <a:pt x="449" y="187"/>
                    <a:pt x="450" y="140"/>
                    <a:pt x="481" y="118"/>
                  </a:cubicBezTo>
                  <a:cubicBezTo>
                    <a:pt x="500" y="103"/>
                    <a:pt x="533" y="99"/>
                    <a:pt x="541" y="74"/>
                  </a:cubicBezTo>
                  <a:cubicBezTo>
                    <a:pt x="547" y="56"/>
                    <a:pt x="533" y="35"/>
                    <a:pt x="521" y="21"/>
                  </a:cubicBezTo>
                  <a:cubicBezTo>
                    <a:pt x="511" y="10"/>
                    <a:pt x="499" y="2"/>
                    <a:pt x="485" y="1"/>
                  </a:cubicBezTo>
                  <a:cubicBezTo>
                    <a:pt x="483" y="0"/>
                    <a:pt x="480" y="0"/>
                    <a:pt x="478" y="0"/>
                  </a:cubicBezTo>
                  <a:close/>
                </a:path>
              </a:pathLst>
            </a:custGeom>
            <a:solidFill>
              <a:srgbClr val="8D5F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28"/>
            <p:cNvSpPr/>
            <p:nvPr/>
          </p:nvSpPr>
          <p:spPr>
            <a:xfrm>
              <a:off x="7546863" y="2583539"/>
              <a:ext cx="176698" cy="127426"/>
            </a:xfrm>
            <a:custGeom>
              <a:rect b="b" l="l" r="r" t="t"/>
              <a:pathLst>
                <a:path extrusionOk="0" h="600" w="832">
                  <a:moveTo>
                    <a:pt x="135" y="0"/>
                  </a:moveTo>
                  <a:cubicBezTo>
                    <a:pt x="64" y="0"/>
                    <a:pt x="1" y="90"/>
                    <a:pt x="25" y="157"/>
                  </a:cubicBezTo>
                  <a:cubicBezTo>
                    <a:pt x="57" y="245"/>
                    <a:pt x="106" y="325"/>
                    <a:pt x="170" y="393"/>
                  </a:cubicBezTo>
                  <a:cubicBezTo>
                    <a:pt x="201" y="427"/>
                    <a:pt x="237" y="457"/>
                    <a:pt x="274" y="485"/>
                  </a:cubicBezTo>
                  <a:cubicBezTo>
                    <a:pt x="306" y="512"/>
                    <a:pt x="342" y="536"/>
                    <a:pt x="382" y="554"/>
                  </a:cubicBezTo>
                  <a:cubicBezTo>
                    <a:pt x="434" y="574"/>
                    <a:pt x="496" y="578"/>
                    <a:pt x="551" y="585"/>
                  </a:cubicBezTo>
                  <a:cubicBezTo>
                    <a:pt x="614" y="594"/>
                    <a:pt x="678" y="598"/>
                    <a:pt x="741" y="599"/>
                  </a:cubicBezTo>
                  <a:cubicBezTo>
                    <a:pt x="746" y="599"/>
                    <a:pt x="750" y="599"/>
                    <a:pt x="754" y="599"/>
                  </a:cubicBezTo>
                  <a:cubicBezTo>
                    <a:pt x="775" y="599"/>
                    <a:pt x="788" y="595"/>
                    <a:pt x="804" y="577"/>
                  </a:cubicBezTo>
                  <a:cubicBezTo>
                    <a:pt x="815" y="566"/>
                    <a:pt x="824" y="554"/>
                    <a:pt x="832" y="541"/>
                  </a:cubicBezTo>
                  <a:cubicBezTo>
                    <a:pt x="701" y="532"/>
                    <a:pt x="567" y="548"/>
                    <a:pt x="449" y="501"/>
                  </a:cubicBezTo>
                  <a:cubicBezTo>
                    <a:pt x="357" y="466"/>
                    <a:pt x="283" y="399"/>
                    <a:pt x="218" y="325"/>
                  </a:cubicBezTo>
                  <a:cubicBezTo>
                    <a:pt x="189" y="292"/>
                    <a:pt x="154" y="262"/>
                    <a:pt x="131" y="223"/>
                  </a:cubicBezTo>
                  <a:cubicBezTo>
                    <a:pt x="115" y="196"/>
                    <a:pt x="108" y="164"/>
                    <a:pt x="108" y="131"/>
                  </a:cubicBezTo>
                  <a:cubicBezTo>
                    <a:pt x="109" y="110"/>
                    <a:pt x="112" y="90"/>
                    <a:pt x="117" y="69"/>
                  </a:cubicBezTo>
                  <a:cubicBezTo>
                    <a:pt x="124" y="46"/>
                    <a:pt x="131" y="22"/>
                    <a:pt x="139" y="0"/>
                  </a:cubicBezTo>
                  <a:cubicBezTo>
                    <a:pt x="138" y="0"/>
                    <a:pt x="136" y="0"/>
                    <a:pt x="135" y="0"/>
                  </a:cubicBezTo>
                  <a:close/>
                </a:path>
              </a:pathLst>
            </a:custGeom>
            <a:solidFill>
              <a:srgbClr val="5C30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28"/>
            <p:cNvSpPr/>
            <p:nvPr/>
          </p:nvSpPr>
          <p:spPr>
            <a:xfrm>
              <a:off x="7798531" y="2263274"/>
              <a:ext cx="400119" cy="557916"/>
            </a:xfrm>
            <a:custGeom>
              <a:rect b="b" l="l" r="r" t="t"/>
              <a:pathLst>
                <a:path extrusionOk="0" h="2627" w="1884">
                  <a:moveTo>
                    <a:pt x="1283" y="0"/>
                  </a:moveTo>
                  <a:cubicBezTo>
                    <a:pt x="1247" y="0"/>
                    <a:pt x="1211" y="7"/>
                    <a:pt x="1176" y="20"/>
                  </a:cubicBezTo>
                  <a:cubicBezTo>
                    <a:pt x="1165" y="23"/>
                    <a:pt x="1156" y="27"/>
                    <a:pt x="1146" y="32"/>
                  </a:cubicBezTo>
                  <a:cubicBezTo>
                    <a:pt x="1015" y="92"/>
                    <a:pt x="946" y="189"/>
                    <a:pt x="933" y="333"/>
                  </a:cubicBezTo>
                  <a:cubicBezTo>
                    <a:pt x="913" y="561"/>
                    <a:pt x="944" y="792"/>
                    <a:pt x="974" y="1021"/>
                  </a:cubicBezTo>
                  <a:cubicBezTo>
                    <a:pt x="997" y="1190"/>
                    <a:pt x="1019" y="1360"/>
                    <a:pt x="1062" y="1526"/>
                  </a:cubicBezTo>
                  <a:cubicBezTo>
                    <a:pt x="1077" y="1587"/>
                    <a:pt x="1185" y="1877"/>
                    <a:pt x="1105" y="1914"/>
                  </a:cubicBezTo>
                  <a:cubicBezTo>
                    <a:pt x="1070" y="1931"/>
                    <a:pt x="1028" y="1931"/>
                    <a:pt x="990" y="1940"/>
                  </a:cubicBezTo>
                  <a:cubicBezTo>
                    <a:pt x="773" y="1997"/>
                    <a:pt x="546" y="2005"/>
                    <a:pt x="320" y="2015"/>
                  </a:cubicBezTo>
                  <a:cubicBezTo>
                    <a:pt x="256" y="2017"/>
                    <a:pt x="189" y="2024"/>
                    <a:pt x="122" y="2024"/>
                  </a:cubicBezTo>
                  <a:cubicBezTo>
                    <a:pt x="112" y="2024"/>
                    <a:pt x="101" y="2023"/>
                    <a:pt x="90" y="2023"/>
                  </a:cubicBezTo>
                  <a:cubicBezTo>
                    <a:pt x="71" y="2023"/>
                    <a:pt x="54" y="2021"/>
                    <a:pt x="41" y="2021"/>
                  </a:cubicBezTo>
                  <a:cubicBezTo>
                    <a:pt x="11" y="2021"/>
                    <a:pt x="0" y="2030"/>
                    <a:pt x="21" y="2086"/>
                  </a:cubicBezTo>
                  <a:cubicBezTo>
                    <a:pt x="53" y="2169"/>
                    <a:pt x="68" y="2257"/>
                    <a:pt x="68" y="2347"/>
                  </a:cubicBezTo>
                  <a:cubicBezTo>
                    <a:pt x="67" y="2381"/>
                    <a:pt x="64" y="2417"/>
                    <a:pt x="58" y="2453"/>
                  </a:cubicBezTo>
                  <a:cubicBezTo>
                    <a:pt x="56" y="2461"/>
                    <a:pt x="53" y="2469"/>
                    <a:pt x="50" y="2477"/>
                  </a:cubicBezTo>
                  <a:cubicBezTo>
                    <a:pt x="43" y="2497"/>
                    <a:pt x="6" y="2521"/>
                    <a:pt x="34" y="2537"/>
                  </a:cubicBezTo>
                  <a:cubicBezTo>
                    <a:pt x="56" y="2548"/>
                    <a:pt x="78" y="2556"/>
                    <a:pt x="102" y="2561"/>
                  </a:cubicBezTo>
                  <a:cubicBezTo>
                    <a:pt x="318" y="2605"/>
                    <a:pt x="537" y="2626"/>
                    <a:pt x="757" y="2626"/>
                  </a:cubicBezTo>
                  <a:cubicBezTo>
                    <a:pt x="814" y="2626"/>
                    <a:pt x="871" y="2625"/>
                    <a:pt x="928" y="2622"/>
                  </a:cubicBezTo>
                  <a:cubicBezTo>
                    <a:pt x="1183" y="2608"/>
                    <a:pt x="1489" y="2581"/>
                    <a:pt x="1709" y="2442"/>
                  </a:cubicBezTo>
                  <a:cubicBezTo>
                    <a:pt x="1812" y="2375"/>
                    <a:pt x="1855" y="2235"/>
                    <a:pt x="1867" y="2122"/>
                  </a:cubicBezTo>
                  <a:cubicBezTo>
                    <a:pt x="1884" y="1986"/>
                    <a:pt x="1869" y="1841"/>
                    <a:pt x="1863" y="1708"/>
                  </a:cubicBezTo>
                  <a:cubicBezTo>
                    <a:pt x="1836" y="1247"/>
                    <a:pt x="1775" y="783"/>
                    <a:pt x="1620" y="349"/>
                  </a:cubicBezTo>
                  <a:cubicBezTo>
                    <a:pt x="1582" y="247"/>
                    <a:pt x="1540" y="141"/>
                    <a:pt x="1454" y="67"/>
                  </a:cubicBezTo>
                  <a:cubicBezTo>
                    <a:pt x="1402" y="20"/>
                    <a:pt x="1342" y="0"/>
                    <a:pt x="12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28"/>
            <p:cNvSpPr/>
            <p:nvPr/>
          </p:nvSpPr>
          <p:spPr>
            <a:xfrm>
              <a:off x="7799805" y="2263062"/>
              <a:ext cx="398845" cy="558128"/>
            </a:xfrm>
            <a:custGeom>
              <a:rect b="b" l="l" r="r" t="t"/>
              <a:pathLst>
                <a:path extrusionOk="0" h="2628" w="1878">
                  <a:moveTo>
                    <a:pt x="1279" y="1"/>
                  </a:moveTo>
                  <a:cubicBezTo>
                    <a:pt x="1242" y="1"/>
                    <a:pt x="1206" y="8"/>
                    <a:pt x="1170" y="21"/>
                  </a:cubicBezTo>
                  <a:cubicBezTo>
                    <a:pt x="1199" y="55"/>
                    <a:pt x="1242" y="89"/>
                    <a:pt x="1272" y="120"/>
                  </a:cubicBezTo>
                  <a:cubicBezTo>
                    <a:pt x="1366" y="223"/>
                    <a:pt x="1437" y="346"/>
                    <a:pt x="1483" y="478"/>
                  </a:cubicBezTo>
                  <a:cubicBezTo>
                    <a:pt x="1546" y="663"/>
                    <a:pt x="1569" y="861"/>
                    <a:pt x="1591" y="1056"/>
                  </a:cubicBezTo>
                  <a:cubicBezTo>
                    <a:pt x="1616" y="1272"/>
                    <a:pt x="1641" y="1489"/>
                    <a:pt x="1664" y="1703"/>
                  </a:cubicBezTo>
                  <a:cubicBezTo>
                    <a:pt x="1686" y="1896"/>
                    <a:pt x="1702" y="2112"/>
                    <a:pt x="1579" y="2262"/>
                  </a:cubicBezTo>
                  <a:cubicBezTo>
                    <a:pt x="1497" y="2361"/>
                    <a:pt x="1368" y="2412"/>
                    <a:pt x="1242" y="2444"/>
                  </a:cubicBezTo>
                  <a:cubicBezTo>
                    <a:pt x="1056" y="2491"/>
                    <a:pt x="866" y="2510"/>
                    <a:pt x="676" y="2510"/>
                  </a:cubicBezTo>
                  <a:cubicBezTo>
                    <a:pt x="468" y="2510"/>
                    <a:pt x="260" y="2487"/>
                    <a:pt x="52" y="2454"/>
                  </a:cubicBezTo>
                  <a:cubicBezTo>
                    <a:pt x="50" y="2462"/>
                    <a:pt x="47" y="2470"/>
                    <a:pt x="44" y="2478"/>
                  </a:cubicBezTo>
                  <a:cubicBezTo>
                    <a:pt x="37" y="2498"/>
                    <a:pt x="0" y="2522"/>
                    <a:pt x="28" y="2538"/>
                  </a:cubicBezTo>
                  <a:cubicBezTo>
                    <a:pt x="50" y="2549"/>
                    <a:pt x="72" y="2557"/>
                    <a:pt x="96" y="2562"/>
                  </a:cubicBezTo>
                  <a:cubicBezTo>
                    <a:pt x="312" y="2606"/>
                    <a:pt x="531" y="2627"/>
                    <a:pt x="751" y="2627"/>
                  </a:cubicBezTo>
                  <a:cubicBezTo>
                    <a:pt x="808" y="2627"/>
                    <a:pt x="865" y="2626"/>
                    <a:pt x="922" y="2623"/>
                  </a:cubicBezTo>
                  <a:cubicBezTo>
                    <a:pt x="1177" y="2609"/>
                    <a:pt x="1483" y="2582"/>
                    <a:pt x="1703" y="2443"/>
                  </a:cubicBezTo>
                  <a:cubicBezTo>
                    <a:pt x="1806" y="2376"/>
                    <a:pt x="1849" y="2236"/>
                    <a:pt x="1861" y="2123"/>
                  </a:cubicBezTo>
                  <a:cubicBezTo>
                    <a:pt x="1878" y="1987"/>
                    <a:pt x="1863" y="1842"/>
                    <a:pt x="1857" y="1709"/>
                  </a:cubicBezTo>
                  <a:cubicBezTo>
                    <a:pt x="1830" y="1248"/>
                    <a:pt x="1769" y="784"/>
                    <a:pt x="1614" y="350"/>
                  </a:cubicBezTo>
                  <a:cubicBezTo>
                    <a:pt x="1578" y="247"/>
                    <a:pt x="1534" y="141"/>
                    <a:pt x="1450" y="66"/>
                  </a:cubicBezTo>
                  <a:cubicBezTo>
                    <a:pt x="1398" y="20"/>
                    <a:pt x="1339" y="1"/>
                    <a:pt x="12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3" name="Google Shape;773;p28"/>
          <p:cNvSpPr txBox="1"/>
          <p:nvPr/>
        </p:nvSpPr>
        <p:spPr>
          <a:xfrm>
            <a:off x="713225" y="1472575"/>
            <a:ext cx="4791900" cy="34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Metodología cuantitativa </a:t>
            </a:r>
            <a:endParaRPr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3"/>
                </a:solidFill>
                <a:latin typeface="DM Serif Text"/>
                <a:ea typeface="DM Serif Text"/>
                <a:cs typeface="DM Serif Text"/>
                <a:sym typeface="DM Serif Text"/>
              </a:rPr>
              <a:t>Pasos realizados</a:t>
            </a:r>
            <a:endParaRPr sz="2000">
              <a:solidFill>
                <a:schemeClr val="accent3"/>
              </a:solidFill>
              <a:latin typeface="DM Serif Text"/>
              <a:ea typeface="DM Serif Text"/>
              <a:cs typeface="DM Serif Text"/>
              <a:sym typeface="DM Serif Text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●"/>
            </a:pPr>
            <a:r>
              <a:rPr lang="en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Uso de datos provistos por Plataforma Telar: Posts de Facebook e Instagram de los constituyentes del  primer proceso.</a:t>
            </a:r>
            <a:endParaRPr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●"/>
            </a:pPr>
            <a:r>
              <a:rPr lang="en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Scraping de posts de Facebook e Instagram de los constituyentes del proceso actual.</a:t>
            </a:r>
            <a:endParaRPr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●"/>
            </a:pPr>
            <a:r>
              <a:rPr lang="en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Limpieza (iterativa)</a:t>
            </a:r>
            <a:endParaRPr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●"/>
            </a:pPr>
            <a:r>
              <a:rPr lang="en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Análisis descriptivo exploratorio de los datos</a:t>
            </a:r>
            <a:endParaRPr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●"/>
            </a:pPr>
            <a:r>
              <a:rPr lang="en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Modelamiento de tópicos</a:t>
            </a:r>
            <a:endParaRPr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●"/>
            </a:pPr>
            <a:r>
              <a:rPr lang="en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Word </a:t>
            </a:r>
            <a:r>
              <a:rPr lang="en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embeddings</a:t>
            </a:r>
            <a:r>
              <a:rPr lang="en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 </a:t>
            </a:r>
            <a:endParaRPr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●"/>
            </a:pPr>
            <a:r>
              <a:rPr lang="en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t-STN</a:t>
            </a:r>
            <a:endParaRPr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●"/>
            </a:pPr>
            <a:r>
              <a:rPr lang="en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PCA</a:t>
            </a:r>
            <a:endParaRPr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29"/>
          <p:cNvSpPr txBox="1"/>
          <p:nvPr>
            <p:ph type="title"/>
          </p:nvPr>
        </p:nvSpPr>
        <p:spPr>
          <a:xfrm>
            <a:off x="713225" y="539500"/>
            <a:ext cx="77175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Obtención y calidad de los datos</a:t>
            </a:r>
            <a:endParaRPr/>
          </a:p>
        </p:txBody>
      </p:sp>
      <p:sp>
        <p:nvSpPr>
          <p:cNvPr id="779" name="Google Shape;779;p29"/>
          <p:cNvSpPr txBox="1"/>
          <p:nvPr/>
        </p:nvSpPr>
        <p:spPr>
          <a:xfrm>
            <a:off x="3329000" y="1345925"/>
            <a:ext cx="25146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3"/>
                </a:solidFill>
                <a:latin typeface="DM Serif Text"/>
                <a:ea typeface="DM Serif Text"/>
                <a:cs typeface="DM Serif Text"/>
                <a:sym typeface="DM Serif Text"/>
              </a:rPr>
              <a:t>¿Por qué usar estos datos?</a:t>
            </a:r>
            <a:endParaRPr sz="2000">
              <a:solidFill>
                <a:schemeClr val="accent3"/>
              </a:solidFill>
              <a:latin typeface="DM Serif Text"/>
              <a:ea typeface="DM Serif Text"/>
              <a:cs typeface="DM Serif Text"/>
              <a:sym typeface="DM Serif Text"/>
            </a:endParaRPr>
          </a:p>
        </p:txBody>
      </p:sp>
      <p:sp>
        <p:nvSpPr>
          <p:cNvPr id="780" name="Google Shape;780;p29"/>
          <p:cNvSpPr txBox="1"/>
          <p:nvPr/>
        </p:nvSpPr>
        <p:spPr>
          <a:xfrm>
            <a:off x="3657600" y="2620875"/>
            <a:ext cx="1886100" cy="8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3"/>
                </a:solidFill>
                <a:latin typeface="DM Serif Text"/>
                <a:ea typeface="DM Serif Text"/>
                <a:cs typeface="DM Serif Text"/>
                <a:sym typeface="DM Serif Text"/>
              </a:rPr>
              <a:t>¿Cómo se obtuvieron?</a:t>
            </a:r>
            <a:endParaRPr sz="2000">
              <a:solidFill>
                <a:schemeClr val="accent3"/>
              </a:solidFill>
              <a:latin typeface="DM Serif Text"/>
              <a:ea typeface="DM Serif Text"/>
              <a:cs typeface="DM Serif Text"/>
              <a:sym typeface="DM Serif Text"/>
            </a:endParaRPr>
          </a:p>
        </p:txBody>
      </p:sp>
      <p:sp>
        <p:nvSpPr>
          <p:cNvPr id="781" name="Google Shape;781;p29"/>
          <p:cNvSpPr txBox="1"/>
          <p:nvPr/>
        </p:nvSpPr>
        <p:spPr>
          <a:xfrm>
            <a:off x="3877675" y="3750925"/>
            <a:ext cx="14421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3"/>
                </a:solidFill>
                <a:latin typeface="DM Serif Text"/>
                <a:ea typeface="DM Serif Text"/>
                <a:cs typeface="DM Serif Text"/>
                <a:sym typeface="DM Serif Text"/>
              </a:rPr>
              <a:t>Principales desafíos</a:t>
            </a:r>
            <a:endParaRPr sz="2000">
              <a:solidFill>
                <a:schemeClr val="accent3"/>
              </a:solidFill>
              <a:latin typeface="DM Serif Text"/>
              <a:ea typeface="DM Serif Text"/>
              <a:cs typeface="DM Serif Text"/>
              <a:sym typeface="DM Serif Text"/>
            </a:endParaRPr>
          </a:p>
        </p:txBody>
      </p:sp>
      <p:sp>
        <p:nvSpPr>
          <p:cNvPr id="782" name="Google Shape;782;p29"/>
          <p:cNvSpPr txBox="1"/>
          <p:nvPr/>
        </p:nvSpPr>
        <p:spPr>
          <a:xfrm>
            <a:off x="377151" y="1394523"/>
            <a:ext cx="2291700" cy="6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Accesibles y relevantes en la comunicación de perfiles políticos.</a:t>
            </a:r>
            <a:endParaRPr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783" name="Google Shape;783;p29"/>
          <p:cNvSpPr txBox="1"/>
          <p:nvPr/>
        </p:nvSpPr>
        <p:spPr>
          <a:xfrm>
            <a:off x="6479100" y="2706525"/>
            <a:ext cx="2353200" cy="6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Cooperación con Plataforma Telar &amp; Scraping</a:t>
            </a:r>
            <a:endParaRPr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784" name="Google Shape;784;p29"/>
          <p:cNvSpPr txBox="1"/>
          <p:nvPr/>
        </p:nvSpPr>
        <p:spPr>
          <a:xfrm>
            <a:off x="726450" y="3690175"/>
            <a:ext cx="2587200" cy="6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Limpieza y entendimiento (de los datos y los modelos)</a:t>
            </a:r>
            <a:endParaRPr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</p:txBody>
      </p:sp>
      <p:cxnSp>
        <p:nvCxnSpPr>
          <p:cNvPr id="785" name="Google Shape;785;p29"/>
          <p:cNvCxnSpPr>
            <a:stCxn id="779" idx="2"/>
            <a:endCxn id="780" idx="0"/>
          </p:cNvCxnSpPr>
          <p:nvPr/>
        </p:nvCxnSpPr>
        <p:spPr>
          <a:xfrm>
            <a:off x="4586300" y="2013425"/>
            <a:ext cx="14400" cy="607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6" name="Google Shape;786;p29"/>
          <p:cNvCxnSpPr>
            <a:stCxn id="781" idx="0"/>
            <a:endCxn id="780" idx="2"/>
          </p:cNvCxnSpPr>
          <p:nvPr/>
        </p:nvCxnSpPr>
        <p:spPr>
          <a:xfrm flipH="1" rot="10800000">
            <a:off x="4598725" y="3448225"/>
            <a:ext cx="1800" cy="30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7" name="Google Shape;787;p29"/>
          <p:cNvCxnSpPr>
            <a:stCxn id="779" idx="1"/>
          </p:cNvCxnSpPr>
          <p:nvPr/>
        </p:nvCxnSpPr>
        <p:spPr>
          <a:xfrm rot="10800000">
            <a:off x="2800400" y="1671575"/>
            <a:ext cx="528600" cy="8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8" name="Google Shape;788;p29"/>
          <p:cNvCxnSpPr>
            <a:stCxn id="780" idx="3"/>
            <a:endCxn id="783" idx="1"/>
          </p:cNvCxnSpPr>
          <p:nvPr/>
        </p:nvCxnSpPr>
        <p:spPr>
          <a:xfrm>
            <a:off x="5543700" y="3034575"/>
            <a:ext cx="935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9" name="Google Shape;789;p29"/>
          <p:cNvCxnSpPr>
            <a:stCxn id="781" idx="1"/>
            <a:endCxn id="784" idx="3"/>
          </p:cNvCxnSpPr>
          <p:nvPr/>
        </p:nvCxnSpPr>
        <p:spPr>
          <a:xfrm rot="10800000">
            <a:off x="3313675" y="4018225"/>
            <a:ext cx="564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90" name="Google Shape;790;p29"/>
          <p:cNvGrpSpPr/>
          <p:nvPr/>
        </p:nvGrpSpPr>
        <p:grpSpPr>
          <a:xfrm>
            <a:off x="2169059" y="2238154"/>
            <a:ext cx="409737" cy="402900"/>
            <a:chOff x="3314750" y="3817357"/>
            <a:chExt cx="362920" cy="356865"/>
          </a:xfrm>
        </p:grpSpPr>
        <p:grpSp>
          <p:nvGrpSpPr>
            <p:cNvPr id="791" name="Google Shape;791;p29"/>
            <p:cNvGrpSpPr/>
            <p:nvPr/>
          </p:nvGrpSpPr>
          <p:grpSpPr>
            <a:xfrm>
              <a:off x="3314750" y="3817357"/>
              <a:ext cx="362920" cy="356865"/>
              <a:chOff x="3314750" y="3817357"/>
              <a:chExt cx="362920" cy="356865"/>
            </a:xfrm>
          </p:grpSpPr>
          <p:sp>
            <p:nvSpPr>
              <p:cNvPr id="792" name="Google Shape;792;p29"/>
              <p:cNvSpPr/>
              <p:nvPr/>
            </p:nvSpPr>
            <p:spPr>
              <a:xfrm>
                <a:off x="3314750" y="3817357"/>
                <a:ext cx="356865" cy="356498"/>
              </a:xfrm>
              <a:custGeom>
                <a:rect b="b" l="l" r="r" t="t"/>
                <a:pathLst>
                  <a:path extrusionOk="0" h="13599" w="13613">
                    <a:moveTo>
                      <a:pt x="6814" y="0"/>
                    </a:moveTo>
                    <a:cubicBezTo>
                      <a:pt x="3046" y="0"/>
                      <a:pt x="0" y="3046"/>
                      <a:pt x="0" y="6799"/>
                    </a:cubicBezTo>
                    <a:cubicBezTo>
                      <a:pt x="0" y="10552"/>
                      <a:pt x="3046" y="13598"/>
                      <a:pt x="6814" y="13598"/>
                    </a:cubicBezTo>
                    <a:cubicBezTo>
                      <a:pt x="10567" y="13598"/>
                      <a:pt x="13613" y="10552"/>
                      <a:pt x="13613" y="6799"/>
                    </a:cubicBezTo>
                    <a:cubicBezTo>
                      <a:pt x="13613" y="3046"/>
                      <a:pt x="10567" y="0"/>
                      <a:pt x="68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3" name="Google Shape;793;p29"/>
              <p:cNvSpPr/>
              <p:nvPr/>
            </p:nvSpPr>
            <p:spPr>
              <a:xfrm>
                <a:off x="3469891" y="3817357"/>
                <a:ext cx="207780" cy="356865"/>
              </a:xfrm>
              <a:custGeom>
                <a:rect b="b" l="l" r="r" t="t"/>
                <a:pathLst>
                  <a:path extrusionOk="0" h="13613" w="7926">
                    <a:moveTo>
                      <a:pt x="881" y="0"/>
                    </a:moveTo>
                    <a:cubicBezTo>
                      <a:pt x="884" y="0"/>
                      <a:pt x="886" y="0"/>
                      <a:pt x="888" y="0"/>
                    </a:cubicBezTo>
                    <a:lnTo>
                      <a:pt x="888" y="0"/>
                    </a:lnTo>
                    <a:cubicBezTo>
                      <a:pt x="891" y="0"/>
                      <a:pt x="893" y="0"/>
                      <a:pt x="896" y="0"/>
                    </a:cubicBezTo>
                    <a:close/>
                    <a:moveTo>
                      <a:pt x="888" y="0"/>
                    </a:moveTo>
                    <a:lnTo>
                      <a:pt x="888" y="0"/>
                    </a:lnTo>
                    <a:cubicBezTo>
                      <a:pt x="588" y="0"/>
                      <a:pt x="301" y="15"/>
                      <a:pt x="1" y="58"/>
                    </a:cubicBezTo>
                    <a:cubicBezTo>
                      <a:pt x="3393" y="491"/>
                      <a:pt x="5934" y="3378"/>
                      <a:pt x="5934" y="6799"/>
                    </a:cubicBezTo>
                    <a:cubicBezTo>
                      <a:pt x="5934" y="10220"/>
                      <a:pt x="3393" y="13107"/>
                      <a:pt x="1" y="13555"/>
                    </a:cubicBezTo>
                    <a:cubicBezTo>
                      <a:pt x="299" y="13594"/>
                      <a:pt x="595" y="13612"/>
                      <a:pt x="887" y="13612"/>
                    </a:cubicBezTo>
                    <a:cubicBezTo>
                      <a:pt x="4418" y="13612"/>
                      <a:pt x="7441" y="10873"/>
                      <a:pt x="7680" y="7247"/>
                    </a:cubicBezTo>
                    <a:cubicBezTo>
                      <a:pt x="7926" y="3323"/>
                      <a:pt x="4826" y="4"/>
                      <a:pt x="888" y="0"/>
                    </a:cubicBezTo>
                    <a:close/>
                  </a:path>
                </a:pathLst>
              </a:custGeom>
              <a:solidFill>
                <a:srgbClr val="000000">
                  <a:alpha val="117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94" name="Google Shape;794;p29"/>
            <p:cNvGrpSpPr/>
            <p:nvPr/>
          </p:nvGrpSpPr>
          <p:grpSpPr>
            <a:xfrm>
              <a:off x="3394986" y="3894612"/>
              <a:ext cx="202339" cy="202323"/>
              <a:chOff x="935197" y="1793977"/>
              <a:chExt cx="256451" cy="256430"/>
            </a:xfrm>
          </p:grpSpPr>
          <p:sp>
            <p:nvSpPr>
              <p:cNvPr id="795" name="Google Shape;795;p29"/>
              <p:cNvSpPr/>
              <p:nvPr/>
            </p:nvSpPr>
            <p:spPr>
              <a:xfrm>
                <a:off x="935197" y="1793977"/>
                <a:ext cx="256451" cy="256430"/>
              </a:xfrm>
              <a:custGeom>
                <a:rect b="b" l="l" r="r" t="t"/>
                <a:pathLst>
                  <a:path extrusionOk="0" h="12287" w="12288">
                    <a:moveTo>
                      <a:pt x="10053" y="1117"/>
                    </a:moveTo>
                    <a:cubicBezTo>
                      <a:pt x="10669" y="1117"/>
                      <a:pt x="11171" y="1617"/>
                      <a:pt x="11171" y="2233"/>
                    </a:cubicBezTo>
                    <a:cubicBezTo>
                      <a:pt x="11170" y="2850"/>
                      <a:pt x="10669" y="3351"/>
                      <a:pt x="10053" y="3351"/>
                    </a:cubicBezTo>
                    <a:cubicBezTo>
                      <a:pt x="9438" y="3351"/>
                      <a:pt x="8937" y="2850"/>
                      <a:pt x="8937" y="2233"/>
                    </a:cubicBezTo>
                    <a:cubicBezTo>
                      <a:pt x="8937" y="1617"/>
                      <a:pt x="9438" y="1117"/>
                      <a:pt x="10053" y="1117"/>
                    </a:cubicBezTo>
                    <a:close/>
                    <a:moveTo>
                      <a:pt x="6144" y="2233"/>
                    </a:moveTo>
                    <a:cubicBezTo>
                      <a:pt x="8300" y="2233"/>
                      <a:pt x="10053" y="3988"/>
                      <a:pt x="10053" y="6144"/>
                    </a:cubicBezTo>
                    <a:cubicBezTo>
                      <a:pt x="10053" y="8299"/>
                      <a:pt x="8300" y="10054"/>
                      <a:pt x="6144" y="10054"/>
                    </a:cubicBezTo>
                    <a:cubicBezTo>
                      <a:pt x="3989" y="10054"/>
                      <a:pt x="2234" y="8299"/>
                      <a:pt x="2234" y="6144"/>
                    </a:cubicBezTo>
                    <a:cubicBezTo>
                      <a:pt x="2234" y="3988"/>
                      <a:pt x="3987" y="2233"/>
                      <a:pt x="6144" y="2233"/>
                    </a:cubicBezTo>
                    <a:close/>
                    <a:moveTo>
                      <a:pt x="1675" y="1"/>
                    </a:moveTo>
                    <a:cubicBezTo>
                      <a:pt x="752" y="1"/>
                      <a:pt x="0" y="751"/>
                      <a:pt x="0" y="1676"/>
                    </a:cubicBezTo>
                    <a:lnTo>
                      <a:pt x="0" y="10611"/>
                    </a:lnTo>
                    <a:cubicBezTo>
                      <a:pt x="0" y="11536"/>
                      <a:pt x="752" y="12286"/>
                      <a:pt x="1675" y="12286"/>
                    </a:cubicBezTo>
                    <a:lnTo>
                      <a:pt x="10612" y="12286"/>
                    </a:lnTo>
                    <a:cubicBezTo>
                      <a:pt x="11536" y="12286"/>
                      <a:pt x="12288" y="11536"/>
                      <a:pt x="12288" y="10611"/>
                    </a:cubicBezTo>
                    <a:lnTo>
                      <a:pt x="12288" y="1676"/>
                    </a:lnTo>
                    <a:cubicBezTo>
                      <a:pt x="12288" y="752"/>
                      <a:pt x="11536" y="1"/>
                      <a:pt x="1061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6" name="Google Shape;796;p29"/>
              <p:cNvSpPr/>
              <p:nvPr/>
            </p:nvSpPr>
            <p:spPr>
              <a:xfrm>
                <a:off x="1005109" y="1863910"/>
                <a:ext cx="116622" cy="116559"/>
              </a:xfrm>
              <a:custGeom>
                <a:rect b="b" l="l" r="r" t="t"/>
                <a:pathLst>
                  <a:path extrusionOk="0" h="5585" w="5588">
                    <a:moveTo>
                      <a:pt x="2794" y="0"/>
                    </a:moveTo>
                    <a:cubicBezTo>
                      <a:pt x="1255" y="0"/>
                      <a:pt x="1" y="1252"/>
                      <a:pt x="1" y="2793"/>
                    </a:cubicBezTo>
                    <a:cubicBezTo>
                      <a:pt x="1" y="4332"/>
                      <a:pt x="1255" y="5585"/>
                      <a:pt x="2794" y="5585"/>
                    </a:cubicBezTo>
                    <a:cubicBezTo>
                      <a:pt x="4333" y="5585"/>
                      <a:pt x="5587" y="4332"/>
                      <a:pt x="5587" y="2793"/>
                    </a:cubicBezTo>
                    <a:cubicBezTo>
                      <a:pt x="5587" y="1252"/>
                      <a:pt x="4333" y="0"/>
                      <a:pt x="279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97" name="Google Shape;797;p29"/>
          <p:cNvGrpSpPr/>
          <p:nvPr/>
        </p:nvGrpSpPr>
        <p:grpSpPr>
          <a:xfrm>
            <a:off x="1662626" y="2238154"/>
            <a:ext cx="409737" cy="402900"/>
            <a:chOff x="2866317" y="3817357"/>
            <a:chExt cx="362920" cy="356865"/>
          </a:xfrm>
        </p:grpSpPr>
        <p:sp>
          <p:nvSpPr>
            <p:cNvPr id="798" name="Google Shape;798;p29"/>
            <p:cNvSpPr/>
            <p:nvPr/>
          </p:nvSpPr>
          <p:spPr>
            <a:xfrm>
              <a:off x="2866317" y="3817357"/>
              <a:ext cx="356865" cy="356498"/>
            </a:xfrm>
            <a:custGeom>
              <a:rect b="b" l="l" r="r" t="t"/>
              <a:pathLst>
                <a:path extrusionOk="0" h="13599" w="13613">
                  <a:moveTo>
                    <a:pt x="6799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799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7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29"/>
            <p:cNvSpPr/>
            <p:nvPr/>
          </p:nvSpPr>
          <p:spPr>
            <a:xfrm>
              <a:off x="3021457" y="3817357"/>
              <a:ext cx="207780" cy="356576"/>
            </a:xfrm>
            <a:custGeom>
              <a:rect b="b" l="l" r="r" t="t"/>
              <a:pathLst>
                <a:path extrusionOk="0" h="13602" w="7926">
                  <a:moveTo>
                    <a:pt x="881" y="0"/>
                  </a:moveTo>
                  <a:cubicBezTo>
                    <a:pt x="593" y="0"/>
                    <a:pt x="290" y="15"/>
                    <a:pt x="1" y="58"/>
                  </a:cubicBezTo>
                  <a:cubicBezTo>
                    <a:pt x="3379" y="505"/>
                    <a:pt x="5919" y="3378"/>
                    <a:pt x="5919" y="6799"/>
                  </a:cubicBezTo>
                  <a:cubicBezTo>
                    <a:pt x="5919" y="10220"/>
                    <a:pt x="3379" y="13093"/>
                    <a:pt x="1" y="13541"/>
                  </a:cubicBezTo>
                  <a:cubicBezTo>
                    <a:pt x="306" y="13581"/>
                    <a:pt x="610" y="13601"/>
                    <a:pt x="909" y="13601"/>
                  </a:cubicBezTo>
                  <a:cubicBezTo>
                    <a:pt x="4431" y="13601"/>
                    <a:pt x="7440" y="10865"/>
                    <a:pt x="7666" y="7247"/>
                  </a:cubicBezTo>
                  <a:cubicBezTo>
                    <a:pt x="7926" y="3320"/>
                    <a:pt x="4822" y="0"/>
                    <a:pt x="881" y="0"/>
                  </a:cubicBezTo>
                  <a:close/>
                </a:path>
              </a:pathLst>
            </a:custGeom>
            <a:solidFill>
              <a:srgbClr val="000000">
                <a:alpha val="117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29"/>
            <p:cNvSpPr/>
            <p:nvPr/>
          </p:nvSpPr>
          <p:spPr>
            <a:xfrm>
              <a:off x="2928367" y="3894561"/>
              <a:ext cx="194175" cy="279662"/>
            </a:xfrm>
            <a:custGeom>
              <a:rect b="b" l="l" r="r" t="t"/>
              <a:pathLst>
                <a:path extrusionOk="0" h="10668" w="7407">
                  <a:moveTo>
                    <a:pt x="6208" y="0"/>
                  </a:moveTo>
                  <a:cubicBezTo>
                    <a:pt x="4086" y="14"/>
                    <a:pt x="2079" y="1732"/>
                    <a:pt x="2079" y="3854"/>
                  </a:cubicBezTo>
                  <a:lnTo>
                    <a:pt x="2079" y="4114"/>
                  </a:lnTo>
                  <a:cubicBezTo>
                    <a:pt x="2079" y="4129"/>
                    <a:pt x="2051" y="4157"/>
                    <a:pt x="2036" y="4157"/>
                  </a:cubicBezTo>
                  <a:lnTo>
                    <a:pt x="174" y="4157"/>
                  </a:lnTo>
                  <a:cubicBezTo>
                    <a:pt x="73" y="4157"/>
                    <a:pt x="1" y="4230"/>
                    <a:pt x="1" y="4331"/>
                  </a:cubicBezTo>
                  <a:lnTo>
                    <a:pt x="1" y="6048"/>
                  </a:lnTo>
                  <a:cubicBezTo>
                    <a:pt x="1" y="6149"/>
                    <a:pt x="73" y="6236"/>
                    <a:pt x="174" y="6236"/>
                  </a:cubicBezTo>
                  <a:lnTo>
                    <a:pt x="2036" y="6236"/>
                  </a:lnTo>
                  <a:cubicBezTo>
                    <a:pt x="2051" y="6236"/>
                    <a:pt x="2079" y="6251"/>
                    <a:pt x="2079" y="6279"/>
                  </a:cubicBezTo>
                  <a:lnTo>
                    <a:pt x="2079" y="10220"/>
                  </a:lnTo>
                  <a:cubicBezTo>
                    <a:pt x="2079" y="10235"/>
                    <a:pt x="2079" y="10249"/>
                    <a:pt x="2108" y="10264"/>
                  </a:cubicBezTo>
                  <a:cubicBezTo>
                    <a:pt x="2743" y="10495"/>
                    <a:pt x="3422" y="10624"/>
                    <a:pt x="4100" y="10668"/>
                  </a:cubicBezTo>
                  <a:cubicBezTo>
                    <a:pt x="4129" y="10668"/>
                    <a:pt x="4144" y="10639"/>
                    <a:pt x="4144" y="10624"/>
                  </a:cubicBezTo>
                  <a:lnTo>
                    <a:pt x="4144" y="6279"/>
                  </a:lnTo>
                  <a:cubicBezTo>
                    <a:pt x="4144" y="6251"/>
                    <a:pt x="4158" y="6236"/>
                    <a:pt x="4187" y="6236"/>
                  </a:cubicBezTo>
                  <a:lnTo>
                    <a:pt x="7218" y="6236"/>
                  </a:lnTo>
                  <a:cubicBezTo>
                    <a:pt x="7319" y="6236"/>
                    <a:pt x="7406" y="6149"/>
                    <a:pt x="7406" y="6048"/>
                  </a:cubicBezTo>
                  <a:lnTo>
                    <a:pt x="7406" y="4331"/>
                  </a:lnTo>
                  <a:cubicBezTo>
                    <a:pt x="7406" y="4230"/>
                    <a:pt x="7319" y="4143"/>
                    <a:pt x="7218" y="4143"/>
                  </a:cubicBezTo>
                  <a:lnTo>
                    <a:pt x="4187" y="4143"/>
                  </a:lnTo>
                  <a:cubicBezTo>
                    <a:pt x="4158" y="4143"/>
                    <a:pt x="4144" y="4129"/>
                    <a:pt x="4144" y="4100"/>
                  </a:cubicBezTo>
                  <a:lnTo>
                    <a:pt x="4144" y="3854"/>
                  </a:lnTo>
                  <a:cubicBezTo>
                    <a:pt x="4144" y="2714"/>
                    <a:pt x="5068" y="2079"/>
                    <a:pt x="6208" y="2079"/>
                  </a:cubicBezTo>
                  <a:lnTo>
                    <a:pt x="7218" y="2079"/>
                  </a:lnTo>
                  <a:cubicBezTo>
                    <a:pt x="7319" y="2079"/>
                    <a:pt x="7406" y="1992"/>
                    <a:pt x="7406" y="1891"/>
                  </a:cubicBezTo>
                  <a:lnTo>
                    <a:pt x="7406" y="173"/>
                  </a:lnTo>
                  <a:cubicBezTo>
                    <a:pt x="7406" y="72"/>
                    <a:pt x="7319" y="0"/>
                    <a:pt x="72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30"/>
          <p:cNvSpPr txBox="1"/>
          <p:nvPr>
            <p:ph type="title"/>
          </p:nvPr>
        </p:nvSpPr>
        <p:spPr>
          <a:xfrm>
            <a:off x="3118425" y="1115500"/>
            <a:ext cx="5335800" cy="278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Resultados</a:t>
            </a:r>
            <a:r>
              <a:rPr lang="en" sz="6600">
                <a:solidFill>
                  <a:schemeClr val="accent3"/>
                </a:solidFill>
              </a:rPr>
              <a:t>preliminares</a:t>
            </a:r>
            <a:endParaRPr sz="6600">
              <a:solidFill>
                <a:schemeClr val="accent3"/>
              </a:solidFill>
            </a:endParaRPr>
          </a:p>
        </p:txBody>
      </p:sp>
      <p:grpSp>
        <p:nvGrpSpPr>
          <p:cNvPr id="806" name="Google Shape;806;p30"/>
          <p:cNvGrpSpPr/>
          <p:nvPr/>
        </p:nvGrpSpPr>
        <p:grpSpPr>
          <a:xfrm>
            <a:off x="1101026" y="1118873"/>
            <a:ext cx="1689553" cy="3214686"/>
            <a:chOff x="1327550" y="1618514"/>
            <a:chExt cx="1355655" cy="2579384"/>
          </a:xfrm>
        </p:grpSpPr>
        <p:sp>
          <p:nvSpPr>
            <p:cNvPr id="807" name="Google Shape;807;p30"/>
            <p:cNvSpPr/>
            <p:nvPr/>
          </p:nvSpPr>
          <p:spPr>
            <a:xfrm>
              <a:off x="1825224" y="3650598"/>
              <a:ext cx="241238" cy="226761"/>
            </a:xfrm>
            <a:custGeom>
              <a:rect b="b" l="l" r="r" t="t"/>
              <a:pathLst>
                <a:path extrusionOk="0" h="1238" w="1317">
                  <a:moveTo>
                    <a:pt x="590" y="0"/>
                  </a:moveTo>
                  <a:lnTo>
                    <a:pt x="14" y="137"/>
                  </a:lnTo>
                  <a:cubicBezTo>
                    <a:pt x="2" y="203"/>
                    <a:pt x="1" y="270"/>
                    <a:pt x="10" y="336"/>
                  </a:cubicBezTo>
                  <a:cubicBezTo>
                    <a:pt x="36" y="469"/>
                    <a:pt x="225" y="511"/>
                    <a:pt x="275" y="577"/>
                  </a:cubicBezTo>
                  <a:cubicBezTo>
                    <a:pt x="324" y="642"/>
                    <a:pt x="611" y="1061"/>
                    <a:pt x="712" y="1144"/>
                  </a:cubicBezTo>
                  <a:cubicBezTo>
                    <a:pt x="795" y="1212"/>
                    <a:pt x="902" y="1238"/>
                    <a:pt x="965" y="1238"/>
                  </a:cubicBezTo>
                  <a:cubicBezTo>
                    <a:pt x="979" y="1238"/>
                    <a:pt x="991" y="1237"/>
                    <a:pt x="1000" y="1234"/>
                  </a:cubicBezTo>
                  <a:cubicBezTo>
                    <a:pt x="1317" y="1135"/>
                    <a:pt x="1175" y="842"/>
                    <a:pt x="1119" y="781"/>
                  </a:cubicBezTo>
                  <a:cubicBezTo>
                    <a:pt x="785" y="418"/>
                    <a:pt x="635" y="127"/>
                    <a:pt x="590" y="0"/>
                  </a:cubicBezTo>
                  <a:close/>
                </a:path>
              </a:pathLst>
            </a:custGeom>
            <a:solidFill>
              <a:srgbClr val="1212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30"/>
            <p:cNvSpPr/>
            <p:nvPr/>
          </p:nvSpPr>
          <p:spPr>
            <a:xfrm>
              <a:off x="1803793" y="3131681"/>
              <a:ext cx="211747" cy="665264"/>
            </a:xfrm>
            <a:custGeom>
              <a:rect b="b" l="l" r="r" t="t"/>
              <a:pathLst>
                <a:path extrusionOk="0" h="3632" w="1156">
                  <a:moveTo>
                    <a:pt x="100" y="0"/>
                  </a:moveTo>
                  <a:cubicBezTo>
                    <a:pt x="100" y="0"/>
                    <a:pt x="141" y="497"/>
                    <a:pt x="129" y="602"/>
                  </a:cubicBezTo>
                  <a:cubicBezTo>
                    <a:pt x="115" y="708"/>
                    <a:pt x="13" y="825"/>
                    <a:pt x="8" y="1059"/>
                  </a:cubicBezTo>
                  <a:cubicBezTo>
                    <a:pt x="1" y="1293"/>
                    <a:pt x="182" y="2287"/>
                    <a:pt x="166" y="2707"/>
                  </a:cubicBezTo>
                  <a:cubicBezTo>
                    <a:pt x="163" y="2794"/>
                    <a:pt x="144" y="2886"/>
                    <a:pt x="131" y="2971"/>
                  </a:cubicBezTo>
                  <a:cubicBezTo>
                    <a:pt x="215" y="3087"/>
                    <a:pt x="317" y="3189"/>
                    <a:pt x="433" y="3273"/>
                  </a:cubicBezTo>
                  <a:cubicBezTo>
                    <a:pt x="606" y="3441"/>
                    <a:pt x="817" y="3631"/>
                    <a:pt x="965" y="3631"/>
                  </a:cubicBezTo>
                  <a:cubicBezTo>
                    <a:pt x="997" y="3631"/>
                    <a:pt x="1026" y="3622"/>
                    <a:pt x="1051" y="3602"/>
                  </a:cubicBezTo>
                  <a:cubicBezTo>
                    <a:pt x="1156" y="3515"/>
                    <a:pt x="707" y="2833"/>
                    <a:pt x="707" y="2833"/>
                  </a:cubicBezTo>
                  <a:cubicBezTo>
                    <a:pt x="509" y="2273"/>
                    <a:pt x="854" y="1070"/>
                    <a:pt x="806" y="401"/>
                  </a:cubicBezTo>
                  <a:cubicBezTo>
                    <a:pt x="794" y="314"/>
                    <a:pt x="867" y="24"/>
                    <a:pt x="867" y="24"/>
                  </a:cubicBezTo>
                  <a:lnTo>
                    <a:pt x="100" y="0"/>
                  </a:lnTo>
                  <a:close/>
                </a:path>
              </a:pathLst>
            </a:custGeom>
            <a:solidFill>
              <a:srgbClr val="F0C6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30"/>
            <p:cNvSpPr/>
            <p:nvPr/>
          </p:nvSpPr>
          <p:spPr>
            <a:xfrm>
              <a:off x="1532884" y="3670930"/>
              <a:ext cx="135548" cy="247093"/>
            </a:xfrm>
            <a:custGeom>
              <a:rect b="b" l="l" r="r" t="t"/>
              <a:pathLst>
                <a:path extrusionOk="0" h="1349" w="740">
                  <a:moveTo>
                    <a:pt x="731" y="1"/>
                  </a:moveTo>
                  <a:lnTo>
                    <a:pt x="228" y="261"/>
                  </a:lnTo>
                  <a:cubicBezTo>
                    <a:pt x="202" y="400"/>
                    <a:pt x="30" y="739"/>
                    <a:pt x="20" y="901"/>
                  </a:cubicBezTo>
                  <a:cubicBezTo>
                    <a:pt x="1" y="1270"/>
                    <a:pt x="185" y="1348"/>
                    <a:pt x="336" y="1348"/>
                  </a:cubicBezTo>
                  <a:cubicBezTo>
                    <a:pt x="420" y="1348"/>
                    <a:pt x="494" y="1324"/>
                    <a:pt x="516" y="1312"/>
                  </a:cubicBezTo>
                  <a:cubicBezTo>
                    <a:pt x="643" y="1240"/>
                    <a:pt x="656" y="1068"/>
                    <a:pt x="676" y="892"/>
                  </a:cubicBezTo>
                  <a:cubicBezTo>
                    <a:pt x="696" y="717"/>
                    <a:pt x="676" y="375"/>
                    <a:pt x="676" y="375"/>
                  </a:cubicBezTo>
                  <a:cubicBezTo>
                    <a:pt x="676" y="375"/>
                    <a:pt x="735" y="230"/>
                    <a:pt x="738" y="122"/>
                  </a:cubicBezTo>
                  <a:cubicBezTo>
                    <a:pt x="739" y="82"/>
                    <a:pt x="736" y="41"/>
                    <a:pt x="7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30"/>
            <p:cNvSpPr/>
            <p:nvPr/>
          </p:nvSpPr>
          <p:spPr>
            <a:xfrm>
              <a:off x="1529770" y="3140290"/>
              <a:ext cx="215777" cy="711423"/>
            </a:xfrm>
            <a:custGeom>
              <a:rect b="b" l="l" r="r" t="t"/>
              <a:pathLst>
                <a:path extrusionOk="0" h="3884" w="1178">
                  <a:moveTo>
                    <a:pt x="434" y="0"/>
                  </a:moveTo>
                  <a:lnTo>
                    <a:pt x="434" y="0"/>
                  </a:lnTo>
                  <a:cubicBezTo>
                    <a:pt x="455" y="139"/>
                    <a:pt x="455" y="281"/>
                    <a:pt x="434" y="420"/>
                  </a:cubicBezTo>
                  <a:cubicBezTo>
                    <a:pt x="399" y="628"/>
                    <a:pt x="245" y="902"/>
                    <a:pt x="214" y="1135"/>
                  </a:cubicBezTo>
                  <a:cubicBezTo>
                    <a:pt x="181" y="1369"/>
                    <a:pt x="441" y="2105"/>
                    <a:pt x="245" y="3158"/>
                  </a:cubicBezTo>
                  <a:cubicBezTo>
                    <a:pt x="245" y="3158"/>
                    <a:pt x="0" y="3844"/>
                    <a:pt x="269" y="3882"/>
                  </a:cubicBezTo>
                  <a:cubicBezTo>
                    <a:pt x="274" y="3883"/>
                    <a:pt x="279" y="3883"/>
                    <a:pt x="284" y="3883"/>
                  </a:cubicBezTo>
                  <a:cubicBezTo>
                    <a:pt x="441" y="3883"/>
                    <a:pt x="612" y="3539"/>
                    <a:pt x="635" y="3231"/>
                  </a:cubicBezTo>
                  <a:cubicBezTo>
                    <a:pt x="716" y="3095"/>
                    <a:pt x="748" y="2898"/>
                    <a:pt x="748" y="2898"/>
                  </a:cubicBezTo>
                  <a:cubicBezTo>
                    <a:pt x="740" y="2831"/>
                    <a:pt x="727" y="2770"/>
                    <a:pt x="730" y="2741"/>
                  </a:cubicBezTo>
                  <a:cubicBezTo>
                    <a:pt x="774" y="2241"/>
                    <a:pt x="898" y="1916"/>
                    <a:pt x="996" y="1344"/>
                  </a:cubicBezTo>
                  <a:cubicBezTo>
                    <a:pt x="1045" y="1057"/>
                    <a:pt x="1030" y="782"/>
                    <a:pt x="1051" y="720"/>
                  </a:cubicBezTo>
                  <a:cubicBezTo>
                    <a:pt x="1115" y="536"/>
                    <a:pt x="1177" y="52"/>
                    <a:pt x="1177" y="52"/>
                  </a:cubicBezTo>
                  <a:lnTo>
                    <a:pt x="434" y="0"/>
                  </a:lnTo>
                  <a:close/>
                </a:path>
              </a:pathLst>
            </a:custGeom>
            <a:solidFill>
              <a:srgbClr val="FFD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30"/>
            <p:cNvSpPr/>
            <p:nvPr/>
          </p:nvSpPr>
          <p:spPr>
            <a:xfrm>
              <a:off x="1991909" y="1999149"/>
              <a:ext cx="150934" cy="485211"/>
            </a:xfrm>
            <a:custGeom>
              <a:rect b="b" l="l" r="r" t="t"/>
              <a:pathLst>
                <a:path extrusionOk="0" h="2649" w="824">
                  <a:moveTo>
                    <a:pt x="206" y="1"/>
                  </a:moveTo>
                  <a:lnTo>
                    <a:pt x="1" y="1584"/>
                  </a:lnTo>
                  <a:cubicBezTo>
                    <a:pt x="1" y="1584"/>
                    <a:pt x="242" y="2530"/>
                    <a:pt x="331" y="2648"/>
                  </a:cubicBezTo>
                  <a:lnTo>
                    <a:pt x="824" y="2143"/>
                  </a:lnTo>
                  <a:cubicBezTo>
                    <a:pt x="824" y="2143"/>
                    <a:pt x="641" y="1411"/>
                    <a:pt x="674" y="959"/>
                  </a:cubicBezTo>
                  <a:cubicBezTo>
                    <a:pt x="739" y="60"/>
                    <a:pt x="206" y="1"/>
                    <a:pt x="2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30"/>
            <p:cNvSpPr/>
            <p:nvPr/>
          </p:nvSpPr>
          <p:spPr>
            <a:xfrm>
              <a:off x="1721550" y="1904634"/>
              <a:ext cx="188668" cy="223281"/>
            </a:xfrm>
            <a:custGeom>
              <a:rect b="b" l="l" r="r" t="t"/>
              <a:pathLst>
                <a:path extrusionOk="0" h="1219" w="1030">
                  <a:moveTo>
                    <a:pt x="1" y="1"/>
                  </a:moveTo>
                  <a:lnTo>
                    <a:pt x="1" y="1219"/>
                  </a:lnTo>
                  <a:lnTo>
                    <a:pt x="1029" y="1219"/>
                  </a:lnTo>
                  <a:lnTo>
                    <a:pt x="102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30"/>
            <p:cNvSpPr/>
            <p:nvPr/>
          </p:nvSpPr>
          <p:spPr>
            <a:xfrm>
              <a:off x="1690777" y="1959951"/>
              <a:ext cx="259006" cy="322924"/>
            </a:xfrm>
            <a:custGeom>
              <a:rect b="b" l="l" r="r" t="t"/>
              <a:pathLst>
                <a:path extrusionOk="0" h="1763" w="1414">
                  <a:moveTo>
                    <a:pt x="236" y="0"/>
                  </a:moveTo>
                  <a:lnTo>
                    <a:pt x="49" y="109"/>
                  </a:lnTo>
                  <a:lnTo>
                    <a:pt x="1" y="799"/>
                  </a:lnTo>
                  <a:lnTo>
                    <a:pt x="772" y="1762"/>
                  </a:lnTo>
                  <a:lnTo>
                    <a:pt x="1413" y="1050"/>
                  </a:lnTo>
                  <a:lnTo>
                    <a:pt x="1413" y="215"/>
                  </a:lnTo>
                  <a:lnTo>
                    <a:pt x="1164" y="37"/>
                  </a:lnTo>
                  <a:cubicBezTo>
                    <a:pt x="1164" y="37"/>
                    <a:pt x="1080" y="541"/>
                    <a:pt x="707" y="800"/>
                  </a:cubicBezTo>
                  <a:cubicBezTo>
                    <a:pt x="261" y="391"/>
                    <a:pt x="236" y="0"/>
                    <a:pt x="2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30"/>
            <p:cNvSpPr/>
            <p:nvPr/>
          </p:nvSpPr>
          <p:spPr>
            <a:xfrm>
              <a:off x="1540577" y="2703616"/>
              <a:ext cx="509769" cy="469458"/>
            </a:xfrm>
            <a:custGeom>
              <a:rect b="b" l="l" r="r" t="t"/>
              <a:pathLst>
                <a:path extrusionOk="0" h="2563" w="2783">
                  <a:moveTo>
                    <a:pt x="1426" y="0"/>
                  </a:moveTo>
                  <a:cubicBezTo>
                    <a:pt x="769" y="0"/>
                    <a:pt x="196" y="59"/>
                    <a:pt x="170" y="148"/>
                  </a:cubicBezTo>
                  <a:cubicBezTo>
                    <a:pt x="0" y="947"/>
                    <a:pt x="254" y="1917"/>
                    <a:pt x="284" y="2335"/>
                  </a:cubicBezTo>
                  <a:cubicBezTo>
                    <a:pt x="295" y="2480"/>
                    <a:pt x="813" y="2562"/>
                    <a:pt x="1330" y="2562"/>
                  </a:cubicBezTo>
                  <a:cubicBezTo>
                    <a:pt x="1824" y="2562"/>
                    <a:pt x="2317" y="2488"/>
                    <a:pt x="2366" y="2322"/>
                  </a:cubicBezTo>
                  <a:cubicBezTo>
                    <a:pt x="2415" y="2153"/>
                    <a:pt x="2783" y="1250"/>
                    <a:pt x="2697" y="84"/>
                  </a:cubicBezTo>
                  <a:cubicBezTo>
                    <a:pt x="2325" y="25"/>
                    <a:pt x="1858" y="0"/>
                    <a:pt x="14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30"/>
            <p:cNvSpPr/>
            <p:nvPr/>
          </p:nvSpPr>
          <p:spPr>
            <a:xfrm>
              <a:off x="1548637" y="1959951"/>
              <a:ext cx="510135" cy="841838"/>
            </a:xfrm>
            <a:custGeom>
              <a:rect b="b" l="l" r="r" t="t"/>
              <a:pathLst>
                <a:path extrusionOk="0" h="4596" w="2785">
                  <a:moveTo>
                    <a:pt x="1969" y="0"/>
                  </a:moveTo>
                  <a:lnTo>
                    <a:pt x="1969" y="0"/>
                  </a:lnTo>
                  <a:cubicBezTo>
                    <a:pt x="1969" y="0"/>
                    <a:pt x="2068" y="829"/>
                    <a:pt x="1548" y="1470"/>
                  </a:cubicBezTo>
                  <a:cubicBezTo>
                    <a:pt x="886" y="922"/>
                    <a:pt x="888" y="50"/>
                    <a:pt x="888" y="50"/>
                  </a:cubicBezTo>
                  <a:lnTo>
                    <a:pt x="888" y="50"/>
                  </a:lnTo>
                  <a:lnTo>
                    <a:pt x="222" y="362"/>
                  </a:lnTo>
                  <a:lnTo>
                    <a:pt x="0" y="1591"/>
                  </a:lnTo>
                  <a:cubicBezTo>
                    <a:pt x="119" y="1636"/>
                    <a:pt x="211" y="1729"/>
                    <a:pt x="255" y="1848"/>
                  </a:cubicBezTo>
                  <a:cubicBezTo>
                    <a:pt x="383" y="2185"/>
                    <a:pt x="518" y="2678"/>
                    <a:pt x="473" y="2866"/>
                  </a:cubicBezTo>
                  <a:cubicBezTo>
                    <a:pt x="426" y="3064"/>
                    <a:pt x="159" y="3462"/>
                    <a:pt x="45" y="4204"/>
                  </a:cubicBezTo>
                  <a:cubicBezTo>
                    <a:pt x="45" y="4204"/>
                    <a:pt x="64" y="4576"/>
                    <a:pt x="1341" y="4595"/>
                  </a:cubicBezTo>
                  <a:cubicBezTo>
                    <a:pt x="1342" y="4595"/>
                    <a:pt x="1342" y="4595"/>
                    <a:pt x="1342" y="4595"/>
                  </a:cubicBezTo>
                  <a:cubicBezTo>
                    <a:pt x="1387" y="4595"/>
                    <a:pt x="1445" y="4456"/>
                    <a:pt x="1486" y="4338"/>
                  </a:cubicBezTo>
                  <a:cubicBezTo>
                    <a:pt x="1524" y="4453"/>
                    <a:pt x="1589" y="4594"/>
                    <a:pt x="1638" y="4594"/>
                  </a:cubicBezTo>
                  <a:cubicBezTo>
                    <a:pt x="1638" y="4594"/>
                    <a:pt x="1638" y="4594"/>
                    <a:pt x="1639" y="4594"/>
                  </a:cubicBezTo>
                  <a:cubicBezTo>
                    <a:pt x="2784" y="4568"/>
                    <a:pt x="2751" y="4156"/>
                    <a:pt x="2751" y="4156"/>
                  </a:cubicBezTo>
                  <a:cubicBezTo>
                    <a:pt x="2722" y="3376"/>
                    <a:pt x="2470" y="3012"/>
                    <a:pt x="2470" y="2818"/>
                  </a:cubicBezTo>
                  <a:cubicBezTo>
                    <a:pt x="2470" y="2511"/>
                    <a:pt x="2586" y="2182"/>
                    <a:pt x="2626" y="1981"/>
                  </a:cubicBezTo>
                  <a:cubicBezTo>
                    <a:pt x="2725" y="1469"/>
                    <a:pt x="2623" y="1121"/>
                    <a:pt x="2626" y="953"/>
                  </a:cubicBezTo>
                  <a:cubicBezTo>
                    <a:pt x="2755" y="434"/>
                    <a:pt x="2626" y="215"/>
                    <a:pt x="2626" y="215"/>
                  </a:cubicBezTo>
                  <a:lnTo>
                    <a:pt x="19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30"/>
            <p:cNvSpPr/>
            <p:nvPr/>
          </p:nvSpPr>
          <p:spPr>
            <a:xfrm>
              <a:off x="1756902" y="2491873"/>
              <a:ext cx="28941" cy="24911"/>
            </a:xfrm>
            <a:custGeom>
              <a:rect b="b" l="l" r="r" t="t"/>
              <a:pathLst>
                <a:path extrusionOk="0" h="136" w="158">
                  <a:moveTo>
                    <a:pt x="91" y="1"/>
                  </a:moveTo>
                  <a:cubicBezTo>
                    <a:pt x="31" y="1"/>
                    <a:pt x="1" y="72"/>
                    <a:pt x="43" y="115"/>
                  </a:cubicBezTo>
                  <a:cubicBezTo>
                    <a:pt x="57" y="129"/>
                    <a:pt x="74" y="135"/>
                    <a:pt x="90" y="135"/>
                  </a:cubicBezTo>
                  <a:cubicBezTo>
                    <a:pt x="125" y="135"/>
                    <a:pt x="158" y="108"/>
                    <a:pt x="158" y="68"/>
                  </a:cubicBezTo>
                  <a:cubicBezTo>
                    <a:pt x="158" y="31"/>
                    <a:pt x="127" y="1"/>
                    <a:pt x="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30"/>
            <p:cNvSpPr/>
            <p:nvPr/>
          </p:nvSpPr>
          <p:spPr>
            <a:xfrm>
              <a:off x="1756902" y="2602324"/>
              <a:ext cx="28941" cy="24911"/>
            </a:xfrm>
            <a:custGeom>
              <a:rect b="b" l="l" r="r" t="t"/>
              <a:pathLst>
                <a:path extrusionOk="0" h="136" w="158">
                  <a:moveTo>
                    <a:pt x="91" y="1"/>
                  </a:moveTo>
                  <a:cubicBezTo>
                    <a:pt x="31" y="1"/>
                    <a:pt x="1" y="74"/>
                    <a:pt x="43" y="116"/>
                  </a:cubicBezTo>
                  <a:cubicBezTo>
                    <a:pt x="57" y="130"/>
                    <a:pt x="74" y="136"/>
                    <a:pt x="90" y="136"/>
                  </a:cubicBezTo>
                  <a:cubicBezTo>
                    <a:pt x="125" y="136"/>
                    <a:pt x="158" y="109"/>
                    <a:pt x="158" y="68"/>
                  </a:cubicBezTo>
                  <a:cubicBezTo>
                    <a:pt x="158" y="31"/>
                    <a:pt x="127" y="1"/>
                    <a:pt x="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30"/>
            <p:cNvSpPr/>
            <p:nvPr/>
          </p:nvSpPr>
          <p:spPr>
            <a:xfrm>
              <a:off x="1857462" y="2491873"/>
              <a:ext cx="28941" cy="24911"/>
            </a:xfrm>
            <a:custGeom>
              <a:rect b="b" l="l" r="r" t="t"/>
              <a:pathLst>
                <a:path extrusionOk="0" h="136" w="158">
                  <a:moveTo>
                    <a:pt x="92" y="1"/>
                  </a:moveTo>
                  <a:cubicBezTo>
                    <a:pt x="31" y="1"/>
                    <a:pt x="1" y="72"/>
                    <a:pt x="44" y="115"/>
                  </a:cubicBezTo>
                  <a:cubicBezTo>
                    <a:pt x="57" y="129"/>
                    <a:pt x="74" y="135"/>
                    <a:pt x="91" y="135"/>
                  </a:cubicBezTo>
                  <a:cubicBezTo>
                    <a:pt x="125" y="135"/>
                    <a:pt x="158" y="108"/>
                    <a:pt x="158" y="68"/>
                  </a:cubicBezTo>
                  <a:cubicBezTo>
                    <a:pt x="158" y="31"/>
                    <a:pt x="128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30"/>
            <p:cNvSpPr/>
            <p:nvPr/>
          </p:nvSpPr>
          <p:spPr>
            <a:xfrm>
              <a:off x="1857462" y="2602324"/>
              <a:ext cx="28941" cy="24911"/>
            </a:xfrm>
            <a:custGeom>
              <a:rect b="b" l="l" r="r" t="t"/>
              <a:pathLst>
                <a:path extrusionOk="0" h="136" w="158">
                  <a:moveTo>
                    <a:pt x="92" y="1"/>
                  </a:moveTo>
                  <a:cubicBezTo>
                    <a:pt x="31" y="1"/>
                    <a:pt x="1" y="74"/>
                    <a:pt x="44" y="115"/>
                  </a:cubicBezTo>
                  <a:cubicBezTo>
                    <a:pt x="57" y="129"/>
                    <a:pt x="74" y="135"/>
                    <a:pt x="91" y="135"/>
                  </a:cubicBezTo>
                  <a:cubicBezTo>
                    <a:pt x="125" y="135"/>
                    <a:pt x="158" y="108"/>
                    <a:pt x="158" y="68"/>
                  </a:cubicBezTo>
                  <a:cubicBezTo>
                    <a:pt x="158" y="31"/>
                    <a:pt x="128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30"/>
            <p:cNvSpPr/>
            <p:nvPr/>
          </p:nvSpPr>
          <p:spPr>
            <a:xfrm>
              <a:off x="1819729" y="2229209"/>
              <a:ext cx="23446" cy="525691"/>
            </a:xfrm>
            <a:custGeom>
              <a:rect b="b" l="l" r="r" t="t"/>
              <a:pathLst>
                <a:path extrusionOk="0" h="2870" w="128">
                  <a:moveTo>
                    <a:pt x="68" y="0"/>
                  </a:moveTo>
                  <a:cubicBezTo>
                    <a:pt x="83" y="149"/>
                    <a:pt x="93" y="299"/>
                    <a:pt x="97" y="448"/>
                  </a:cubicBezTo>
                  <a:cubicBezTo>
                    <a:pt x="98" y="523"/>
                    <a:pt x="98" y="598"/>
                    <a:pt x="93" y="672"/>
                  </a:cubicBezTo>
                  <a:cubicBezTo>
                    <a:pt x="90" y="708"/>
                    <a:pt x="86" y="745"/>
                    <a:pt x="79" y="781"/>
                  </a:cubicBezTo>
                  <a:cubicBezTo>
                    <a:pt x="71" y="815"/>
                    <a:pt x="61" y="852"/>
                    <a:pt x="40" y="873"/>
                  </a:cubicBezTo>
                  <a:lnTo>
                    <a:pt x="35" y="879"/>
                  </a:lnTo>
                  <a:lnTo>
                    <a:pt x="35" y="886"/>
                  </a:lnTo>
                  <a:cubicBezTo>
                    <a:pt x="20" y="1216"/>
                    <a:pt x="10" y="1546"/>
                    <a:pt x="6" y="1877"/>
                  </a:cubicBezTo>
                  <a:cubicBezTo>
                    <a:pt x="2" y="2042"/>
                    <a:pt x="3" y="2207"/>
                    <a:pt x="2" y="2372"/>
                  </a:cubicBezTo>
                  <a:cubicBezTo>
                    <a:pt x="0" y="2539"/>
                    <a:pt x="3" y="2704"/>
                    <a:pt x="6" y="2869"/>
                  </a:cubicBezTo>
                  <a:cubicBezTo>
                    <a:pt x="14" y="2704"/>
                    <a:pt x="22" y="2539"/>
                    <a:pt x="27" y="2374"/>
                  </a:cubicBezTo>
                  <a:lnTo>
                    <a:pt x="43" y="1878"/>
                  </a:lnTo>
                  <a:lnTo>
                    <a:pt x="72" y="892"/>
                  </a:lnTo>
                  <a:lnTo>
                    <a:pt x="72" y="892"/>
                  </a:lnTo>
                  <a:cubicBezTo>
                    <a:pt x="99" y="859"/>
                    <a:pt x="106" y="822"/>
                    <a:pt x="113" y="786"/>
                  </a:cubicBezTo>
                  <a:cubicBezTo>
                    <a:pt x="119" y="749"/>
                    <a:pt x="123" y="711"/>
                    <a:pt x="124" y="674"/>
                  </a:cubicBezTo>
                  <a:cubicBezTo>
                    <a:pt x="127" y="598"/>
                    <a:pt x="126" y="522"/>
                    <a:pt x="120" y="448"/>
                  </a:cubicBezTo>
                  <a:cubicBezTo>
                    <a:pt x="111" y="298"/>
                    <a:pt x="93" y="148"/>
                    <a:pt x="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30"/>
            <p:cNvSpPr/>
            <p:nvPr/>
          </p:nvSpPr>
          <p:spPr>
            <a:xfrm>
              <a:off x="1679787" y="2382705"/>
              <a:ext cx="299487" cy="17401"/>
            </a:xfrm>
            <a:custGeom>
              <a:rect b="b" l="l" r="r" t="t"/>
              <a:pathLst>
                <a:path extrusionOk="0" h="95" w="1635">
                  <a:moveTo>
                    <a:pt x="1634" y="1"/>
                  </a:moveTo>
                  <a:cubicBezTo>
                    <a:pt x="1634" y="1"/>
                    <a:pt x="46" y="1"/>
                    <a:pt x="0" y="72"/>
                  </a:cubicBezTo>
                  <a:cubicBezTo>
                    <a:pt x="100" y="88"/>
                    <a:pt x="228" y="94"/>
                    <a:pt x="368" y="94"/>
                  </a:cubicBezTo>
                  <a:cubicBezTo>
                    <a:pt x="909" y="94"/>
                    <a:pt x="1634" y="1"/>
                    <a:pt x="16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30"/>
            <p:cNvSpPr/>
            <p:nvPr/>
          </p:nvSpPr>
          <p:spPr>
            <a:xfrm>
              <a:off x="1531419" y="2182501"/>
              <a:ext cx="107156" cy="89203"/>
            </a:xfrm>
            <a:custGeom>
              <a:rect b="b" l="l" r="r" t="t"/>
              <a:pathLst>
                <a:path extrusionOk="0" h="487" w="585">
                  <a:moveTo>
                    <a:pt x="408" y="1"/>
                  </a:moveTo>
                  <a:lnTo>
                    <a:pt x="1" y="255"/>
                  </a:lnTo>
                  <a:lnTo>
                    <a:pt x="224" y="487"/>
                  </a:lnTo>
                  <a:lnTo>
                    <a:pt x="585" y="160"/>
                  </a:lnTo>
                  <a:lnTo>
                    <a:pt x="585" y="160"/>
                  </a:lnTo>
                  <a:lnTo>
                    <a:pt x="379" y="184"/>
                  </a:lnTo>
                  <a:lnTo>
                    <a:pt x="379" y="184"/>
                  </a:lnTo>
                  <a:lnTo>
                    <a:pt x="4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30"/>
            <p:cNvSpPr/>
            <p:nvPr/>
          </p:nvSpPr>
          <p:spPr>
            <a:xfrm>
              <a:off x="1588568" y="2210526"/>
              <a:ext cx="113750" cy="112465"/>
            </a:xfrm>
            <a:custGeom>
              <a:rect b="b" l="l" r="r" t="t"/>
              <a:pathLst>
                <a:path extrusionOk="0" h="614" w="621">
                  <a:moveTo>
                    <a:pt x="333" y="0"/>
                  </a:moveTo>
                  <a:cubicBezTo>
                    <a:pt x="298" y="0"/>
                    <a:pt x="273" y="7"/>
                    <a:pt x="273" y="7"/>
                  </a:cubicBezTo>
                  <a:lnTo>
                    <a:pt x="0" y="223"/>
                  </a:lnTo>
                  <a:lnTo>
                    <a:pt x="134" y="613"/>
                  </a:lnTo>
                  <a:lnTo>
                    <a:pt x="442" y="581"/>
                  </a:lnTo>
                  <a:cubicBezTo>
                    <a:pt x="442" y="581"/>
                    <a:pt x="621" y="484"/>
                    <a:pt x="537" y="168"/>
                  </a:cubicBezTo>
                  <a:cubicBezTo>
                    <a:pt x="498" y="25"/>
                    <a:pt x="398" y="0"/>
                    <a:pt x="3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30"/>
            <p:cNvSpPr/>
            <p:nvPr/>
          </p:nvSpPr>
          <p:spPr>
            <a:xfrm>
              <a:off x="1737669" y="1704431"/>
              <a:ext cx="241605" cy="317796"/>
            </a:xfrm>
            <a:custGeom>
              <a:rect b="b" l="l" r="r" t="t"/>
              <a:pathLst>
                <a:path extrusionOk="0" h="1735" w="1319">
                  <a:moveTo>
                    <a:pt x="673" y="1"/>
                  </a:moveTo>
                  <a:lnTo>
                    <a:pt x="55" y="347"/>
                  </a:lnTo>
                  <a:lnTo>
                    <a:pt x="1" y="1124"/>
                  </a:lnTo>
                  <a:cubicBezTo>
                    <a:pt x="90" y="1244"/>
                    <a:pt x="313" y="1573"/>
                    <a:pt x="603" y="1712"/>
                  </a:cubicBezTo>
                  <a:cubicBezTo>
                    <a:pt x="632" y="1727"/>
                    <a:pt x="681" y="1734"/>
                    <a:pt x="733" y="1734"/>
                  </a:cubicBezTo>
                  <a:cubicBezTo>
                    <a:pt x="821" y="1734"/>
                    <a:pt x="917" y="1712"/>
                    <a:pt x="945" y="1665"/>
                  </a:cubicBezTo>
                  <a:cubicBezTo>
                    <a:pt x="989" y="1589"/>
                    <a:pt x="1071" y="1379"/>
                    <a:pt x="1071" y="1379"/>
                  </a:cubicBezTo>
                  <a:lnTo>
                    <a:pt x="1247" y="1158"/>
                  </a:lnTo>
                  <a:lnTo>
                    <a:pt x="1318" y="431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rgbClr val="FFD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30"/>
            <p:cNvSpPr/>
            <p:nvPr/>
          </p:nvSpPr>
          <p:spPr>
            <a:xfrm>
              <a:off x="1746094" y="2017100"/>
              <a:ext cx="108621" cy="91584"/>
            </a:xfrm>
            <a:custGeom>
              <a:rect b="b" l="l" r="r" t="t"/>
              <a:pathLst>
                <a:path extrusionOk="0" h="500" w="593">
                  <a:moveTo>
                    <a:pt x="319" y="1"/>
                  </a:moveTo>
                  <a:cubicBezTo>
                    <a:pt x="128" y="1"/>
                    <a:pt x="1" y="218"/>
                    <a:pt x="113" y="389"/>
                  </a:cubicBezTo>
                  <a:cubicBezTo>
                    <a:pt x="164" y="465"/>
                    <a:pt x="242" y="500"/>
                    <a:pt x="320" y="500"/>
                  </a:cubicBezTo>
                  <a:cubicBezTo>
                    <a:pt x="431" y="500"/>
                    <a:pt x="540" y="427"/>
                    <a:pt x="566" y="299"/>
                  </a:cubicBezTo>
                  <a:cubicBezTo>
                    <a:pt x="592" y="164"/>
                    <a:pt x="506" y="32"/>
                    <a:pt x="371" y="6"/>
                  </a:cubicBezTo>
                  <a:cubicBezTo>
                    <a:pt x="353" y="3"/>
                    <a:pt x="336" y="1"/>
                    <a:pt x="3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30"/>
            <p:cNvSpPr/>
            <p:nvPr/>
          </p:nvSpPr>
          <p:spPr>
            <a:xfrm>
              <a:off x="1760748" y="2071135"/>
              <a:ext cx="74185" cy="43228"/>
            </a:xfrm>
            <a:custGeom>
              <a:rect b="b" l="l" r="r" t="t"/>
              <a:pathLst>
                <a:path extrusionOk="0" h="236" w="405">
                  <a:moveTo>
                    <a:pt x="163" y="0"/>
                  </a:moveTo>
                  <a:cubicBezTo>
                    <a:pt x="82" y="0"/>
                    <a:pt x="25" y="33"/>
                    <a:pt x="15" y="79"/>
                  </a:cubicBezTo>
                  <a:lnTo>
                    <a:pt x="0" y="153"/>
                  </a:lnTo>
                  <a:lnTo>
                    <a:pt x="51" y="163"/>
                  </a:lnTo>
                  <a:cubicBezTo>
                    <a:pt x="95" y="205"/>
                    <a:pt x="171" y="236"/>
                    <a:pt x="249" y="236"/>
                  </a:cubicBezTo>
                  <a:cubicBezTo>
                    <a:pt x="280" y="236"/>
                    <a:pt x="309" y="231"/>
                    <a:pt x="338" y="220"/>
                  </a:cubicBezTo>
                  <a:lnTo>
                    <a:pt x="387" y="231"/>
                  </a:lnTo>
                  <a:lnTo>
                    <a:pt x="402" y="156"/>
                  </a:lnTo>
                  <a:cubicBezTo>
                    <a:pt x="405" y="143"/>
                    <a:pt x="404" y="130"/>
                    <a:pt x="398" y="119"/>
                  </a:cubicBezTo>
                  <a:cubicBezTo>
                    <a:pt x="376" y="54"/>
                    <a:pt x="271" y="0"/>
                    <a:pt x="168" y="0"/>
                  </a:cubicBezTo>
                  <a:cubicBezTo>
                    <a:pt x="167" y="0"/>
                    <a:pt x="165" y="0"/>
                    <a:pt x="1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30"/>
            <p:cNvSpPr/>
            <p:nvPr/>
          </p:nvSpPr>
          <p:spPr>
            <a:xfrm>
              <a:off x="1756902" y="2084689"/>
              <a:ext cx="78398" cy="43228"/>
            </a:xfrm>
            <a:custGeom>
              <a:rect b="b" l="l" r="r" t="t"/>
              <a:pathLst>
                <a:path extrusionOk="0" h="236" w="428">
                  <a:moveTo>
                    <a:pt x="174" y="1"/>
                  </a:moveTo>
                  <a:cubicBezTo>
                    <a:pt x="69" y="1"/>
                    <a:pt x="1" y="53"/>
                    <a:pt x="24" y="118"/>
                  </a:cubicBezTo>
                  <a:cubicBezTo>
                    <a:pt x="47" y="182"/>
                    <a:pt x="151" y="236"/>
                    <a:pt x="255" y="236"/>
                  </a:cubicBezTo>
                  <a:cubicBezTo>
                    <a:pt x="361" y="236"/>
                    <a:pt x="427" y="184"/>
                    <a:pt x="405" y="119"/>
                  </a:cubicBezTo>
                  <a:cubicBezTo>
                    <a:pt x="382" y="54"/>
                    <a:pt x="279" y="1"/>
                    <a:pt x="174" y="1"/>
                  </a:cubicBez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30"/>
            <p:cNvSpPr/>
            <p:nvPr/>
          </p:nvSpPr>
          <p:spPr>
            <a:xfrm>
              <a:off x="1734188" y="2084140"/>
              <a:ext cx="98364" cy="219801"/>
            </a:xfrm>
            <a:custGeom>
              <a:rect b="b" l="l" r="r" t="t"/>
              <a:pathLst>
                <a:path extrusionOk="0" h="1200" w="537">
                  <a:moveTo>
                    <a:pt x="297" y="1"/>
                  </a:moveTo>
                  <a:cubicBezTo>
                    <a:pt x="211" y="1"/>
                    <a:pt x="152" y="35"/>
                    <a:pt x="142" y="82"/>
                  </a:cubicBezTo>
                  <a:lnTo>
                    <a:pt x="1" y="1148"/>
                  </a:lnTo>
                  <a:lnTo>
                    <a:pt x="253" y="1200"/>
                  </a:lnTo>
                  <a:lnTo>
                    <a:pt x="535" y="160"/>
                  </a:lnTo>
                  <a:cubicBezTo>
                    <a:pt x="536" y="148"/>
                    <a:pt x="535" y="134"/>
                    <a:pt x="531" y="122"/>
                  </a:cubicBezTo>
                  <a:cubicBezTo>
                    <a:pt x="507" y="57"/>
                    <a:pt x="404" y="2"/>
                    <a:pt x="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30"/>
            <p:cNvSpPr/>
            <p:nvPr/>
          </p:nvSpPr>
          <p:spPr>
            <a:xfrm>
              <a:off x="1731990" y="2284892"/>
              <a:ext cx="51105" cy="28391"/>
            </a:xfrm>
            <a:custGeom>
              <a:rect b="b" l="l" r="r" t="t"/>
              <a:pathLst>
                <a:path extrusionOk="0" h="155" w="279">
                  <a:moveTo>
                    <a:pt x="112" y="1"/>
                  </a:moveTo>
                  <a:cubicBezTo>
                    <a:pt x="43" y="1"/>
                    <a:pt x="0" y="35"/>
                    <a:pt x="14" y="78"/>
                  </a:cubicBezTo>
                  <a:cubicBezTo>
                    <a:pt x="29" y="120"/>
                    <a:pt x="97" y="155"/>
                    <a:pt x="166" y="155"/>
                  </a:cubicBezTo>
                  <a:cubicBezTo>
                    <a:pt x="167" y="155"/>
                    <a:pt x="168" y="155"/>
                    <a:pt x="169" y="155"/>
                  </a:cubicBezTo>
                  <a:cubicBezTo>
                    <a:pt x="236" y="155"/>
                    <a:pt x="278" y="120"/>
                    <a:pt x="263" y="79"/>
                  </a:cubicBezTo>
                  <a:cubicBezTo>
                    <a:pt x="248" y="36"/>
                    <a:pt x="181" y="2"/>
                    <a:pt x="1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30"/>
            <p:cNvSpPr/>
            <p:nvPr/>
          </p:nvSpPr>
          <p:spPr>
            <a:xfrm>
              <a:off x="1721183" y="2296798"/>
              <a:ext cx="41763" cy="61911"/>
            </a:xfrm>
            <a:custGeom>
              <a:rect b="b" l="l" r="r" t="t"/>
              <a:pathLst>
                <a:path extrusionOk="0" h="338" w="228">
                  <a:moveTo>
                    <a:pt x="197" y="1"/>
                  </a:moveTo>
                  <a:cubicBezTo>
                    <a:pt x="182" y="1"/>
                    <a:pt x="167" y="11"/>
                    <a:pt x="168" y="32"/>
                  </a:cubicBezTo>
                  <a:cubicBezTo>
                    <a:pt x="172" y="193"/>
                    <a:pt x="19" y="284"/>
                    <a:pt x="17" y="285"/>
                  </a:cubicBezTo>
                  <a:cubicBezTo>
                    <a:pt x="6" y="292"/>
                    <a:pt x="0" y="306"/>
                    <a:pt x="4" y="318"/>
                  </a:cubicBezTo>
                  <a:cubicBezTo>
                    <a:pt x="4" y="321"/>
                    <a:pt x="6" y="322"/>
                    <a:pt x="6" y="324"/>
                  </a:cubicBezTo>
                  <a:cubicBezTo>
                    <a:pt x="11" y="333"/>
                    <a:pt x="21" y="338"/>
                    <a:pt x="30" y="338"/>
                  </a:cubicBezTo>
                  <a:cubicBezTo>
                    <a:pt x="36" y="338"/>
                    <a:pt x="41" y="336"/>
                    <a:pt x="46" y="333"/>
                  </a:cubicBezTo>
                  <a:cubicBezTo>
                    <a:pt x="52" y="329"/>
                    <a:pt x="228" y="225"/>
                    <a:pt x="225" y="32"/>
                  </a:cubicBezTo>
                  <a:lnTo>
                    <a:pt x="225" y="32"/>
                  </a:lnTo>
                  <a:cubicBezTo>
                    <a:pt x="226" y="11"/>
                    <a:pt x="212" y="1"/>
                    <a:pt x="1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30"/>
            <p:cNvSpPr/>
            <p:nvPr/>
          </p:nvSpPr>
          <p:spPr>
            <a:xfrm>
              <a:off x="1649201" y="1618514"/>
              <a:ext cx="373845" cy="469469"/>
            </a:xfrm>
            <a:custGeom>
              <a:rect b="b" l="l" r="r" t="t"/>
              <a:pathLst>
                <a:path extrusionOk="0" h="2079" w="2041">
                  <a:moveTo>
                    <a:pt x="952" y="0"/>
                  </a:moveTo>
                  <a:cubicBezTo>
                    <a:pt x="827" y="0"/>
                    <a:pt x="707" y="37"/>
                    <a:pt x="601" y="117"/>
                  </a:cubicBezTo>
                  <a:cubicBezTo>
                    <a:pt x="594" y="114"/>
                    <a:pt x="585" y="112"/>
                    <a:pt x="573" y="112"/>
                  </a:cubicBezTo>
                  <a:cubicBezTo>
                    <a:pt x="433" y="112"/>
                    <a:pt x="1" y="393"/>
                    <a:pt x="1" y="1392"/>
                  </a:cubicBezTo>
                  <a:cubicBezTo>
                    <a:pt x="1" y="1988"/>
                    <a:pt x="651" y="2079"/>
                    <a:pt x="651" y="2079"/>
                  </a:cubicBezTo>
                  <a:cubicBezTo>
                    <a:pt x="651" y="2079"/>
                    <a:pt x="536" y="1184"/>
                    <a:pt x="719" y="958"/>
                  </a:cubicBezTo>
                  <a:cubicBezTo>
                    <a:pt x="800" y="859"/>
                    <a:pt x="903" y="831"/>
                    <a:pt x="993" y="831"/>
                  </a:cubicBezTo>
                  <a:cubicBezTo>
                    <a:pt x="1108" y="831"/>
                    <a:pt x="1201" y="876"/>
                    <a:pt x="1201" y="876"/>
                  </a:cubicBezTo>
                  <a:cubicBezTo>
                    <a:pt x="1201" y="876"/>
                    <a:pt x="1310" y="763"/>
                    <a:pt x="1434" y="763"/>
                  </a:cubicBezTo>
                  <a:cubicBezTo>
                    <a:pt x="1462" y="763"/>
                    <a:pt x="1491" y="769"/>
                    <a:pt x="1519" y="783"/>
                  </a:cubicBezTo>
                  <a:cubicBezTo>
                    <a:pt x="1658" y="855"/>
                    <a:pt x="1713" y="1084"/>
                    <a:pt x="1653" y="1195"/>
                  </a:cubicBezTo>
                  <a:cubicBezTo>
                    <a:pt x="1697" y="1520"/>
                    <a:pt x="1554" y="1848"/>
                    <a:pt x="1554" y="1848"/>
                  </a:cubicBezTo>
                  <a:cubicBezTo>
                    <a:pt x="1554" y="1848"/>
                    <a:pt x="2041" y="1843"/>
                    <a:pt x="1921" y="1035"/>
                  </a:cubicBezTo>
                  <a:cubicBezTo>
                    <a:pt x="1829" y="414"/>
                    <a:pt x="1368" y="0"/>
                    <a:pt x="952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30"/>
            <p:cNvSpPr/>
            <p:nvPr/>
          </p:nvSpPr>
          <p:spPr>
            <a:xfrm>
              <a:off x="1661103" y="2099709"/>
              <a:ext cx="192881" cy="165767"/>
            </a:xfrm>
            <a:custGeom>
              <a:rect b="b" l="l" r="r" t="t"/>
              <a:pathLst>
                <a:path extrusionOk="0" h="905" w="1053">
                  <a:moveTo>
                    <a:pt x="661" y="1"/>
                  </a:moveTo>
                  <a:cubicBezTo>
                    <a:pt x="646" y="1"/>
                    <a:pt x="633" y="3"/>
                    <a:pt x="621" y="7"/>
                  </a:cubicBezTo>
                  <a:cubicBezTo>
                    <a:pt x="484" y="55"/>
                    <a:pt x="339" y="309"/>
                    <a:pt x="174" y="491"/>
                  </a:cubicBezTo>
                  <a:cubicBezTo>
                    <a:pt x="0" y="707"/>
                    <a:pt x="183" y="901"/>
                    <a:pt x="271" y="901"/>
                  </a:cubicBezTo>
                  <a:cubicBezTo>
                    <a:pt x="278" y="901"/>
                    <a:pt x="284" y="900"/>
                    <a:pt x="290" y="897"/>
                  </a:cubicBezTo>
                  <a:cubicBezTo>
                    <a:pt x="295" y="903"/>
                    <a:pt x="303" y="905"/>
                    <a:pt x="312" y="905"/>
                  </a:cubicBezTo>
                  <a:cubicBezTo>
                    <a:pt x="356" y="905"/>
                    <a:pt x="429" y="855"/>
                    <a:pt x="429" y="855"/>
                  </a:cubicBezTo>
                  <a:cubicBezTo>
                    <a:pt x="429" y="855"/>
                    <a:pt x="469" y="702"/>
                    <a:pt x="601" y="698"/>
                  </a:cubicBezTo>
                  <a:cubicBezTo>
                    <a:pt x="602" y="698"/>
                    <a:pt x="603" y="698"/>
                    <a:pt x="605" y="698"/>
                  </a:cubicBezTo>
                  <a:cubicBezTo>
                    <a:pt x="688" y="698"/>
                    <a:pt x="747" y="783"/>
                    <a:pt x="747" y="783"/>
                  </a:cubicBezTo>
                  <a:cubicBezTo>
                    <a:pt x="948" y="765"/>
                    <a:pt x="1052" y="384"/>
                    <a:pt x="1036" y="246"/>
                  </a:cubicBezTo>
                  <a:cubicBezTo>
                    <a:pt x="1022" y="124"/>
                    <a:pt x="786" y="1"/>
                    <a:pt x="661" y="1"/>
                  </a:cubicBezTo>
                  <a:close/>
                </a:path>
              </a:pathLst>
            </a:custGeom>
            <a:solidFill>
              <a:srgbClr val="FFD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30"/>
            <p:cNvSpPr/>
            <p:nvPr/>
          </p:nvSpPr>
          <p:spPr>
            <a:xfrm>
              <a:off x="1606335" y="2189645"/>
              <a:ext cx="111918" cy="124004"/>
            </a:xfrm>
            <a:custGeom>
              <a:rect b="b" l="l" r="r" t="t"/>
              <a:pathLst>
                <a:path extrusionOk="0" h="677" w="611">
                  <a:moveTo>
                    <a:pt x="473" y="0"/>
                  </a:moveTo>
                  <a:cubicBezTo>
                    <a:pt x="302" y="69"/>
                    <a:pt x="176" y="121"/>
                    <a:pt x="176" y="121"/>
                  </a:cubicBezTo>
                  <a:lnTo>
                    <a:pt x="1" y="234"/>
                  </a:lnTo>
                  <a:lnTo>
                    <a:pt x="16" y="464"/>
                  </a:lnTo>
                  <a:lnTo>
                    <a:pt x="198" y="676"/>
                  </a:lnTo>
                  <a:cubicBezTo>
                    <a:pt x="198" y="676"/>
                    <a:pt x="393" y="501"/>
                    <a:pt x="611" y="413"/>
                  </a:cubicBezTo>
                  <a:lnTo>
                    <a:pt x="611" y="413"/>
                  </a:lnTo>
                  <a:cubicBezTo>
                    <a:pt x="610" y="413"/>
                    <a:pt x="610" y="413"/>
                    <a:pt x="610" y="413"/>
                  </a:cubicBezTo>
                  <a:cubicBezTo>
                    <a:pt x="583" y="413"/>
                    <a:pt x="421" y="248"/>
                    <a:pt x="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30"/>
            <p:cNvSpPr/>
            <p:nvPr/>
          </p:nvSpPr>
          <p:spPr>
            <a:xfrm>
              <a:off x="1327550" y="2025159"/>
              <a:ext cx="342349" cy="408280"/>
            </a:xfrm>
            <a:custGeom>
              <a:rect b="b" l="l" r="r" t="t"/>
              <a:pathLst>
                <a:path extrusionOk="0" h="2229" w="1869">
                  <a:moveTo>
                    <a:pt x="1379" y="1"/>
                  </a:moveTo>
                  <a:cubicBezTo>
                    <a:pt x="1269" y="1"/>
                    <a:pt x="1000" y="65"/>
                    <a:pt x="771" y="638"/>
                  </a:cubicBezTo>
                  <a:cubicBezTo>
                    <a:pt x="660" y="916"/>
                    <a:pt x="205" y="1558"/>
                    <a:pt x="98" y="1799"/>
                  </a:cubicBezTo>
                  <a:cubicBezTo>
                    <a:pt x="0" y="2015"/>
                    <a:pt x="74" y="2228"/>
                    <a:pt x="329" y="2228"/>
                  </a:cubicBezTo>
                  <a:cubicBezTo>
                    <a:pt x="358" y="2228"/>
                    <a:pt x="389" y="2226"/>
                    <a:pt x="423" y="2220"/>
                  </a:cubicBezTo>
                  <a:cubicBezTo>
                    <a:pt x="752" y="2163"/>
                    <a:pt x="1231" y="1869"/>
                    <a:pt x="1868" y="1593"/>
                  </a:cubicBezTo>
                  <a:cubicBezTo>
                    <a:pt x="1472" y="1358"/>
                    <a:pt x="1698" y="1019"/>
                    <a:pt x="1698" y="1019"/>
                  </a:cubicBezTo>
                  <a:lnTo>
                    <a:pt x="1698" y="1019"/>
                  </a:lnTo>
                  <a:lnTo>
                    <a:pt x="1289" y="1189"/>
                  </a:lnTo>
                  <a:cubicBezTo>
                    <a:pt x="1289" y="1189"/>
                    <a:pt x="1481" y="934"/>
                    <a:pt x="1523" y="860"/>
                  </a:cubicBezTo>
                  <a:cubicBezTo>
                    <a:pt x="1693" y="224"/>
                    <a:pt x="1429" y="6"/>
                    <a:pt x="1429" y="6"/>
                  </a:cubicBezTo>
                  <a:cubicBezTo>
                    <a:pt x="1429" y="6"/>
                    <a:pt x="1411" y="1"/>
                    <a:pt x="13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30"/>
            <p:cNvSpPr/>
            <p:nvPr/>
          </p:nvSpPr>
          <p:spPr>
            <a:xfrm>
              <a:off x="1415838" y="2242764"/>
              <a:ext cx="147820" cy="80227"/>
            </a:xfrm>
            <a:custGeom>
              <a:rect b="b" l="l" r="r" t="t"/>
              <a:pathLst>
                <a:path extrusionOk="0" h="438" w="807">
                  <a:moveTo>
                    <a:pt x="807" y="1"/>
                  </a:moveTo>
                  <a:cubicBezTo>
                    <a:pt x="807" y="1"/>
                    <a:pt x="201" y="246"/>
                    <a:pt x="0" y="437"/>
                  </a:cubicBezTo>
                  <a:cubicBezTo>
                    <a:pt x="438" y="214"/>
                    <a:pt x="807" y="1"/>
                    <a:pt x="8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30"/>
            <p:cNvSpPr/>
            <p:nvPr/>
          </p:nvSpPr>
          <p:spPr>
            <a:xfrm>
              <a:off x="1922304" y="2213090"/>
              <a:ext cx="69789" cy="59529"/>
            </a:xfrm>
            <a:custGeom>
              <a:rect b="b" l="l" r="r" t="t"/>
              <a:pathLst>
                <a:path extrusionOk="0" h="325" w="381">
                  <a:moveTo>
                    <a:pt x="221" y="0"/>
                  </a:moveTo>
                  <a:cubicBezTo>
                    <a:pt x="220" y="0"/>
                    <a:pt x="219" y="0"/>
                    <a:pt x="218" y="0"/>
                  </a:cubicBezTo>
                  <a:cubicBezTo>
                    <a:pt x="74" y="0"/>
                    <a:pt x="1" y="175"/>
                    <a:pt x="104" y="277"/>
                  </a:cubicBezTo>
                  <a:cubicBezTo>
                    <a:pt x="137" y="310"/>
                    <a:pt x="178" y="325"/>
                    <a:pt x="218" y="325"/>
                  </a:cubicBezTo>
                  <a:cubicBezTo>
                    <a:pt x="301" y="325"/>
                    <a:pt x="381" y="260"/>
                    <a:pt x="381" y="163"/>
                  </a:cubicBezTo>
                  <a:cubicBezTo>
                    <a:pt x="381" y="73"/>
                    <a:pt x="309" y="0"/>
                    <a:pt x="2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30"/>
            <p:cNvSpPr/>
            <p:nvPr/>
          </p:nvSpPr>
          <p:spPr>
            <a:xfrm>
              <a:off x="2085692" y="2821210"/>
              <a:ext cx="512333" cy="1376687"/>
            </a:xfrm>
            <a:custGeom>
              <a:rect b="b" l="l" r="r" t="t"/>
              <a:pathLst>
                <a:path extrusionOk="0" h="7516" w="2797">
                  <a:moveTo>
                    <a:pt x="2797" y="1"/>
                  </a:moveTo>
                  <a:lnTo>
                    <a:pt x="180" y="1512"/>
                  </a:lnTo>
                  <a:lnTo>
                    <a:pt x="1" y="3097"/>
                  </a:lnTo>
                  <a:lnTo>
                    <a:pt x="180" y="7516"/>
                  </a:lnTo>
                  <a:lnTo>
                    <a:pt x="2797" y="6069"/>
                  </a:lnTo>
                  <a:lnTo>
                    <a:pt x="279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30"/>
            <p:cNvSpPr/>
            <p:nvPr/>
          </p:nvSpPr>
          <p:spPr>
            <a:xfrm>
              <a:off x="1762946" y="2893196"/>
              <a:ext cx="355721" cy="1304702"/>
            </a:xfrm>
            <a:custGeom>
              <a:rect b="b" l="l" r="r" t="t"/>
              <a:pathLst>
                <a:path extrusionOk="0" h="7123" w="1942">
                  <a:moveTo>
                    <a:pt x="1" y="0"/>
                  </a:moveTo>
                  <a:lnTo>
                    <a:pt x="1" y="5991"/>
                  </a:lnTo>
                  <a:lnTo>
                    <a:pt x="1942" y="7123"/>
                  </a:lnTo>
                  <a:lnTo>
                    <a:pt x="1942" y="112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30"/>
            <p:cNvSpPr/>
            <p:nvPr/>
          </p:nvSpPr>
          <p:spPr>
            <a:xfrm>
              <a:off x="2210248" y="3239384"/>
              <a:ext cx="185737" cy="363771"/>
            </a:xfrm>
            <a:custGeom>
              <a:rect b="b" l="l" r="r" t="t"/>
              <a:pathLst>
                <a:path extrusionOk="0" h="1986" w="1014">
                  <a:moveTo>
                    <a:pt x="809" y="0"/>
                  </a:moveTo>
                  <a:lnTo>
                    <a:pt x="1" y="1400"/>
                  </a:lnTo>
                  <a:lnTo>
                    <a:pt x="1014" y="1985"/>
                  </a:lnTo>
                  <a:lnTo>
                    <a:pt x="1014" y="119"/>
                  </a:lnTo>
                  <a:lnTo>
                    <a:pt x="80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30"/>
            <p:cNvSpPr/>
            <p:nvPr/>
          </p:nvSpPr>
          <p:spPr>
            <a:xfrm>
              <a:off x="2247798" y="3260998"/>
              <a:ext cx="296373" cy="342157"/>
            </a:xfrm>
            <a:custGeom>
              <a:rect b="b" l="l" r="r" t="t"/>
              <a:pathLst>
                <a:path extrusionOk="0" h="1868" w="1618">
                  <a:moveTo>
                    <a:pt x="809" y="1"/>
                  </a:moveTo>
                  <a:lnTo>
                    <a:pt x="1" y="1401"/>
                  </a:lnTo>
                  <a:lnTo>
                    <a:pt x="809" y="1867"/>
                  </a:lnTo>
                  <a:lnTo>
                    <a:pt x="1617" y="469"/>
                  </a:lnTo>
                  <a:lnTo>
                    <a:pt x="8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30"/>
            <p:cNvSpPr/>
            <p:nvPr/>
          </p:nvSpPr>
          <p:spPr>
            <a:xfrm>
              <a:off x="2410820" y="3294518"/>
              <a:ext cx="106240" cy="245628"/>
            </a:xfrm>
            <a:custGeom>
              <a:rect b="b" l="l" r="r" t="t"/>
              <a:pathLst>
                <a:path extrusionOk="0" h="1341" w="580">
                  <a:moveTo>
                    <a:pt x="0" y="1"/>
                  </a:moveTo>
                  <a:lnTo>
                    <a:pt x="0" y="1340"/>
                  </a:lnTo>
                  <a:lnTo>
                    <a:pt x="58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30"/>
            <p:cNvSpPr/>
            <p:nvPr/>
          </p:nvSpPr>
          <p:spPr>
            <a:xfrm>
              <a:off x="1760382" y="2612398"/>
              <a:ext cx="828123" cy="496201"/>
            </a:xfrm>
            <a:custGeom>
              <a:rect b="b" l="l" r="r" t="t"/>
              <a:pathLst>
                <a:path extrusionOk="0" h="2709" w="4521">
                  <a:moveTo>
                    <a:pt x="2837" y="1"/>
                  </a:moveTo>
                  <a:lnTo>
                    <a:pt x="1" y="1639"/>
                  </a:lnTo>
                  <a:lnTo>
                    <a:pt x="1844" y="2709"/>
                  </a:lnTo>
                  <a:lnTo>
                    <a:pt x="4520" y="982"/>
                  </a:lnTo>
                  <a:lnTo>
                    <a:pt x="28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30"/>
            <p:cNvSpPr/>
            <p:nvPr/>
          </p:nvSpPr>
          <p:spPr>
            <a:xfrm>
              <a:off x="2278388" y="2542061"/>
              <a:ext cx="389242" cy="296182"/>
            </a:xfrm>
            <a:custGeom>
              <a:rect b="b" l="l" r="r" t="t"/>
              <a:pathLst>
                <a:path extrusionOk="0" h="1617" w="2125">
                  <a:moveTo>
                    <a:pt x="0" y="1"/>
                  </a:moveTo>
                  <a:lnTo>
                    <a:pt x="0" y="390"/>
                  </a:lnTo>
                  <a:lnTo>
                    <a:pt x="2125" y="1617"/>
                  </a:lnTo>
                  <a:lnTo>
                    <a:pt x="2125" y="48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30"/>
            <p:cNvSpPr/>
            <p:nvPr/>
          </p:nvSpPr>
          <p:spPr>
            <a:xfrm>
              <a:off x="2278388" y="2533086"/>
              <a:ext cx="404811" cy="98727"/>
            </a:xfrm>
            <a:custGeom>
              <a:rect b="b" l="l" r="r" t="t"/>
              <a:pathLst>
                <a:path extrusionOk="0" h="539" w="2210">
                  <a:moveTo>
                    <a:pt x="86" y="0"/>
                  </a:moveTo>
                  <a:lnTo>
                    <a:pt x="0" y="50"/>
                  </a:lnTo>
                  <a:lnTo>
                    <a:pt x="2125" y="538"/>
                  </a:lnTo>
                  <a:lnTo>
                    <a:pt x="2210" y="490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30"/>
            <p:cNvSpPr/>
            <p:nvPr/>
          </p:nvSpPr>
          <p:spPr>
            <a:xfrm>
              <a:off x="2098148" y="2622839"/>
              <a:ext cx="585053" cy="544007"/>
            </a:xfrm>
            <a:custGeom>
              <a:rect b="b" l="l" r="r" t="t"/>
              <a:pathLst>
                <a:path extrusionOk="0" h="2970" w="3194">
                  <a:moveTo>
                    <a:pt x="3194" y="0"/>
                  </a:moveTo>
                  <a:lnTo>
                    <a:pt x="0" y="1844"/>
                  </a:lnTo>
                  <a:lnTo>
                    <a:pt x="0" y="2970"/>
                  </a:lnTo>
                  <a:lnTo>
                    <a:pt x="3194" y="1126"/>
                  </a:lnTo>
                  <a:lnTo>
                    <a:pt x="31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30"/>
            <p:cNvSpPr/>
            <p:nvPr/>
          </p:nvSpPr>
          <p:spPr>
            <a:xfrm>
              <a:off x="1709094" y="2870666"/>
              <a:ext cx="389242" cy="296182"/>
            </a:xfrm>
            <a:custGeom>
              <a:rect b="b" l="l" r="r" t="t"/>
              <a:pathLst>
                <a:path extrusionOk="0" h="1617" w="2125">
                  <a:moveTo>
                    <a:pt x="0" y="1"/>
                  </a:moveTo>
                  <a:lnTo>
                    <a:pt x="0" y="391"/>
                  </a:lnTo>
                  <a:lnTo>
                    <a:pt x="2124" y="1617"/>
                  </a:lnTo>
                  <a:lnTo>
                    <a:pt x="2124" y="4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30"/>
            <p:cNvSpPr/>
            <p:nvPr/>
          </p:nvSpPr>
          <p:spPr>
            <a:xfrm>
              <a:off x="1709094" y="2614779"/>
              <a:ext cx="974111" cy="345820"/>
            </a:xfrm>
            <a:custGeom>
              <a:rect b="b" l="l" r="r" t="t"/>
              <a:pathLst>
                <a:path extrusionOk="0" h="1888" w="5318">
                  <a:moveTo>
                    <a:pt x="5118" y="0"/>
                  </a:moveTo>
                  <a:lnTo>
                    <a:pt x="2014" y="1793"/>
                  </a:lnTo>
                  <a:lnTo>
                    <a:pt x="85" y="1349"/>
                  </a:lnTo>
                  <a:lnTo>
                    <a:pt x="0" y="1398"/>
                  </a:lnTo>
                  <a:lnTo>
                    <a:pt x="2124" y="1888"/>
                  </a:lnTo>
                  <a:lnTo>
                    <a:pt x="5318" y="44"/>
                  </a:lnTo>
                  <a:lnTo>
                    <a:pt x="511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30"/>
            <p:cNvSpPr/>
            <p:nvPr/>
          </p:nvSpPr>
          <p:spPr>
            <a:xfrm>
              <a:off x="2298537" y="2480333"/>
              <a:ext cx="99096" cy="96529"/>
            </a:xfrm>
            <a:custGeom>
              <a:rect b="b" l="l" r="r" t="t"/>
              <a:pathLst>
                <a:path extrusionOk="0" h="527" w="541">
                  <a:moveTo>
                    <a:pt x="104" y="0"/>
                  </a:moveTo>
                  <a:lnTo>
                    <a:pt x="1" y="393"/>
                  </a:lnTo>
                  <a:lnTo>
                    <a:pt x="181" y="519"/>
                  </a:lnTo>
                  <a:cubicBezTo>
                    <a:pt x="181" y="519"/>
                    <a:pt x="195" y="527"/>
                    <a:pt x="219" y="527"/>
                  </a:cubicBezTo>
                  <a:cubicBezTo>
                    <a:pt x="263" y="527"/>
                    <a:pt x="340" y="501"/>
                    <a:pt x="419" y="353"/>
                  </a:cubicBezTo>
                  <a:cubicBezTo>
                    <a:pt x="540" y="127"/>
                    <a:pt x="407" y="64"/>
                    <a:pt x="407" y="64"/>
                  </a:cubicBezTo>
                  <a:lnTo>
                    <a:pt x="1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30"/>
            <p:cNvSpPr/>
            <p:nvPr/>
          </p:nvSpPr>
          <p:spPr>
            <a:xfrm>
              <a:off x="2306047" y="2486378"/>
              <a:ext cx="125656" cy="80960"/>
            </a:xfrm>
            <a:custGeom>
              <a:rect b="b" l="l" r="r" t="t"/>
              <a:pathLst>
                <a:path extrusionOk="0" h="442" w="686">
                  <a:moveTo>
                    <a:pt x="122" y="1"/>
                  </a:moveTo>
                  <a:lnTo>
                    <a:pt x="1" y="345"/>
                  </a:lnTo>
                  <a:cubicBezTo>
                    <a:pt x="1" y="345"/>
                    <a:pt x="256" y="369"/>
                    <a:pt x="446" y="441"/>
                  </a:cubicBezTo>
                  <a:cubicBezTo>
                    <a:pt x="431" y="285"/>
                    <a:pt x="583" y="179"/>
                    <a:pt x="672" y="179"/>
                  </a:cubicBezTo>
                  <a:cubicBezTo>
                    <a:pt x="677" y="179"/>
                    <a:pt x="681" y="179"/>
                    <a:pt x="685" y="179"/>
                  </a:cubicBezTo>
                  <a:lnTo>
                    <a:pt x="366" y="31"/>
                  </a:lnTo>
                  <a:lnTo>
                    <a:pt x="1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30"/>
            <p:cNvSpPr/>
            <p:nvPr/>
          </p:nvSpPr>
          <p:spPr>
            <a:xfrm>
              <a:off x="2052172" y="2391313"/>
              <a:ext cx="320918" cy="184267"/>
            </a:xfrm>
            <a:custGeom>
              <a:rect b="b" l="l" r="r" t="t"/>
              <a:pathLst>
                <a:path extrusionOk="0" h="1006" w="1752">
                  <a:moveTo>
                    <a:pt x="495" y="1"/>
                  </a:moveTo>
                  <a:lnTo>
                    <a:pt x="332" y="31"/>
                  </a:lnTo>
                  <a:lnTo>
                    <a:pt x="41" y="255"/>
                  </a:lnTo>
                  <a:lnTo>
                    <a:pt x="1" y="507"/>
                  </a:lnTo>
                  <a:cubicBezTo>
                    <a:pt x="90" y="626"/>
                    <a:pt x="895" y="849"/>
                    <a:pt x="1526" y="1005"/>
                  </a:cubicBezTo>
                  <a:cubicBezTo>
                    <a:pt x="1444" y="847"/>
                    <a:pt x="1618" y="549"/>
                    <a:pt x="1741" y="549"/>
                  </a:cubicBezTo>
                  <a:cubicBezTo>
                    <a:pt x="1744" y="549"/>
                    <a:pt x="1748" y="549"/>
                    <a:pt x="1752" y="550"/>
                  </a:cubicBezTo>
                  <a:lnTo>
                    <a:pt x="4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30"/>
            <p:cNvSpPr/>
            <p:nvPr/>
          </p:nvSpPr>
          <p:spPr>
            <a:xfrm>
              <a:off x="2381513" y="2518982"/>
              <a:ext cx="175113" cy="130049"/>
            </a:xfrm>
            <a:custGeom>
              <a:rect b="b" l="l" r="r" t="t"/>
              <a:pathLst>
                <a:path extrusionOk="0" h="710" w="956">
                  <a:moveTo>
                    <a:pt x="255" y="0"/>
                  </a:moveTo>
                  <a:cubicBezTo>
                    <a:pt x="220" y="0"/>
                    <a:pt x="141" y="11"/>
                    <a:pt x="76" y="101"/>
                  </a:cubicBezTo>
                  <a:cubicBezTo>
                    <a:pt x="1" y="205"/>
                    <a:pt x="34" y="263"/>
                    <a:pt x="34" y="263"/>
                  </a:cubicBezTo>
                  <a:cubicBezTo>
                    <a:pt x="34" y="263"/>
                    <a:pt x="168" y="423"/>
                    <a:pt x="273" y="479"/>
                  </a:cubicBezTo>
                  <a:cubicBezTo>
                    <a:pt x="408" y="551"/>
                    <a:pt x="480" y="709"/>
                    <a:pt x="554" y="709"/>
                  </a:cubicBezTo>
                  <a:cubicBezTo>
                    <a:pt x="561" y="709"/>
                    <a:pt x="568" y="708"/>
                    <a:pt x="575" y="705"/>
                  </a:cubicBezTo>
                  <a:cubicBezTo>
                    <a:pt x="661" y="668"/>
                    <a:pt x="456" y="381"/>
                    <a:pt x="480" y="346"/>
                  </a:cubicBezTo>
                  <a:cubicBezTo>
                    <a:pt x="491" y="327"/>
                    <a:pt x="522" y="323"/>
                    <a:pt x="549" y="323"/>
                  </a:cubicBezTo>
                  <a:cubicBezTo>
                    <a:pt x="574" y="323"/>
                    <a:pt x="595" y="326"/>
                    <a:pt x="595" y="326"/>
                  </a:cubicBezTo>
                  <a:lnTo>
                    <a:pt x="956" y="406"/>
                  </a:lnTo>
                  <a:cubicBezTo>
                    <a:pt x="956" y="406"/>
                    <a:pt x="727" y="160"/>
                    <a:pt x="642" y="101"/>
                  </a:cubicBezTo>
                  <a:cubicBezTo>
                    <a:pt x="555" y="41"/>
                    <a:pt x="273" y="1"/>
                    <a:pt x="273" y="1"/>
                  </a:cubicBezTo>
                  <a:cubicBezTo>
                    <a:pt x="273" y="1"/>
                    <a:pt x="266" y="0"/>
                    <a:pt x="255" y="0"/>
                  </a:cubicBezTo>
                  <a:close/>
                </a:path>
              </a:pathLst>
            </a:custGeom>
            <a:solidFill>
              <a:srgbClr val="FFD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2" name="Google Shape;852;p30"/>
          <p:cNvSpPr/>
          <p:nvPr/>
        </p:nvSpPr>
        <p:spPr>
          <a:xfrm rot="4260341">
            <a:off x="1252698" y="1457325"/>
            <a:ext cx="485100" cy="372023"/>
          </a:xfrm>
          <a:custGeom>
            <a:rect b="b" l="l" r="r" t="t"/>
            <a:pathLst>
              <a:path extrusionOk="0" h="1617" w="2125">
                <a:moveTo>
                  <a:pt x="0" y="1"/>
                </a:moveTo>
                <a:lnTo>
                  <a:pt x="0" y="391"/>
                </a:lnTo>
                <a:lnTo>
                  <a:pt x="2124" y="1617"/>
                </a:lnTo>
                <a:lnTo>
                  <a:pt x="2124" y="491"/>
                </a:lnTo>
                <a:lnTo>
                  <a:pt x="0" y="1"/>
                </a:lnTo>
                <a:close/>
              </a:path>
            </a:pathLst>
          </a:cu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31"/>
          <p:cNvSpPr txBox="1"/>
          <p:nvPr>
            <p:ph type="title"/>
          </p:nvPr>
        </p:nvSpPr>
        <p:spPr>
          <a:xfrm>
            <a:off x="713225" y="1458000"/>
            <a:ext cx="4424700" cy="9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Modelamiento de tópicos</a:t>
            </a:r>
            <a:endParaRPr/>
          </a:p>
        </p:txBody>
      </p:sp>
      <p:sp>
        <p:nvSpPr>
          <p:cNvPr id="858" name="Google Shape;858;p31"/>
          <p:cNvSpPr txBox="1"/>
          <p:nvPr>
            <p:ph idx="1" type="subTitle"/>
          </p:nvPr>
        </p:nvSpPr>
        <p:spPr>
          <a:xfrm>
            <a:off x="1104100" y="2924750"/>
            <a:ext cx="3642900" cy="10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LDA*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-distributed Stochastic Neighbor Embedding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(t-STN)</a:t>
            </a:r>
            <a:endParaRPr/>
          </a:p>
        </p:txBody>
      </p:sp>
      <p:grpSp>
        <p:nvGrpSpPr>
          <p:cNvPr id="859" name="Google Shape;859;p31"/>
          <p:cNvGrpSpPr/>
          <p:nvPr/>
        </p:nvGrpSpPr>
        <p:grpSpPr>
          <a:xfrm>
            <a:off x="5940400" y="925925"/>
            <a:ext cx="1884375" cy="3391762"/>
            <a:chOff x="5940400" y="925925"/>
            <a:chExt cx="1884375" cy="3391762"/>
          </a:xfrm>
        </p:grpSpPr>
        <p:sp>
          <p:nvSpPr>
            <p:cNvPr id="860" name="Google Shape;860;p31"/>
            <p:cNvSpPr/>
            <p:nvPr/>
          </p:nvSpPr>
          <p:spPr>
            <a:xfrm>
              <a:off x="6692832" y="1961877"/>
              <a:ext cx="92308" cy="131093"/>
            </a:xfrm>
            <a:custGeom>
              <a:rect b="b" l="l" r="r" t="t"/>
              <a:pathLst>
                <a:path extrusionOk="0" h="676" w="476">
                  <a:moveTo>
                    <a:pt x="30" y="0"/>
                  </a:moveTo>
                  <a:cubicBezTo>
                    <a:pt x="19" y="0"/>
                    <a:pt x="9" y="0"/>
                    <a:pt x="1" y="1"/>
                  </a:cubicBezTo>
                  <a:cubicBezTo>
                    <a:pt x="6" y="33"/>
                    <a:pt x="28" y="56"/>
                    <a:pt x="48" y="82"/>
                  </a:cubicBezTo>
                  <a:cubicBezTo>
                    <a:pt x="97" y="153"/>
                    <a:pt x="125" y="237"/>
                    <a:pt x="125" y="323"/>
                  </a:cubicBezTo>
                  <a:cubicBezTo>
                    <a:pt x="125" y="409"/>
                    <a:pt x="106" y="494"/>
                    <a:pt x="67" y="571"/>
                  </a:cubicBezTo>
                  <a:cubicBezTo>
                    <a:pt x="49" y="608"/>
                    <a:pt x="42" y="647"/>
                    <a:pt x="84" y="669"/>
                  </a:cubicBezTo>
                  <a:cubicBezTo>
                    <a:pt x="93" y="674"/>
                    <a:pt x="101" y="676"/>
                    <a:pt x="110" y="676"/>
                  </a:cubicBezTo>
                  <a:cubicBezTo>
                    <a:pt x="124" y="676"/>
                    <a:pt x="138" y="670"/>
                    <a:pt x="152" y="662"/>
                  </a:cubicBezTo>
                  <a:cubicBezTo>
                    <a:pt x="224" y="624"/>
                    <a:pt x="293" y="597"/>
                    <a:pt x="374" y="597"/>
                  </a:cubicBezTo>
                  <a:cubicBezTo>
                    <a:pt x="381" y="597"/>
                    <a:pt x="389" y="597"/>
                    <a:pt x="396" y="597"/>
                  </a:cubicBezTo>
                  <a:cubicBezTo>
                    <a:pt x="432" y="508"/>
                    <a:pt x="466" y="416"/>
                    <a:pt x="470" y="319"/>
                  </a:cubicBezTo>
                  <a:cubicBezTo>
                    <a:pt x="476" y="221"/>
                    <a:pt x="451" y="120"/>
                    <a:pt x="382" y="52"/>
                  </a:cubicBezTo>
                  <a:cubicBezTo>
                    <a:pt x="366" y="35"/>
                    <a:pt x="140" y="0"/>
                    <a:pt x="30" y="0"/>
                  </a:cubicBezTo>
                  <a:close/>
                </a:path>
              </a:pathLst>
            </a:custGeom>
            <a:solidFill>
              <a:srgbClr val="FFCF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31"/>
            <p:cNvSpPr/>
            <p:nvPr/>
          </p:nvSpPr>
          <p:spPr>
            <a:xfrm>
              <a:off x="6717460" y="1394644"/>
              <a:ext cx="559474" cy="690761"/>
            </a:xfrm>
            <a:custGeom>
              <a:rect b="b" l="l" r="r" t="t"/>
              <a:pathLst>
                <a:path extrusionOk="0" h="3562" w="2885">
                  <a:moveTo>
                    <a:pt x="2885" y="1"/>
                  </a:moveTo>
                  <a:lnTo>
                    <a:pt x="2885" y="1"/>
                  </a:lnTo>
                  <a:cubicBezTo>
                    <a:pt x="2704" y="57"/>
                    <a:pt x="2531" y="137"/>
                    <a:pt x="2373" y="239"/>
                  </a:cubicBezTo>
                  <a:cubicBezTo>
                    <a:pt x="2368" y="240"/>
                    <a:pt x="2367" y="240"/>
                    <a:pt x="2366" y="242"/>
                  </a:cubicBezTo>
                  <a:cubicBezTo>
                    <a:pt x="2093" y="419"/>
                    <a:pt x="1988" y="759"/>
                    <a:pt x="1906" y="1059"/>
                  </a:cubicBezTo>
                  <a:cubicBezTo>
                    <a:pt x="1893" y="1102"/>
                    <a:pt x="1882" y="1145"/>
                    <a:pt x="1873" y="1190"/>
                  </a:cubicBezTo>
                  <a:cubicBezTo>
                    <a:pt x="1811" y="1431"/>
                    <a:pt x="1767" y="1678"/>
                    <a:pt x="1699" y="1918"/>
                  </a:cubicBezTo>
                  <a:cubicBezTo>
                    <a:pt x="1637" y="2136"/>
                    <a:pt x="1529" y="2325"/>
                    <a:pt x="1332" y="2444"/>
                  </a:cubicBezTo>
                  <a:cubicBezTo>
                    <a:pt x="1244" y="2497"/>
                    <a:pt x="268" y="2855"/>
                    <a:pt x="76" y="2908"/>
                  </a:cubicBezTo>
                  <a:cubicBezTo>
                    <a:pt x="65" y="2912"/>
                    <a:pt x="21" y="2931"/>
                    <a:pt x="5" y="2931"/>
                  </a:cubicBezTo>
                  <a:cubicBezTo>
                    <a:pt x="3" y="2931"/>
                    <a:pt x="2" y="2931"/>
                    <a:pt x="1" y="2930"/>
                  </a:cubicBezTo>
                  <a:lnTo>
                    <a:pt x="1" y="2930"/>
                  </a:lnTo>
                  <a:cubicBezTo>
                    <a:pt x="30" y="2947"/>
                    <a:pt x="56" y="2969"/>
                    <a:pt x="78" y="2994"/>
                  </a:cubicBezTo>
                  <a:cubicBezTo>
                    <a:pt x="133" y="3054"/>
                    <a:pt x="166" y="3133"/>
                    <a:pt x="171" y="3215"/>
                  </a:cubicBezTo>
                  <a:cubicBezTo>
                    <a:pt x="177" y="3331"/>
                    <a:pt x="136" y="3445"/>
                    <a:pt x="54" y="3529"/>
                  </a:cubicBezTo>
                  <a:cubicBezTo>
                    <a:pt x="30" y="3556"/>
                    <a:pt x="52" y="3562"/>
                    <a:pt x="74" y="3562"/>
                  </a:cubicBezTo>
                  <a:cubicBezTo>
                    <a:pt x="81" y="3562"/>
                    <a:pt x="87" y="3561"/>
                    <a:pt x="93" y="3561"/>
                  </a:cubicBezTo>
                  <a:cubicBezTo>
                    <a:pt x="144" y="3557"/>
                    <a:pt x="193" y="3546"/>
                    <a:pt x="243" y="3539"/>
                  </a:cubicBezTo>
                  <a:cubicBezTo>
                    <a:pt x="343" y="3524"/>
                    <a:pt x="444" y="3507"/>
                    <a:pt x="543" y="3491"/>
                  </a:cubicBezTo>
                  <a:cubicBezTo>
                    <a:pt x="743" y="3459"/>
                    <a:pt x="942" y="3420"/>
                    <a:pt x="1139" y="3371"/>
                  </a:cubicBezTo>
                  <a:cubicBezTo>
                    <a:pt x="1487" y="3284"/>
                    <a:pt x="1830" y="3163"/>
                    <a:pt x="2140" y="2978"/>
                  </a:cubicBezTo>
                  <a:cubicBezTo>
                    <a:pt x="2207" y="2939"/>
                    <a:pt x="2279" y="2893"/>
                    <a:pt x="2322" y="2824"/>
                  </a:cubicBezTo>
                  <a:cubicBezTo>
                    <a:pt x="2371" y="2747"/>
                    <a:pt x="2370" y="2656"/>
                    <a:pt x="2390" y="2570"/>
                  </a:cubicBezTo>
                  <a:cubicBezTo>
                    <a:pt x="2410" y="2498"/>
                    <a:pt x="2411" y="2418"/>
                    <a:pt x="2422" y="2345"/>
                  </a:cubicBezTo>
                  <a:cubicBezTo>
                    <a:pt x="2433" y="2272"/>
                    <a:pt x="2447" y="2201"/>
                    <a:pt x="2461" y="2129"/>
                  </a:cubicBezTo>
                  <a:cubicBezTo>
                    <a:pt x="2509" y="1847"/>
                    <a:pt x="2567" y="1570"/>
                    <a:pt x="2612" y="1289"/>
                  </a:cubicBezTo>
                  <a:cubicBezTo>
                    <a:pt x="2640" y="1113"/>
                    <a:pt x="2645" y="934"/>
                    <a:pt x="2671" y="759"/>
                  </a:cubicBezTo>
                  <a:cubicBezTo>
                    <a:pt x="2684" y="682"/>
                    <a:pt x="2717" y="607"/>
                    <a:pt x="2732" y="527"/>
                  </a:cubicBezTo>
                  <a:cubicBezTo>
                    <a:pt x="2748" y="436"/>
                    <a:pt x="2737" y="338"/>
                    <a:pt x="2757" y="247"/>
                  </a:cubicBezTo>
                  <a:cubicBezTo>
                    <a:pt x="2776" y="163"/>
                    <a:pt x="2839" y="72"/>
                    <a:pt x="28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31"/>
            <p:cNvSpPr/>
            <p:nvPr/>
          </p:nvSpPr>
          <p:spPr>
            <a:xfrm>
              <a:off x="6723084" y="1499364"/>
              <a:ext cx="471626" cy="586041"/>
            </a:xfrm>
            <a:custGeom>
              <a:rect b="b" l="l" r="r" t="t"/>
              <a:pathLst>
                <a:path extrusionOk="0" h="3022" w="2432">
                  <a:moveTo>
                    <a:pt x="2215" y="0"/>
                  </a:moveTo>
                  <a:cubicBezTo>
                    <a:pt x="2201" y="0"/>
                    <a:pt x="2189" y="15"/>
                    <a:pt x="2182" y="28"/>
                  </a:cubicBezTo>
                  <a:cubicBezTo>
                    <a:pt x="2141" y="106"/>
                    <a:pt x="2110" y="190"/>
                    <a:pt x="2089" y="277"/>
                  </a:cubicBezTo>
                  <a:cubicBezTo>
                    <a:pt x="2013" y="557"/>
                    <a:pt x="1973" y="844"/>
                    <a:pt x="1970" y="1133"/>
                  </a:cubicBezTo>
                  <a:cubicBezTo>
                    <a:pt x="1969" y="1421"/>
                    <a:pt x="2004" y="1710"/>
                    <a:pt x="1986" y="1999"/>
                  </a:cubicBezTo>
                  <a:cubicBezTo>
                    <a:pt x="1979" y="2107"/>
                    <a:pt x="1987" y="2253"/>
                    <a:pt x="1907" y="2332"/>
                  </a:cubicBezTo>
                  <a:cubicBezTo>
                    <a:pt x="1822" y="2421"/>
                    <a:pt x="1723" y="2472"/>
                    <a:pt x="1608" y="2513"/>
                  </a:cubicBezTo>
                  <a:cubicBezTo>
                    <a:pt x="1209" y="2659"/>
                    <a:pt x="793" y="2758"/>
                    <a:pt x="369" y="2805"/>
                  </a:cubicBezTo>
                  <a:cubicBezTo>
                    <a:pt x="356" y="2806"/>
                    <a:pt x="343" y="2807"/>
                    <a:pt x="329" y="2807"/>
                  </a:cubicBezTo>
                  <a:cubicBezTo>
                    <a:pt x="299" y="2807"/>
                    <a:pt x="270" y="2802"/>
                    <a:pt x="251" y="2780"/>
                  </a:cubicBezTo>
                  <a:cubicBezTo>
                    <a:pt x="233" y="2761"/>
                    <a:pt x="229" y="2730"/>
                    <a:pt x="224" y="2704"/>
                  </a:cubicBezTo>
                  <a:cubicBezTo>
                    <a:pt x="207" y="2623"/>
                    <a:pt x="140" y="2476"/>
                    <a:pt x="50" y="2454"/>
                  </a:cubicBezTo>
                  <a:lnTo>
                    <a:pt x="49" y="2454"/>
                  </a:lnTo>
                  <a:cubicBezTo>
                    <a:pt x="104" y="2514"/>
                    <a:pt x="137" y="2593"/>
                    <a:pt x="142" y="2675"/>
                  </a:cubicBezTo>
                  <a:cubicBezTo>
                    <a:pt x="149" y="2791"/>
                    <a:pt x="107" y="2905"/>
                    <a:pt x="25" y="2989"/>
                  </a:cubicBezTo>
                  <a:cubicBezTo>
                    <a:pt x="1" y="3016"/>
                    <a:pt x="23" y="3022"/>
                    <a:pt x="45" y="3022"/>
                  </a:cubicBezTo>
                  <a:cubicBezTo>
                    <a:pt x="52" y="3022"/>
                    <a:pt x="58" y="3021"/>
                    <a:pt x="64" y="3021"/>
                  </a:cubicBezTo>
                  <a:cubicBezTo>
                    <a:pt x="115" y="3017"/>
                    <a:pt x="164" y="3006"/>
                    <a:pt x="214" y="2999"/>
                  </a:cubicBezTo>
                  <a:cubicBezTo>
                    <a:pt x="314" y="2984"/>
                    <a:pt x="415" y="2967"/>
                    <a:pt x="514" y="2951"/>
                  </a:cubicBezTo>
                  <a:cubicBezTo>
                    <a:pt x="714" y="2919"/>
                    <a:pt x="913" y="2880"/>
                    <a:pt x="1110" y="2831"/>
                  </a:cubicBezTo>
                  <a:cubicBezTo>
                    <a:pt x="1458" y="2744"/>
                    <a:pt x="1801" y="2623"/>
                    <a:pt x="2111" y="2438"/>
                  </a:cubicBezTo>
                  <a:cubicBezTo>
                    <a:pt x="2178" y="2399"/>
                    <a:pt x="2250" y="2353"/>
                    <a:pt x="2293" y="2284"/>
                  </a:cubicBezTo>
                  <a:cubicBezTo>
                    <a:pt x="2342" y="2207"/>
                    <a:pt x="2341" y="2116"/>
                    <a:pt x="2361" y="2030"/>
                  </a:cubicBezTo>
                  <a:cubicBezTo>
                    <a:pt x="2381" y="1958"/>
                    <a:pt x="2382" y="1878"/>
                    <a:pt x="2393" y="1805"/>
                  </a:cubicBezTo>
                  <a:cubicBezTo>
                    <a:pt x="2404" y="1732"/>
                    <a:pt x="2418" y="1661"/>
                    <a:pt x="2432" y="1589"/>
                  </a:cubicBezTo>
                  <a:cubicBezTo>
                    <a:pt x="2418" y="1425"/>
                    <a:pt x="2394" y="1261"/>
                    <a:pt x="2372" y="1099"/>
                  </a:cubicBezTo>
                  <a:cubicBezTo>
                    <a:pt x="2324" y="733"/>
                    <a:pt x="2275" y="368"/>
                    <a:pt x="2222" y="2"/>
                  </a:cubicBezTo>
                  <a:cubicBezTo>
                    <a:pt x="2220" y="1"/>
                    <a:pt x="2217" y="0"/>
                    <a:pt x="22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31"/>
            <p:cNvSpPr/>
            <p:nvPr/>
          </p:nvSpPr>
          <p:spPr>
            <a:xfrm>
              <a:off x="7156896" y="3391304"/>
              <a:ext cx="332775" cy="263738"/>
            </a:xfrm>
            <a:custGeom>
              <a:rect b="b" l="l" r="r" t="t"/>
              <a:pathLst>
                <a:path extrusionOk="0" h="1360" w="1716">
                  <a:moveTo>
                    <a:pt x="1286" y="0"/>
                  </a:moveTo>
                  <a:cubicBezTo>
                    <a:pt x="1239" y="0"/>
                    <a:pt x="1192" y="11"/>
                    <a:pt x="1147" y="37"/>
                  </a:cubicBezTo>
                  <a:cubicBezTo>
                    <a:pt x="1085" y="71"/>
                    <a:pt x="1034" y="122"/>
                    <a:pt x="981" y="167"/>
                  </a:cubicBezTo>
                  <a:cubicBezTo>
                    <a:pt x="961" y="185"/>
                    <a:pt x="941" y="200"/>
                    <a:pt x="922" y="215"/>
                  </a:cubicBezTo>
                  <a:cubicBezTo>
                    <a:pt x="853" y="269"/>
                    <a:pt x="780" y="316"/>
                    <a:pt x="704" y="356"/>
                  </a:cubicBezTo>
                  <a:cubicBezTo>
                    <a:pt x="511" y="456"/>
                    <a:pt x="291" y="524"/>
                    <a:pt x="148" y="685"/>
                  </a:cubicBezTo>
                  <a:cubicBezTo>
                    <a:pt x="64" y="784"/>
                    <a:pt x="14" y="907"/>
                    <a:pt x="7" y="1036"/>
                  </a:cubicBezTo>
                  <a:cubicBezTo>
                    <a:pt x="1" y="1156"/>
                    <a:pt x="13" y="1299"/>
                    <a:pt x="142" y="1344"/>
                  </a:cubicBezTo>
                  <a:cubicBezTo>
                    <a:pt x="155" y="1350"/>
                    <a:pt x="168" y="1354"/>
                    <a:pt x="182" y="1355"/>
                  </a:cubicBezTo>
                  <a:cubicBezTo>
                    <a:pt x="201" y="1358"/>
                    <a:pt x="219" y="1360"/>
                    <a:pt x="237" y="1360"/>
                  </a:cubicBezTo>
                  <a:cubicBezTo>
                    <a:pt x="272" y="1360"/>
                    <a:pt x="307" y="1354"/>
                    <a:pt x="342" y="1344"/>
                  </a:cubicBezTo>
                  <a:cubicBezTo>
                    <a:pt x="518" y="1299"/>
                    <a:pt x="661" y="1178"/>
                    <a:pt x="806" y="1066"/>
                  </a:cubicBezTo>
                  <a:cubicBezTo>
                    <a:pt x="894" y="996"/>
                    <a:pt x="988" y="930"/>
                    <a:pt x="1091" y="883"/>
                  </a:cubicBezTo>
                  <a:cubicBezTo>
                    <a:pt x="1201" y="836"/>
                    <a:pt x="1318" y="835"/>
                    <a:pt x="1434" y="812"/>
                  </a:cubicBezTo>
                  <a:cubicBezTo>
                    <a:pt x="1496" y="799"/>
                    <a:pt x="1560" y="779"/>
                    <a:pt x="1606" y="732"/>
                  </a:cubicBezTo>
                  <a:cubicBezTo>
                    <a:pt x="1628" y="707"/>
                    <a:pt x="1646" y="678"/>
                    <a:pt x="1659" y="646"/>
                  </a:cubicBezTo>
                  <a:cubicBezTo>
                    <a:pt x="1716" y="510"/>
                    <a:pt x="1708" y="357"/>
                    <a:pt x="1636" y="228"/>
                  </a:cubicBezTo>
                  <a:cubicBezTo>
                    <a:pt x="1567" y="104"/>
                    <a:pt x="1428" y="0"/>
                    <a:pt x="128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31"/>
            <p:cNvSpPr/>
            <p:nvPr/>
          </p:nvSpPr>
          <p:spPr>
            <a:xfrm>
              <a:off x="7192190" y="3391110"/>
              <a:ext cx="297481" cy="263932"/>
            </a:xfrm>
            <a:custGeom>
              <a:rect b="b" l="l" r="r" t="t"/>
              <a:pathLst>
                <a:path extrusionOk="0" h="1361" w="1534">
                  <a:moveTo>
                    <a:pt x="1103" y="0"/>
                  </a:moveTo>
                  <a:cubicBezTo>
                    <a:pt x="1057" y="0"/>
                    <a:pt x="1010" y="11"/>
                    <a:pt x="965" y="36"/>
                  </a:cubicBezTo>
                  <a:cubicBezTo>
                    <a:pt x="903" y="71"/>
                    <a:pt x="852" y="121"/>
                    <a:pt x="799" y="168"/>
                  </a:cubicBezTo>
                  <a:cubicBezTo>
                    <a:pt x="779" y="185"/>
                    <a:pt x="760" y="200"/>
                    <a:pt x="740" y="215"/>
                  </a:cubicBezTo>
                  <a:cubicBezTo>
                    <a:pt x="777" y="263"/>
                    <a:pt x="844" y="291"/>
                    <a:pt x="909" y="305"/>
                  </a:cubicBezTo>
                  <a:cubicBezTo>
                    <a:pt x="986" y="321"/>
                    <a:pt x="1080" y="342"/>
                    <a:pt x="1111" y="417"/>
                  </a:cubicBezTo>
                  <a:cubicBezTo>
                    <a:pt x="1129" y="462"/>
                    <a:pt x="1125" y="511"/>
                    <a:pt x="1100" y="551"/>
                  </a:cubicBezTo>
                  <a:cubicBezTo>
                    <a:pt x="1077" y="592"/>
                    <a:pt x="1044" y="627"/>
                    <a:pt x="1005" y="653"/>
                  </a:cubicBezTo>
                  <a:cubicBezTo>
                    <a:pt x="887" y="742"/>
                    <a:pt x="745" y="797"/>
                    <a:pt x="627" y="887"/>
                  </a:cubicBezTo>
                  <a:cubicBezTo>
                    <a:pt x="551" y="945"/>
                    <a:pt x="488" y="1016"/>
                    <a:pt x="419" y="1081"/>
                  </a:cubicBezTo>
                  <a:cubicBezTo>
                    <a:pt x="295" y="1195"/>
                    <a:pt x="154" y="1289"/>
                    <a:pt x="0" y="1356"/>
                  </a:cubicBezTo>
                  <a:cubicBezTo>
                    <a:pt x="19" y="1359"/>
                    <a:pt x="37" y="1361"/>
                    <a:pt x="55" y="1361"/>
                  </a:cubicBezTo>
                  <a:cubicBezTo>
                    <a:pt x="90" y="1361"/>
                    <a:pt x="125" y="1355"/>
                    <a:pt x="160" y="1345"/>
                  </a:cubicBezTo>
                  <a:cubicBezTo>
                    <a:pt x="336" y="1300"/>
                    <a:pt x="479" y="1179"/>
                    <a:pt x="624" y="1067"/>
                  </a:cubicBezTo>
                  <a:cubicBezTo>
                    <a:pt x="712" y="997"/>
                    <a:pt x="806" y="931"/>
                    <a:pt x="909" y="884"/>
                  </a:cubicBezTo>
                  <a:cubicBezTo>
                    <a:pt x="1019" y="837"/>
                    <a:pt x="1136" y="836"/>
                    <a:pt x="1252" y="813"/>
                  </a:cubicBezTo>
                  <a:cubicBezTo>
                    <a:pt x="1314" y="800"/>
                    <a:pt x="1378" y="780"/>
                    <a:pt x="1424" y="733"/>
                  </a:cubicBezTo>
                  <a:cubicBezTo>
                    <a:pt x="1446" y="708"/>
                    <a:pt x="1464" y="679"/>
                    <a:pt x="1477" y="647"/>
                  </a:cubicBezTo>
                  <a:cubicBezTo>
                    <a:pt x="1534" y="511"/>
                    <a:pt x="1526" y="357"/>
                    <a:pt x="1454" y="229"/>
                  </a:cubicBezTo>
                  <a:cubicBezTo>
                    <a:pt x="1384" y="104"/>
                    <a:pt x="1245" y="0"/>
                    <a:pt x="11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31"/>
            <p:cNvSpPr/>
            <p:nvPr/>
          </p:nvSpPr>
          <p:spPr>
            <a:xfrm>
              <a:off x="7312618" y="3421556"/>
              <a:ext cx="308535" cy="326182"/>
            </a:xfrm>
            <a:custGeom>
              <a:rect b="b" l="l" r="r" t="t"/>
              <a:pathLst>
                <a:path extrusionOk="0" h="1682" w="1591">
                  <a:moveTo>
                    <a:pt x="1187" y="1"/>
                  </a:moveTo>
                  <a:cubicBezTo>
                    <a:pt x="1179" y="1"/>
                    <a:pt x="1170" y="1"/>
                    <a:pt x="1162" y="2"/>
                  </a:cubicBezTo>
                  <a:cubicBezTo>
                    <a:pt x="1049" y="7"/>
                    <a:pt x="932" y="54"/>
                    <a:pt x="856" y="141"/>
                  </a:cubicBezTo>
                  <a:cubicBezTo>
                    <a:pt x="815" y="190"/>
                    <a:pt x="790" y="252"/>
                    <a:pt x="760" y="310"/>
                  </a:cubicBezTo>
                  <a:cubicBezTo>
                    <a:pt x="738" y="351"/>
                    <a:pt x="717" y="393"/>
                    <a:pt x="693" y="434"/>
                  </a:cubicBezTo>
                  <a:cubicBezTo>
                    <a:pt x="677" y="461"/>
                    <a:pt x="662" y="489"/>
                    <a:pt x="644" y="517"/>
                  </a:cubicBezTo>
                  <a:cubicBezTo>
                    <a:pt x="552" y="669"/>
                    <a:pt x="442" y="811"/>
                    <a:pt x="332" y="952"/>
                  </a:cubicBezTo>
                  <a:cubicBezTo>
                    <a:pt x="230" y="1084"/>
                    <a:pt x="128" y="1214"/>
                    <a:pt x="43" y="1355"/>
                  </a:cubicBezTo>
                  <a:cubicBezTo>
                    <a:pt x="8" y="1410"/>
                    <a:pt x="0" y="1453"/>
                    <a:pt x="22" y="1513"/>
                  </a:cubicBezTo>
                  <a:cubicBezTo>
                    <a:pt x="65" y="1641"/>
                    <a:pt x="249" y="1677"/>
                    <a:pt x="368" y="1680"/>
                  </a:cubicBezTo>
                  <a:cubicBezTo>
                    <a:pt x="378" y="1681"/>
                    <a:pt x="389" y="1681"/>
                    <a:pt x="400" y="1681"/>
                  </a:cubicBezTo>
                  <a:cubicBezTo>
                    <a:pt x="419" y="1681"/>
                    <a:pt x="439" y="1680"/>
                    <a:pt x="459" y="1677"/>
                  </a:cubicBezTo>
                  <a:cubicBezTo>
                    <a:pt x="529" y="1672"/>
                    <a:pt x="598" y="1659"/>
                    <a:pt x="665" y="1640"/>
                  </a:cubicBezTo>
                  <a:cubicBezTo>
                    <a:pt x="794" y="1605"/>
                    <a:pt x="924" y="1561"/>
                    <a:pt x="1023" y="1472"/>
                  </a:cubicBezTo>
                  <a:cubicBezTo>
                    <a:pt x="1130" y="1377"/>
                    <a:pt x="1188" y="1242"/>
                    <a:pt x="1253" y="1117"/>
                  </a:cubicBezTo>
                  <a:cubicBezTo>
                    <a:pt x="1282" y="1063"/>
                    <a:pt x="1312" y="1011"/>
                    <a:pt x="1346" y="961"/>
                  </a:cubicBezTo>
                  <a:cubicBezTo>
                    <a:pt x="1393" y="888"/>
                    <a:pt x="1435" y="817"/>
                    <a:pt x="1491" y="751"/>
                  </a:cubicBezTo>
                  <a:cubicBezTo>
                    <a:pt x="1590" y="634"/>
                    <a:pt x="1581" y="456"/>
                    <a:pt x="1528" y="320"/>
                  </a:cubicBezTo>
                  <a:cubicBezTo>
                    <a:pt x="1508" y="262"/>
                    <a:pt x="1475" y="215"/>
                    <a:pt x="1444" y="163"/>
                  </a:cubicBezTo>
                  <a:cubicBezTo>
                    <a:pt x="1413" y="110"/>
                    <a:pt x="1377" y="61"/>
                    <a:pt x="1320" y="31"/>
                  </a:cubicBezTo>
                  <a:cubicBezTo>
                    <a:pt x="1279" y="11"/>
                    <a:pt x="1233" y="1"/>
                    <a:pt x="118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31"/>
            <p:cNvSpPr/>
            <p:nvPr/>
          </p:nvSpPr>
          <p:spPr>
            <a:xfrm>
              <a:off x="7401436" y="3421556"/>
              <a:ext cx="219717" cy="325406"/>
            </a:xfrm>
            <a:custGeom>
              <a:rect b="b" l="l" r="r" t="t"/>
              <a:pathLst>
                <a:path extrusionOk="0" h="1678" w="1133">
                  <a:moveTo>
                    <a:pt x="729" y="1"/>
                  </a:moveTo>
                  <a:cubicBezTo>
                    <a:pt x="721" y="1"/>
                    <a:pt x="712" y="1"/>
                    <a:pt x="704" y="2"/>
                  </a:cubicBezTo>
                  <a:cubicBezTo>
                    <a:pt x="591" y="7"/>
                    <a:pt x="474" y="54"/>
                    <a:pt x="398" y="141"/>
                  </a:cubicBezTo>
                  <a:cubicBezTo>
                    <a:pt x="357" y="190"/>
                    <a:pt x="332" y="252"/>
                    <a:pt x="302" y="310"/>
                  </a:cubicBezTo>
                  <a:cubicBezTo>
                    <a:pt x="280" y="351"/>
                    <a:pt x="259" y="393"/>
                    <a:pt x="235" y="434"/>
                  </a:cubicBezTo>
                  <a:cubicBezTo>
                    <a:pt x="298" y="495"/>
                    <a:pt x="378" y="532"/>
                    <a:pt x="464" y="543"/>
                  </a:cubicBezTo>
                  <a:cubicBezTo>
                    <a:pt x="559" y="558"/>
                    <a:pt x="657" y="554"/>
                    <a:pt x="754" y="563"/>
                  </a:cubicBezTo>
                  <a:cubicBezTo>
                    <a:pt x="784" y="565"/>
                    <a:pt x="818" y="574"/>
                    <a:pt x="827" y="602"/>
                  </a:cubicBezTo>
                  <a:cubicBezTo>
                    <a:pt x="828" y="614"/>
                    <a:pt x="827" y="628"/>
                    <a:pt x="822" y="639"/>
                  </a:cubicBezTo>
                  <a:cubicBezTo>
                    <a:pt x="756" y="917"/>
                    <a:pt x="619" y="1173"/>
                    <a:pt x="422" y="1381"/>
                  </a:cubicBezTo>
                  <a:cubicBezTo>
                    <a:pt x="301" y="1505"/>
                    <a:pt x="157" y="1605"/>
                    <a:pt x="1" y="1677"/>
                  </a:cubicBezTo>
                  <a:cubicBezTo>
                    <a:pt x="71" y="1672"/>
                    <a:pt x="140" y="1659"/>
                    <a:pt x="207" y="1640"/>
                  </a:cubicBezTo>
                  <a:cubicBezTo>
                    <a:pt x="336" y="1605"/>
                    <a:pt x="466" y="1561"/>
                    <a:pt x="565" y="1472"/>
                  </a:cubicBezTo>
                  <a:cubicBezTo>
                    <a:pt x="672" y="1377"/>
                    <a:pt x="730" y="1242"/>
                    <a:pt x="795" y="1117"/>
                  </a:cubicBezTo>
                  <a:cubicBezTo>
                    <a:pt x="824" y="1063"/>
                    <a:pt x="854" y="1011"/>
                    <a:pt x="888" y="961"/>
                  </a:cubicBezTo>
                  <a:cubicBezTo>
                    <a:pt x="935" y="888"/>
                    <a:pt x="977" y="817"/>
                    <a:pt x="1033" y="751"/>
                  </a:cubicBezTo>
                  <a:cubicBezTo>
                    <a:pt x="1132" y="634"/>
                    <a:pt x="1123" y="456"/>
                    <a:pt x="1070" y="320"/>
                  </a:cubicBezTo>
                  <a:cubicBezTo>
                    <a:pt x="1050" y="262"/>
                    <a:pt x="1017" y="215"/>
                    <a:pt x="986" y="163"/>
                  </a:cubicBezTo>
                  <a:cubicBezTo>
                    <a:pt x="955" y="110"/>
                    <a:pt x="919" y="61"/>
                    <a:pt x="862" y="31"/>
                  </a:cubicBezTo>
                  <a:cubicBezTo>
                    <a:pt x="821" y="11"/>
                    <a:pt x="775" y="1"/>
                    <a:pt x="7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31"/>
            <p:cNvSpPr/>
            <p:nvPr/>
          </p:nvSpPr>
          <p:spPr>
            <a:xfrm>
              <a:off x="7158447" y="2272546"/>
              <a:ext cx="329479" cy="1163550"/>
            </a:xfrm>
            <a:custGeom>
              <a:rect b="b" l="l" r="r" t="t"/>
              <a:pathLst>
                <a:path extrusionOk="0" h="6000" w="1699">
                  <a:moveTo>
                    <a:pt x="1" y="0"/>
                  </a:moveTo>
                  <a:cubicBezTo>
                    <a:pt x="2" y="267"/>
                    <a:pt x="16" y="534"/>
                    <a:pt x="39" y="800"/>
                  </a:cubicBezTo>
                  <a:cubicBezTo>
                    <a:pt x="79" y="1242"/>
                    <a:pt x="145" y="1680"/>
                    <a:pt x="236" y="2113"/>
                  </a:cubicBezTo>
                  <a:cubicBezTo>
                    <a:pt x="244" y="2151"/>
                    <a:pt x="251" y="2189"/>
                    <a:pt x="260" y="2226"/>
                  </a:cubicBezTo>
                  <a:cubicBezTo>
                    <a:pt x="355" y="2646"/>
                    <a:pt x="885" y="5646"/>
                    <a:pt x="897" y="5844"/>
                  </a:cubicBezTo>
                  <a:cubicBezTo>
                    <a:pt x="905" y="5965"/>
                    <a:pt x="1036" y="5990"/>
                    <a:pt x="1139" y="5997"/>
                  </a:cubicBezTo>
                  <a:cubicBezTo>
                    <a:pt x="1161" y="5998"/>
                    <a:pt x="1182" y="5999"/>
                    <a:pt x="1203" y="5999"/>
                  </a:cubicBezTo>
                  <a:cubicBezTo>
                    <a:pt x="1256" y="5999"/>
                    <a:pt x="1309" y="5994"/>
                    <a:pt x="1361" y="5984"/>
                  </a:cubicBezTo>
                  <a:cubicBezTo>
                    <a:pt x="1444" y="5969"/>
                    <a:pt x="1522" y="5934"/>
                    <a:pt x="1588" y="5881"/>
                  </a:cubicBezTo>
                  <a:cubicBezTo>
                    <a:pt x="1621" y="5851"/>
                    <a:pt x="1653" y="5818"/>
                    <a:pt x="1680" y="5782"/>
                  </a:cubicBezTo>
                  <a:cubicBezTo>
                    <a:pt x="1689" y="5775"/>
                    <a:pt x="1694" y="5767"/>
                    <a:pt x="1697" y="5757"/>
                  </a:cubicBezTo>
                  <a:cubicBezTo>
                    <a:pt x="1698" y="5750"/>
                    <a:pt x="1698" y="5742"/>
                    <a:pt x="1697" y="5734"/>
                  </a:cubicBezTo>
                  <a:cubicBezTo>
                    <a:pt x="1682" y="5543"/>
                    <a:pt x="1665" y="5350"/>
                    <a:pt x="1653" y="5157"/>
                  </a:cubicBezTo>
                  <a:cubicBezTo>
                    <a:pt x="1645" y="5059"/>
                    <a:pt x="1636" y="4963"/>
                    <a:pt x="1628" y="4865"/>
                  </a:cubicBezTo>
                  <a:cubicBezTo>
                    <a:pt x="1622" y="4773"/>
                    <a:pt x="1629" y="4678"/>
                    <a:pt x="1628" y="4584"/>
                  </a:cubicBezTo>
                  <a:cubicBezTo>
                    <a:pt x="1620" y="4220"/>
                    <a:pt x="1507" y="3859"/>
                    <a:pt x="1405" y="3508"/>
                  </a:cubicBezTo>
                  <a:cubicBezTo>
                    <a:pt x="1423" y="3442"/>
                    <a:pt x="1431" y="3374"/>
                    <a:pt x="1431" y="3306"/>
                  </a:cubicBezTo>
                  <a:cubicBezTo>
                    <a:pt x="1446" y="2824"/>
                    <a:pt x="1335" y="2347"/>
                    <a:pt x="1222" y="1878"/>
                  </a:cubicBezTo>
                  <a:cubicBezTo>
                    <a:pt x="1164" y="1630"/>
                    <a:pt x="1102" y="1385"/>
                    <a:pt x="1043" y="1139"/>
                  </a:cubicBezTo>
                  <a:cubicBezTo>
                    <a:pt x="1018" y="1045"/>
                    <a:pt x="1028" y="949"/>
                    <a:pt x="1002" y="851"/>
                  </a:cubicBezTo>
                  <a:cubicBezTo>
                    <a:pt x="991" y="819"/>
                    <a:pt x="912" y="529"/>
                    <a:pt x="887" y="529"/>
                  </a:cubicBezTo>
                  <a:cubicBezTo>
                    <a:pt x="715" y="529"/>
                    <a:pt x="545" y="486"/>
                    <a:pt x="393" y="404"/>
                  </a:cubicBezTo>
                  <a:cubicBezTo>
                    <a:pt x="316" y="365"/>
                    <a:pt x="253" y="311"/>
                    <a:pt x="183" y="262"/>
                  </a:cubicBezTo>
                  <a:cubicBezTo>
                    <a:pt x="118" y="215"/>
                    <a:pt x="4" y="86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31"/>
            <p:cNvSpPr/>
            <p:nvPr/>
          </p:nvSpPr>
          <p:spPr>
            <a:xfrm>
              <a:off x="7158447" y="2272740"/>
              <a:ext cx="329479" cy="1160447"/>
            </a:xfrm>
            <a:custGeom>
              <a:rect b="b" l="l" r="r" t="t"/>
              <a:pathLst>
                <a:path extrusionOk="0" h="5984" w="1699">
                  <a:moveTo>
                    <a:pt x="1" y="1"/>
                  </a:moveTo>
                  <a:cubicBezTo>
                    <a:pt x="1" y="266"/>
                    <a:pt x="16" y="533"/>
                    <a:pt x="39" y="799"/>
                  </a:cubicBezTo>
                  <a:cubicBezTo>
                    <a:pt x="127" y="838"/>
                    <a:pt x="233" y="831"/>
                    <a:pt x="309" y="895"/>
                  </a:cubicBezTo>
                  <a:cubicBezTo>
                    <a:pt x="350" y="931"/>
                    <a:pt x="372" y="985"/>
                    <a:pt x="392" y="1037"/>
                  </a:cubicBezTo>
                  <a:cubicBezTo>
                    <a:pt x="655" y="1739"/>
                    <a:pt x="1124" y="4604"/>
                    <a:pt x="1361" y="5983"/>
                  </a:cubicBezTo>
                  <a:cubicBezTo>
                    <a:pt x="1444" y="5968"/>
                    <a:pt x="1522" y="5933"/>
                    <a:pt x="1588" y="5880"/>
                  </a:cubicBezTo>
                  <a:cubicBezTo>
                    <a:pt x="1621" y="5850"/>
                    <a:pt x="1653" y="5817"/>
                    <a:pt x="1680" y="5781"/>
                  </a:cubicBezTo>
                  <a:cubicBezTo>
                    <a:pt x="1689" y="5774"/>
                    <a:pt x="1694" y="5766"/>
                    <a:pt x="1697" y="5756"/>
                  </a:cubicBezTo>
                  <a:cubicBezTo>
                    <a:pt x="1698" y="5749"/>
                    <a:pt x="1698" y="5741"/>
                    <a:pt x="1697" y="5733"/>
                  </a:cubicBezTo>
                  <a:cubicBezTo>
                    <a:pt x="1682" y="5542"/>
                    <a:pt x="1665" y="5349"/>
                    <a:pt x="1651" y="5157"/>
                  </a:cubicBezTo>
                  <a:cubicBezTo>
                    <a:pt x="1645" y="5058"/>
                    <a:pt x="1635" y="4962"/>
                    <a:pt x="1628" y="4864"/>
                  </a:cubicBezTo>
                  <a:cubicBezTo>
                    <a:pt x="1622" y="4772"/>
                    <a:pt x="1629" y="4677"/>
                    <a:pt x="1628" y="4583"/>
                  </a:cubicBezTo>
                  <a:cubicBezTo>
                    <a:pt x="1620" y="4219"/>
                    <a:pt x="1507" y="3858"/>
                    <a:pt x="1405" y="3507"/>
                  </a:cubicBezTo>
                  <a:cubicBezTo>
                    <a:pt x="1421" y="3441"/>
                    <a:pt x="1430" y="3373"/>
                    <a:pt x="1430" y="3305"/>
                  </a:cubicBezTo>
                  <a:cubicBezTo>
                    <a:pt x="1446" y="2823"/>
                    <a:pt x="1335" y="2346"/>
                    <a:pt x="1222" y="1877"/>
                  </a:cubicBezTo>
                  <a:cubicBezTo>
                    <a:pt x="1164" y="1629"/>
                    <a:pt x="1102" y="1384"/>
                    <a:pt x="1043" y="1138"/>
                  </a:cubicBezTo>
                  <a:cubicBezTo>
                    <a:pt x="1018" y="1044"/>
                    <a:pt x="1028" y="948"/>
                    <a:pt x="1000" y="851"/>
                  </a:cubicBezTo>
                  <a:cubicBezTo>
                    <a:pt x="991" y="818"/>
                    <a:pt x="912" y="528"/>
                    <a:pt x="887" y="528"/>
                  </a:cubicBezTo>
                  <a:cubicBezTo>
                    <a:pt x="714" y="528"/>
                    <a:pt x="545" y="485"/>
                    <a:pt x="392" y="404"/>
                  </a:cubicBezTo>
                  <a:cubicBezTo>
                    <a:pt x="315" y="364"/>
                    <a:pt x="253" y="310"/>
                    <a:pt x="183" y="261"/>
                  </a:cubicBezTo>
                  <a:cubicBezTo>
                    <a:pt x="118" y="214"/>
                    <a:pt x="4" y="85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31"/>
            <p:cNvSpPr/>
            <p:nvPr/>
          </p:nvSpPr>
          <p:spPr>
            <a:xfrm>
              <a:off x="7285080" y="2205448"/>
              <a:ext cx="373887" cy="1310739"/>
            </a:xfrm>
            <a:custGeom>
              <a:rect b="b" l="l" r="r" t="t"/>
              <a:pathLst>
                <a:path extrusionOk="0" h="6759" w="1928">
                  <a:moveTo>
                    <a:pt x="1911" y="1"/>
                  </a:moveTo>
                  <a:cubicBezTo>
                    <a:pt x="1914" y="111"/>
                    <a:pt x="1826" y="231"/>
                    <a:pt x="1787" y="328"/>
                  </a:cubicBezTo>
                  <a:cubicBezTo>
                    <a:pt x="1758" y="403"/>
                    <a:pt x="1757" y="462"/>
                    <a:pt x="1689" y="510"/>
                  </a:cubicBezTo>
                  <a:cubicBezTo>
                    <a:pt x="1502" y="646"/>
                    <a:pt x="1179" y="657"/>
                    <a:pt x="957" y="668"/>
                  </a:cubicBezTo>
                  <a:cubicBezTo>
                    <a:pt x="834" y="675"/>
                    <a:pt x="706" y="683"/>
                    <a:pt x="579" y="683"/>
                  </a:cubicBezTo>
                  <a:cubicBezTo>
                    <a:pt x="498" y="683"/>
                    <a:pt x="418" y="680"/>
                    <a:pt x="339" y="671"/>
                  </a:cubicBezTo>
                  <a:cubicBezTo>
                    <a:pt x="247" y="660"/>
                    <a:pt x="7" y="554"/>
                    <a:pt x="3" y="427"/>
                  </a:cubicBezTo>
                  <a:lnTo>
                    <a:pt x="3" y="427"/>
                  </a:lnTo>
                  <a:cubicBezTo>
                    <a:pt x="0" y="635"/>
                    <a:pt x="35" y="999"/>
                    <a:pt x="91" y="1445"/>
                  </a:cubicBezTo>
                  <a:cubicBezTo>
                    <a:pt x="313" y="3200"/>
                    <a:pt x="872" y="6269"/>
                    <a:pt x="866" y="6609"/>
                  </a:cubicBezTo>
                  <a:cubicBezTo>
                    <a:pt x="863" y="6628"/>
                    <a:pt x="866" y="6648"/>
                    <a:pt x="873" y="6668"/>
                  </a:cubicBezTo>
                  <a:cubicBezTo>
                    <a:pt x="887" y="6695"/>
                    <a:pt x="917" y="6712"/>
                    <a:pt x="947" y="6723"/>
                  </a:cubicBezTo>
                  <a:cubicBezTo>
                    <a:pt x="1014" y="6747"/>
                    <a:pt x="1083" y="6758"/>
                    <a:pt x="1153" y="6758"/>
                  </a:cubicBezTo>
                  <a:cubicBezTo>
                    <a:pt x="1273" y="6758"/>
                    <a:pt x="1394" y="6725"/>
                    <a:pt x="1502" y="6666"/>
                  </a:cubicBezTo>
                  <a:cubicBezTo>
                    <a:pt x="1537" y="6647"/>
                    <a:pt x="1571" y="6626"/>
                    <a:pt x="1604" y="6603"/>
                  </a:cubicBezTo>
                  <a:cubicBezTo>
                    <a:pt x="1621" y="6592"/>
                    <a:pt x="1634" y="6577"/>
                    <a:pt x="1644" y="6560"/>
                  </a:cubicBezTo>
                  <a:cubicBezTo>
                    <a:pt x="1652" y="6545"/>
                    <a:pt x="1656" y="6529"/>
                    <a:pt x="1659" y="6511"/>
                  </a:cubicBezTo>
                  <a:cubicBezTo>
                    <a:pt x="1707" y="6223"/>
                    <a:pt x="1735" y="5933"/>
                    <a:pt x="1743" y="5642"/>
                  </a:cubicBezTo>
                  <a:cubicBezTo>
                    <a:pt x="1751" y="5354"/>
                    <a:pt x="1773" y="5071"/>
                    <a:pt x="1753" y="4785"/>
                  </a:cubicBezTo>
                  <a:cubicBezTo>
                    <a:pt x="1718" y="4297"/>
                    <a:pt x="1643" y="3825"/>
                    <a:pt x="1702" y="3332"/>
                  </a:cubicBezTo>
                  <a:cubicBezTo>
                    <a:pt x="1757" y="2845"/>
                    <a:pt x="1842" y="2360"/>
                    <a:pt x="1877" y="1869"/>
                  </a:cubicBezTo>
                  <a:cubicBezTo>
                    <a:pt x="1881" y="1818"/>
                    <a:pt x="1885" y="1768"/>
                    <a:pt x="1888" y="1717"/>
                  </a:cubicBezTo>
                  <a:lnTo>
                    <a:pt x="1888" y="1709"/>
                  </a:lnTo>
                  <a:cubicBezTo>
                    <a:pt x="1921" y="1139"/>
                    <a:pt x="1928" y="571"/>
                    <a:pt x="19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31"/>
            <p:cNvSpPr/>
            <p:nvPr/>
          </p:nvSpPr>
          <p:spPr>
            <a:xfrm>
              <a:off x="7285080" y="2205448"/>
              <a:ext cx="373887" cy="1292898"/>
            </a:xfrm>
            <a:custGeom>
              <a:rect b="b" l="l" r="r" t="t"/>
              <a:pathLst>
                <a:path extrusionOk="0" h="6667" w="1928">
                  <a:moveTo>
                    <a:pt x="1911" y="1"/>
                  </a:moveTo>
                  <a:cubicBezTo>
                    <a:pt x="1914" y="111"/>
                    <a:pt x="1826" y="231"/>
                    <a:pt x="1787" y="328"/>
                  </a:cubicBezTo>
                  <a:cubicBezTo>
                    <a:pt x="1758" y="403"/>
                    <a:pt x="1757" y="462"/>
                    <a:pt x="1689" y="510"/>
                  </a:cubicBezTo>
                  <a:cubicBezTo>
                    <a:pt x="1502" y="646"/>
                    <a:pt x="1177" y="657"/>
                    <a:pt x="957" y="668"/>
                  </a:cubicBezTo>
                  <a:cubicBezTo>
                    <a:pt x="834" y="675"/>
                    <a:pt x="706" y="683"/>
                    <a:pt x="579" y="683"/>
                  </a:cubicBezTo>
                  <a:cubicBezTo>
                    <a:pt x="498" y="683"/>
                    <a:pt x="418" y="680"/>
                    <a:pt x="339" y="671"/>
                  </a:cubicBezTo>
                  <a:cubicBezTo>
                    <a:pt x="247" y="660"/>
                    <a:pt x="7" y="554"/>
                    <a:pt x="3" y="427"/>
                  </a:cubicBezTo>
                  <a:lnTo>
                    <a:pt x="3" y="427"/>
                  </a:lnTo>
                  <a:cubicBezTo>
                    <a:pt x="0" y="635"/>
                    <a:pt x="35" y="999"/>
                    <a:pt x="91" y="1445"/>
                  </a:cubicBezTo>
                  <a:cubicBezTo>
                    <a:pt x="99" y="1450"/>
                    <a:pt x="105" y="1457"/>
                    <a:pt x="112" y="1463"/>
                  </a:cubicBezTo>
                  <a:cubicBezTo>
                    <a:pt x="368" y="1708"/>
                    <a:pt x="848" y="1671"/>
                    <a:pt x="1170" y="1724"/>
                  </a:cubicBezTo>
                  <a:cubicBezTo>
                    <a:pt x="1257" y="1739"/>
                    <a:pt x="1351" y="1764"/>
                    <a:pt x="1405" y="1833"/>
                  </a:cubicBezTo>
                  <a:cubicBezTo>
                    <a:pt x="1442" y="1881"/>
                    <a:pt x="1451" y="1943"/>
                    <a:pt x="1460" y="2005"/>
                  </a:cubicBezTo>
                  <a:cubicBezTo>
                    <a:pt x="1488" y="2250"/>
                    <a:pt x="1454" y="2499"/>
                    <a:pt x="1431" y="2747"/>
                  </a:cubicBezTo>
                  <a:cubicBezTo>
                    <a:pt x="1321" y="4047"/>
                    <a:pt x="1574" y="5372"/>
                    <a:pt x="1502" y="6666"/>
                  </a:cubicBezTo>
                  <a:cubicBezTo>
                    <a:pt x="1537" y="6647"/>
                    <a:pt x="1571" y="6626"/>
                    <a:pt x="1604" y="6603"/>
                  </a:cubicBezTo>
                  <a:cubicBezTo>
                    <a:pt x="1621" y="6592"/>
                    <a:pt x="1634" y="6577"/>
                    <a:pt x="1644" y="6560"/>
                  </a:cubicBezTo>
                  <a:cubicBezTo>
                    <a:pt x="1652" y="6545"/>
                    <a:pt x="1656" y="6529"/>
                    <a:pt x="1659" y="6511"/>
                  </a:cubicBezTo>
                  <a:cubicBezTo>
                    <a:pt x="1707" y="6223"/>
                    <a:pt x="1735" y="5933"/>
                    <a:pt x="1743" y="5642"/>
                  </a:cubicBezTo>
                  <a:cubicBezTo>
                    <a:pt x="1751" y="5354"/>
                    <a:pt x="1773" y="5071"/>
                    <a:pt x="1753" y="4785"/>
                  </a:cubicBezTo>
                  <a:cubicBezTo>
                    <a:pt x="1718" y="4297"/>
                    <a:pt x="1643" y="3825"/>
                    <a:pt x="1702" y="3332"/>
                  </a:cubicBezTo>
                  <a:cubicBezTo>
                    <a:pt x="1757" y="2845"/>
                    <a:pt x="1842" y="2360"/>
                    <a:pt x="1877" y="1869"/>
                  </a:cubicBezTo>
                  <a:cubicBezTo>
                    <a:pt x="1881" y="1818"/>
                    <a:pt x="1885" y="1768"/>
                    <a:pt x="1888" y="1717"/>
                  </a:cubicBezTo>
                  <a:lnTo>
                    <a:pt x="1888" y="1709"/>
                  </a:lnTo>
                  <a:cubicBezTo>
                    <a:pt x="1921" y="1139"/>
                    <a:pt x="1928" y="571"/>
                    <a:pt x="19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31"/>
            <p:cNvSpPr/>
            <p:nvPr/>
          </p:nvSpPr>
          <p:spPr>
            <a:xfrm>
              <a:off x="7131297" y="1372342"/>
              <a:ext cx="664193" cy="1024312"/>
            </a:xfrm>
            <a:custGeom>
              <a:rect b="b" l="l" r="r" t="t"/>
              <a:pathLst>
                <a:path extrusionOk="0" h="5282" w="3425">
                  <a:moveTo>
                    <a:pt x="2074" y="0"/>
                  </a:moveTo>
                  <a:lnTo>
                    <a:pt x="2074" y="0"/>
                  </a:lnTo>
                  <a:cubicBezTo>
                    <a:pt x="2079" y="59"/>
                    <a:pt x="2056" y="75"/>
                    <a:pt x="2024" y="75"/>
                  </a:cubicBezTo>
                  <a:cubicBezTo>
                    <a:pt x="1993" y="75"/>
                    <a:pt x="1954" y="61"/>
                    <a:pt x="1922" y="55"/>
                  </a:cubicBezTo>
                  <a:cubicBezTo>
                    <a:pt x="1904" y="52"/>
                    <a:pt x="1888" y="50"/>
                    <a:pt x="1870" y="47"/>
                  </a:cubicBezTo>
                  <a:cubicBezTo>
                    <a:pt x="1776" y="34"/>
                    <a:pt x="1682" y="28"/>
                    <a:pt x="1588" y="28"/>
                  </a:cubicBezTo>
                  <a:cubicBezTo>
                    <a:pt x="1508" y="28"/>
                    <a:pt x="1428" y="33"/>
                    <a:pt x="1348" y="41"/>
                  </a:cubicBezTo>
                  <a:cubicBezTo>
                    <a:pt x="903" y="90"/>
                    <a:pt x="203" y="175"/>
                    <a:pt x="71" y="682"/>
                  </a:cubicBezTo>
                  <a:cubicBezTo>
                    <a:pt x="0" y="950"/>
                    <a:pt x="21" y="1234"/>
                    <a:pt x="39" y="1506"/>
                  </a:cubicBezTo>
                  <a:cubicBezTo>
                    <a:pt x="90" y="2236"/>
                    <a:pt x="127" y="4392"/>
                    <a:pt x="134" y="4740"/>
                  </a:cubicBezTo>
                  <a:cubicBezTo>
                    <a:pt x="135" y="4802"/>
                    <a:pt x="160" y="4827"/>
                    <a:pt x="200" y="4871"/>
                  </a:cubicBezTo>
                  <a:cubicBezTo>
                    <a:pt x="236" y="4909"/>
                    <a:pt x="274" y="4948"/>
                    <a:pt x="314" y="4982"/>
                  </a:cubicBezTo>
                  <a:cubicBezTo>
                    <a:pt x="325" y="4992"/>
                    <a:pt x="338" y="5002"/>
                    <a:pt x="349" y="5010"/>
                  </a:cubicBezTo>
                  <a:cubicBezTo>
                    <a:pt x="423" y="5068"/>
                    <a:pt x="503" y="5116"/>
                    <a:pt x="587" y="5156"/>
                  </a:cubicBezTo>
                  <a:cubicBezTo>
                    <a:pt x="592" y="5158"/>
                    <a:pt x="598" y="5160"/>
                    <a:pt x="602" y="5163"/>
                  </a:cubicBezTo>
                  <a:cubicBezTo>
                    <a:pt x="789" y="5246"/>
                    <a:pt x="998" y="5281"/>
                    <a:pt x="1203" y="5281"/>
                  </a:cubicBezTo>
                  <a:cubicBezTo>
                    <a:pt x="1211" y="5281"/>
                    <a:pt x="1219" y="5281"/>
                    <a:pt x="1227" y="5281"/>
                  </a:cubicBezTo>
                  <a:cubicBezTo>
                    <a:pt x="1446" y="5278"/>
                    <a:pt x="1661" y="5238"/>
                    <a:pt x="1873" y="5182"/>
                  </a:cubicBezTo>
                  <a:cubicBezTo>
                    <a:pt x="2149" y="5110"/>
                    <a:pt x="2425" y="5008"/>
                    <a:pt x="2631" y="4814"/>
                  </a:cubicBezTo>
                  <a:cubicBezTo>
                    <a:pt x="2659" y="4790"/>
                    <a:pt x="2682" y="4761"/>
                    <a:pt x="2700" y="4729"/>
                  </a:cubicBezTo>
                  <a:cubicBezTo>
                    <a:pt x="2747" y="4641"/>
                    <a:pt x="2744" y="4535"/>
                    <a:pt x="2763" y="4440"/>
                  </a:cubicBezTo>
                  <a:cubicBezTo>
                    <a:pt x="2784" y="4328"/>
                    <a:pt x="2795" y="4217"/>
                    <a:pt x="2816" y="4109"/>
                  </a:cubicBezTo>
                  <a:cubicBezTo>
                    <a:pt x="2836" y="4001"/>
                    <a:pt x="2862" y="3895"/>
                    <a:pt x="2882" y="3787"/>
                  </a:cubicBezTo>
                  <a:cubicBezTo>
                    <a:pt x="2906" y="3655"/>
                    <a:pt x="2917" y="3530"/>
                    <a:pt x="2951" y="3399"/>
                  </a:cubicBezTo>
                  <a:cubicBezTo>
                    <a:pt x="2989" y="3252"/>
                    <a:pt x="3023" y="3103"/>
                    <a:pt x="3055" y="2953"/>
                  </a:cubicBezTo>
                  <a:cubicBezTo>
                    <a:pt x="3123" y="2634"/>
                    <a:pt x="3167" y="2310"/>
                    <a:pt x="3211" y="1987"/>
                  </a:cubicBezTo>
                  <a:cubicBezTo>
                    <a:pt x="3230" y="1842"/>
                    <a:pt x="3259" y="1700"/>
                    <a:pt x="3281" y="1554"/>
                  </a:cubicBezTo>
                  <a:cubicBezTo>
                    <a:pt x="3289" y="1480"/>
                    <a:pt x="3296" y="1403"/>
                    <a:pt x="3299" y="1330"/>
                  </a:cubicBezTo>
                  <a:cubicBezTo>
                    <a:pt x="3302" y="1257"/>
                    <a:pt x="3325" y="1242"/>
                    <a:pt x="3387" y="1207"/>
                  </a:cubicBezTo>
                  <a:cubicBezTo>
                    <a:pt x="3406" y="1196"/>
                    <a:pt x="3424" y="1176"/>
                    <a:pt x="3417" y="1155"/>
                  </a:cubicBezTo>
                  <a:cubicBezTo>
                    <a:pt x="3413" y="1146"/>
                    <a:pt x="3408" y="1139"/>
                    <a:pt x="3402" y="1132"/>
                  </a:cubicBezTo>
                  <a:cubicBezTo>
                    <a:pt x="3209" y="917"/>
                    <a:pt x="2299" y="189"/>
                    <a:pt x="20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31"/>
            <p:cNvSpPr/>
            <p:nvPr/>
          </p:nvSpPr>
          <p:spPr>
            <a:xfrm>
              <a:off x="7355282" y="1708416"/>
              <a:ext cx="178799" cy="221462"/>
            </a:xfrm>
            <a:custGeom>
              <a:rect b="b" l="l" r="r" t="t"/>
              <a:pathLst>
                <a:path extrusionOk="0" h="1142" w="922">
                  <a:moveTo>
                    <a:pt x="178" y="1"/>
                  </a:moveTo>
                  <a:cubicBezTo>
                    <a:pt x="172" y="1"/>
                    <a:pt x="166" y="4"/>
                    <a:pt x="156" y="14"/>
                  </a:cubicBezTo>
                  <a:cubicBezTo>
                    <a:pt x="133" y="35"/>
                    <a:pt x="122" y="95"/>
                    <a:pt x="112" y="124"/>
                  </a:cubicBezTo>
                  <a:cubicBezTo>
                    <a:pt x="88" y="199"/>
                    <a:pt x="71" y="274"/>
                    <a:pt x="58" y="350"/>
                  </a:cubicBezTo>
                  <a:cubicBezTo>
                    <a:pt x="43" y="438"/>
                    <a:pt x="28" y="526"/>
                    <a:pt x="14" y="616"/>
                  </a:cubicBezTo>
                  <a:cubicBezTo>
                    <a:pt x="3" y="665"/>
                    <a:pt x="0" y="716"/>
                    <a:pt x="7" y="767"/>
                  </a:cubicBezTo>
                  <a:cubicBezTo>
                    <a:pt x="18" y="817"/>
                    <a:pt x="40" y="862"/>
                    <a:pt x="71" y="902"/>
                  </a:cubicBezTo>
                  <a:cubicBezTo>
                    <a:pt x="128" y="990"/>
                    <a:pt x="207" y="1065"/>
                    <a:pt x="296" y="1120"/>
                  </a:cubicBezTo>
                  <a:cubicBezTo>
                    <a:pt x="314" y="1131"/>
                    <a:pt x="332" y="1139"/>
                    <a:pt x="353" y="1142"/>
                  </a:cubicBezTo>
                  <a:cubicBezTo>
                    <a:pt x="380" y="1140"/>
                    <a:pt x="408" y="1131"/>
                    <a:pt x="431" y="1114"/>
                  </a:cubicBezTo>
                  <a:cubicBezTo>
                    <a:pt x="540" y="1051"/>
                    <a:pt x="645" y="982"/>
                    <a:pt x="747" y="906"/>
                  </a:cubicBezTo>
                  <a:cubicBezTo>
                    <a:pt x="771" y="890"/>
                    <a:pt x="792" y="869"/>
                    <a:pt x="810" y="846"/>
                  </a:cubicBezTo>
                  <a:cubicBezTo>
                    <a:pt x="824" y="824"/>
                    <a:pt x="835" y="799"/>
                    <a:pt x="840" y="773"/>
                  </a:cubicBezTo>
                  <a:cubicBezTo>
                    <a:pt x="891" y="603"/>
                    <a:pt x="917" y="428"/>
                    <a:pt x="921" y="252"/>
                  </a:cubicBezTo>
                  <a:cubicBezTo>
                    <a:pt x="836" y="251"/>
                    <a:pt x="753" y="221"/>
                    <a:pt x="674" y="192"/>
                  </a:cubicBezTo>
                  <a:cubicBezTo>
                    <a:pt x="517" y="137"/>
                    <a:pt x="354" y="88"/>
                    <a:pt x="208" y="16"/>
                  </a:cubicBezTo>
                  <a:cubicBezTo>
                    <a:pt x="192" y="7"/>
                    <a:pt x="185" y="1"/>
                    <a:pt x="1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31"/>
            <p:cNvSpPr/>
            <p:nvPr/>
          </p:nvSpPr>
          <p:spPr>
            <a:xfrm>
              <a:off x="7290898" y="1344029"/>
              <a:ext cx="507696" cy="1171113"/>
            </a:xfrm>
            <a:custGeom>
              <a:rect b="b" l="l" r="r" t="t"/>
              <a:pathLst>
                <a:path extrusionOk="0" h="6039" w="2618">
                  <a:moveTo>
                    <a:pt x="1215" y="0"/>
                  </a:moveTo>
                  <a:cubicBezTo>
                    <a:pt x="1211" y="35"/>
                    <a:pt x="1208" y="69"/>
                    <a:pt x="1205" y="103"/>
                  </a:cubicBezTo>
                  <a:cubicBezTo>
                    <a:pt x="1187" y="274"/>
                    <a:pt x="1164" y="444"/>
                    <a:pt x="1109" y="605"/>
                  </a:cubicBezTo>
                  <a:cubicBezTo>
                    <a:pt x="1087" y="672"/>
                    <a:pt x="1058" y="738"/>
                    <a:pt x="1026" y="801"/>
                  </a:cubicBezTo>
                  <a:cubicBezTo>
                    <a:pt x="1003" y="852"/>
                    <a:pt x="975" y="902"/>
                    <a:pt x="949" y="952"/>
                  </a:cubicBezTo>
                  <a:cubicBezTo>
                    <a:pt x="948" y="956"/>
                    <a:pt x="945" y="960"/>
                    <a:pt x="944" y="963"/>
                  </a:cubicBezTo>
                  <a:cubicBezTo>
                    <a:pt x="904" y="1034"/>
                    <a:pt x="850" y="1096"/>
                    <a:pt x="809" y="1165"/>
                  </a:cubicBezTo>
                  <a:cubicBezTo>
                    <a:pt x="368" y="1901"/>
                    <a:pt x="162" y="2754"/>
                    <a:pt x="74" y="3600"/>
                  </a:cubicBezTo>
                  <a:cubicBezTo>
                    <a:pt x="38" y="3948"/>
                    <a:pt x="20" y="4297"/>
                    <a:pt x="16" y="4646"/>
                  </a:cubicBezTo>
                  <a:cubicBezTo>
                    <a:pt x="13" y="4820"/>
                    <a:pt x="16" y="4993"/>
                    <a:pt x="19" y="5168"/>
                  </a:cubicBezTo>
                  <a:cubicBezTo>
                    <a:pt x="21" y="5336"/>
                    <a:pt x="1" y="5548"/>
                    <a:pt x="61" y="5708"/>
                  </a:cubicBezTo>
                  <a:cubicBezTo>
                    <a:pt x="109" y="5834"/>
                    <a:pt x="286" y="5924"/>
                    <a:pt x="411" y="5967"/>
                  </a:cubicBezTo>
                  <a:cubicBezTo>
                    <a:pt x="536" y="6008"/>
                    <a:pt x="667" y="6024"/>
                    <a:pt x="800" y="6033"/>
                  </a:cubicBezTo>
                  <a:cubicBezTo>
                    <a:pt x="859" y="6036"/>
                    <a:pt x="919" y="6038"/>
                    <a:pt x="978" y="6038"/>
                  </a:cubicBezTo>
                  <a:cubicBezTo>
                    <a:pt x="1111" y="6038"/>
                    <a:pt x="1245" y="6028"/>
                    <a:pt x="1376" y="6002"/>
                  </a:cubicBezTo>
                  <a:cubicBezTo>
                    <a:pt x="1420" y="5994"/>
                    <a:pt x="1463" y="5985"/>
                    <a:pt x="1505" y="5974"/>
                  </a:cubicBezTo>
                  <a:cubicBezTo>
                    <a:pt x="1734" y="5910"/>
                    <a:pt x="1951" y="5793"/>
                    <a:pt x="2114" y="5621"/>
                  </a:cubicBezTo>
                  <a:cubicBezTo>
                    <a:pt x="2156" y="5574"/>
                    <a:pt x="2198" y="5521"/>
                    <a:pt x="2205" y="5457"/>
                  </a:cubicBezTo>
                  <a:cubicBezTo>
                    <a:pt x="2221" y="5307"/>
                    <a:pt x="2290" y="4316"/>
                    <a:pt x="2304" y="3975"/>
                  </a:cubicBezTo>
                  <a:cubicBezTo>
                    <a:pt x="2306" y="3891"/>
                    <a:pt x="2311" y="3807"/>
                    <a:pt x="2312" y="3723"/>
                  </a:cubicBezTo>
                  <a:cubicBezTo>
                    <a:pt x="2319" y="3538"/>
                    <a:pt x="2323" y="3354"/>
                    <a:pt x="2335" y="3169"/>
                  </a:cubicBezTo>
                  <a:cubicBezTo>
                    <a:pt x="2351" y="2949"/>
                    <a:pt x="2375" y="2730"/>
                    <a:pt x="2407" y="2511"/>
                  </a:cubicBezTo>
                  <a:cubicBezTo>
                    <a:pt x="2417" y="2436"/>
                    <a:pt x="2428" y="2361"/>
                    <a:pt x="2441" y="2284"/>
                  </a:cubicBezTo>
                  <a:cubicBezTo>
                    <a:pt x="2463" y="2135"/>
                    <a:pt x="2479" y="1980"/>
                    <a:pt x="2516" y="1833"/>
                  </a:cubicBezTo>
                  <a:cubicBezTo>
                    <a:pt x="2547" y="1711"/>
                    <a:pt x="2604" y="1599"/>
                    <a:pt x="2598" y="1468"/>
                  </a:cubicBezTo>
                  <a:lnTo>
                    <a:pt x="2591" y="1414"/>
                  </a:lnTo>
                  <a:cubicBezTo>
                    <a:pt x="2586" y="1399"/>
                    <a:pt x="2580" y="1382"/>
                    <a:pt x="2576" y="1366"/>
                  </a:cubicBezTo>
                  <a:cubicBezTo>
                    <a:pt x="2576" y="1338"/>
                    <a:pt x="2609" y="1331"/>
                    <a:pt x="2616" y="1308"/>
                  </a:cubicBezTo>
                  <a:cubicBezTo>
                    <a:pt x="2618" y="1292"/>
                    <a:pt x="2611" y="1275"/>
                    <a:pt x="2597" y="1265"/>
                  </a:cubicBezTo>
                  <a:cubicBezTo>
                    <a:pt x="2597" y="1264"/>
                    <a:pt x="2596" y="1263"/>
                    <a:pt x="2594" y="1261"/>
                  </a:cubicBezTo>
                  <a:cubicBezTo>
                    <a:pt x="2462" y="1118"/>
                    <a:pt x="2311" y="990"/>
                    <a:pt x="2165" y="862"/>
                  </a:cubicBezTo>
                  <a:cubicBezTo>
                    <a:pt x="1982" y="702"/>
                    <a:pt x="1794" y="544"/>
                    <a:pt x="1610" y="386"/>
                  </a:cubicBezTo>
                  <a:cubicBezTo>
                    <a:pt x="1559" y="344"/>
                    <a:pt x="1511" y="302"/>
                    <a:pt x="1461" y="259"/>
                  </a:cubicBezTo>
                  <a:cubicBezTo>
                    <a:pt x="1435" y="237"/>
                    <a:pt x="1410" y="214"/>
                    <a:pt x="1384" y="190"/>
                  </a:cubicBezTo>
                  <a:cubicBezTo>
                    <a:pt x="1366" y="175"/>
                    <a:pt x="1350" y="160"/>
                    <a:pt x="1332" y="143"/>
                  </a:cubicBezTo>
                  <a:cubicBezTo>
                    <a:pt x="1321" y="135"/>
                    <a:pt x="1313" y="126"/>
                    <a:pt x="1302" y="116"/>
                  </a:cubicBezTo>
                  <a:lnTo>
                    <a:pt x="1284" y="99"/>
                  </a:lnTo>
                  <a:cubicBezTo>
                    <a:pt x="1278" y="95"/>
                    <a:pt x="1274" y="91"/>
                    <a:pt x="1271" y="87"/>
                  </a:cubicBezTo>
                  <a:cubicBezTo>
                    <a:pt x="1251" y="64"/>
                    <a:pt x="1233" y="39"/>
                    <a:pt x="1218" y="11"/>
                  </a:cubicBezTo>
                  <a:cubicBezTo>
                    <a:pt x="1216" y="7"/>
                    <a:pt x="1215" y="3"/>
                    <a:pt x="12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31"/>
            <p:cNvSpPr/>
            <p:nvPr/>
          </p:nvSpPr>
          <p:spPr>
            <a:xfrm>
              <a:off x="7336665" y="1362840"/>
              <a:ext cx="284682" cy="578284"/>
            </a:xfrm>
            <a:custGeom>
              <a:rect b="b" l="l" r="r" t="t"/>
              <a:pathLst>
                <a:path extrusionOk="0" h="2982" w="1468">
                  <a:moveTo>
                    <a:pt x="1046" y="1"/>
                  </a:moveTo>
                  <a:cubicBezTo>
                    <a:pt x="1034" y="46"/>
                    <a:pt x="1023" y="92"/>
                    <a:pt x="1013" y="139"/>
                  </a:cubicBezTo>
                  <a:cubicBezTo>
                    <a:pt x="998" y="203"/>
                    <a:pt x="979" y="265"/>
                    <a:pt x="960" y="329"/>
                  </a:cubicBezTo>
                  <a:cubicBezTo>
                    <a:pt x="891" y="546"/>
                    <a:pt x="792" y="751"/>
                    <a:pt x="691" y="955"/>
                  </a:cubicBezTo>
                  <a:cubicBezTo>
                    <a:pt x="586" y="1166"/>
                    <a:pt x="494" y="1376"/>
                    <a:pt x="387" y="1587"/>
                  </a:cubicBezTo>
                  <a:cubicBezTo>
                    <a:pt x="350" y="1664"/>
                    <a:pt x="310" y="1740"/>
                    <a:pt x="279" y="1820"/>
                  </a:cubicBezTo>
                  <a:cubicBezTo>
                    <a:pt x="248" y="1905"/>
                    <a:pt x="224" y="1989"/>
                    <a:pt x="202" y="2076"/>
                  </a:cubicBezTo>
                  <a:cubicBezTo>
                    <a:pt x="125" y="2376"/>
                    <a:pt x="48" y="2674"/>
                    <a:pt x="0" y="2981"/>
                  </a:cubicBezTo>
                  <a:cubicBezTo>
                    <a:pt x="43" y="2899"/>
                    <a:pt x="85" y="2815"/>
                    <a:pt x="125" y="2732"/>
                  </a:cubicBezTo>
                  <a:cubicBezTo>
                    <a:pt x="164" y="2657"/>
                    <a:pt x="191" y="2578"/>
                    <a:pt x="233" y="2506"/>
                  </a:cubicBezTo>
                  <a:cubicBezTo>
                    <a:pt x="337" y="2325"/>
                    <a:pt x="468" y="2160"/>
                    <a:pt x="602" y="1998"/>
                  </a:cubicBezTo>
                  <a:cubicBezTo>
                    <a:pt x="720" y="1855"/>
                    <a:pt x="841" y="1715"/>
                    <a:pt x="964" y="1577"/>
                  </a:cubicBezTo>
                  <a:cubicBezTo>
                    <a:pt x="1045" y="1486"/>
                    <a:pt x="1129" y="1396"/>
                    <a:pt x="1213" y="1307"/>
                  </a:cubicBezTo>
                  <a:cubicBezTo>
                    <a:pt x="1254" y="1262"/>
                    <a:pt x="1297" y="1218"/>
                    <a:pt x="1341" y="1174"/>
                  </a:cubicBezTo>
                  <a:cubicBezTo>
                    <a:pt x="1377" y="1137"/>
                    <a:pt x="1441" y="1091"/>
                    <a:pt x="1463" y="1044"/>
                  </a:cubicBezTo>
                  <a:cubicBezTo>
                    <a:pt x="1466" y="1038"/>
                    <a:pt x="1468" y="1029"/>
                    <a:pt x="1468" y="1021"/>
                  </a:cubicBezTo>
                  <a:cubicBezTo>
                    <a:pt x="1466" y="984"/>
                    <a:pt x="1433" y="944"/>
                    <a:pt x="1417" y="916"/>
                  </a:cubicBezTo>
                  <a:cubicBezTo>
                    <a:pt x="1389" y="870"/>
                    <a:pt x="1359" y="826"/>
                    <a:pt x="1326" y="783"/>
                  </a:cubicBezTo>
                  <a:cubicBezTo>
                    <a:pt x="1293" y="739"/>
                    <a:pt x="1256" y="699"/>
                    <a:pt x="1217" y="660"/>
                  </a:cubicBezTo>
                  <a:cubicBezTo>
                    <a:pt x="1198" y="641"/>
                    <a:pt x="1130" y="559"/>
                    <a:pt x="1101" y="557"/>
                  </a:cubicBezTo>
                  <a:lnTo>
                    <a:pt x="1101" y="557"/>
                  </a:lnTo>
                  <a:cubicBezTo>
                    <a:pt x="1228" y="558"/>
                    <a:pt x="1348" y="608"/>
                    <a:pt x="1436" y="699"/>
                  </a:cubicBezTo>
                  <a:cubicBezTo>
                    <a:pt x="1408" y="670"/>
                    <a:pt x="1403" y="607"/>
                    <a:pt x="1393" y="568"/>
                  </a:cubicBezTo>
                  <a:cubicBezTo>
                    <a:pt x="1360" y="424"/>
                    <a:pt x="1302" y="286"/>
                    <a:pt x="1225" y="161"/>
                  </a:cubicBezTo>
                  <a:cubicBezTo>
                    <a:pt x="1198" y="139"/>
                    <a:pt x="1173" y="117"/>
                    <a:pt x="1147" y="93"/>
                  </a:cubicBezTo>
                  <a:cubicBezTo>
                    <a:pt x="1129" y="77"/>
                    <a:pt x="1112" y="63"/>
                    <a:pt x="1094" y="45"/>
                  </a:cubicBezTo>
                  <a:cubicBezTo>
                    <a:pt x="1085" y="37"/>
                    <a:pt x="1075" y="29"/>
                    <a:pt x="1064" y="19"/>
                  </a:cubicBezTo>
                  <a:lnTo>
                    <a:pt x="10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31"/>
            <p:cNvSpPr/>
            <p:nvPr/>
          </p:nvSpPr>
          <p:spPr>
            <a:xfrm>
              <a:off x="7380880" y="1748752"/>
              <a:ext cx="200518" cy="137687"/>
            </a:xfrm>
            <a:custGeom>
              <a:rect b="b" l="l" r="r" t="t"/>
              <a:pathLst>
                <a:path extrusionOk="0" h="710" w="1034">
                  <a:moveTo>
                    <a:pt x="36" y="0"/>
                  </a:moveTo>
                  <a:lnTo>
                    <a:pt x="1" y="254"/>
                  </a:lnTo>
                  <a:lnTo>
                    <a:pt x="999" y="709"/>
                  </a:lnTo>
                  <a:lnTo>
                    <a:pt x="1033" y="456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31"/>
            <p:cNvSpPr/>
            <p:nvPr/>
          </p:nvSpPr>
          <p:spPr>
            <a:xfrm>
              <a:off x="7533305" y="1616689"/>
              <a:ext cx="205948" cy="891473"/>
            </a:xfrm>
            <a:custGeom>
              <a:rect b="b" l="l" r="r" t="t"/>
              <a:pathLst>
                <a:path extrusionOk="0" h="4597" w="1062">
                  <a:moveTo>
                    <a:pt x="853" y="1"/>
                  </a:moveTo>
                  <a:cubicBezTo>
                    <a:pt x="810" y="1"/>
                    <a:pt x="771" y="33"/>
                    <a:pt x="740" y="66"/>
                  </a:cubicBezTo>
                  <a:cubicBezTo>
                    <a:pt x="590" y="226"/>
                    <a:pt x="484" y="422"/>
                    <a:pt x="398" y="623"/>
                  </a:cubicBezTo>
                  <a:cubicBezTo>
                    <a:pt x="138" y="1226"/>
                    <a:pt x="31" y="1884"/>
                    <a:pt x="10" y="2540"/>
                  </a:cubicBezTo>
                  <a:cubicBezTo>
                    <a:pt x="1" y="2892"/>
                    <a:pt x="9" y="3246"/>
                    <a:pt x="36" y="3598"/>
                  </a:cubicBezTo>
                  <a:cubicBezTo>
                    <a:pt x="42" y="3682"/>
                    <a:pt x="133" y="4595"/>
                    <a:pt x="126" y="4596"/>
                  </a:cubicBezTo>
                  <a:cubicBezTo>
                    <a:pt x="169" y="4588"/>
                    <a:pt x="211" y="4579"/>
                    <a:pt x="254" y="4568"/>
                  </a:cubicBezTo>
                  <a:cubicBezTo>
                    <a:pt x="482" y="4504"/>
                    <a:pt x="701" y="4387"/>
                    <a:pt x="862" y="4215"/>
                  </a:cubicBezTo>
                  <a:cubicBezTo>
                    <a:pt x="906" y="4168"/>
                    <a:pt x="948" y="4115"/>
                    <a:pt x="955" y="4051"/>
                  </a:cubicBezTo>
                  <a:cubicBezTo>
                    <a:pt x="971" y="3901"/>
                    <a:pt x="1039" y="2910"/>
                    <a:pt x="1052" y="2569"/>
                  </a:cubicBezTo>
                  <a:cubicBezTo>
                    <a:pt x="1056" y="2486"/>
                    <a:pt x="1059" y="2401"/>
                    <a:pt x="1062" y="2317"/>
                  </a:cubicBezTo>
                  <a:cubicBezTo>
                    <a:pt x="1014" y="1860"/>
                    <a:pt x="946" y="1404"/>
                    <a:pt x="911" y="944"/>
                  </a:cubicBezTo>
                  <a:cubicBezTo>
                    <a:pt x="900" y="820"/>
                    <a:pt x="893" y="694"/>
                    <a:pt x="887" y="568"/>
                  </a:cubicBezTo>
                  <a:cubicBezTo>
                    <a:pt x="884" y="480"/>
                    <a:pt x="898" y="391"/>
                    <a:pt x="900" y="303"/>
                  </a:cubicBezTo>
                  <a:cubicBezTo>
                    <a:pt x="900" y="272"/>
                    <a:pt x="890" y="5"/>
                    <a:pt x="861" y="1"/>
                  </a:cubicBezTo>
                  <a:cubicBezTo>
                    <a:pt x="858" y="1"/>
                    <a:pt x="856" y="1"/>
                    <a:pt x="8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31"/>
            <p:cNvSpPr/>
            <p:nvPr/>
          </p:nvSpPr>
          <p:spPr>
            <a:xfrm>
              <a:off x="7319987" y="1343253"/>
              <a:ext cx="284488" cy="592441"/>
            </a:xfrm>
            <a:custGeom>
              <a:rect b="b" l="l" r="r" t="t"/>
              <a:pathLst>
                <a:path extrusionOk="0" h="3055" w="1467">
                  <a:moveTo>
                    <a:pt x="1068" y="0"/>
                  </a:moveTo>
                  <a:lnTo>
                    <a:pt x="1068" y="0"/>
                  </a:lnTo>
                  <a:cubicBezTo>
                    <a:pt x="1068" y="0"/>
                    <a:pt x="1068" y="0"/>
                    <a:pt x="1068" y="0"/>
                  </a:cubicBezTo>
                  <a:lnTo>
                    <a:pt x="1068" y="0"/>
                  </a:lnTo>
                  <a:cubicBezTo>
                    <a:pt x="1068" y="0"/>
                    <a:pt x="1068" y="0"/>
                    <a:pt x="1068" y="0"/>
                  </a:cubicBezTo>
                  <a:close/>
                  <a:moveTo>
                    <a:pt x="1068" y="0"/>
                  </a:moveTo>
                  <a:cubicBezTo>
                    <a:pt x="1046" y="70"/>
                    <a:pt x="1028" y="141"/>
                    <a:pt x="1013" y="212"/>
                  </a:cubicBezTo>
                  <a:cubicBezTo>
                    <a:pt x="999" y="277"/>
                    <a:pt x="977" y="337"/>
                    <a:pt x="957" y="401"/>
                  </a:cubicBezTo>
                  <a:cubicBezTo>
                    <a:pt x="891" y="620"/>
                    <a:pt x="792" y="825"/>
                    <a:pt x="690" y="1028"/>
                  </a:cubicBezTo>
                  <a:cubicBezTo>
                    <a:pt x="587" y="1238"/>
                    <a:pt x="492" y="1450"/>
                    <a:pt x="388" y="1659"/>
                  </a:cubicBezTo>
                  <a:cubicBezTo>
                    <a:pt x="346" y="1736"/>
                    <a:pt x="310" y="1813"/>
                    <a:pt x="279" y="1894"/>
                  </a:cubicBezTo>
                  <a:cubicBezTo>
                    <a:pt x="248" y="1977"/>
                    <a:pt x="222" y="2062"/>
                    <a:pt x="203" y="2149"/>
                  </a:cubicBezTo>
                  <a:cubicBezTo>
                    <a:pt x="125" y="2449"/>
                    <a:pt x="47" y="2749"/>
                    <a:pt x="1" y="3055"/>
                  </a:cubicBezTo>
                  <a:lnTo>
                    <a:pt x="125" y="2807"/>
                  </a:lnTo>
                  <a:cubicBezTo>
                    <a:pt x="163" y="2731"/>
                    <a:pt x="191" y="2653"/>
                    <a:pt x="232" y="2580"/>
                  </a:cubicBezTo>
                  <a:cubicBezTo>
                    <a:pt x="338" y="2398"/>
                    <a:pt x="467" y="2233"/>
                    <a:pt x="601" y="2072"/>
                  </a:cubicBezTo>
                  <a:cubicBezTo>
                    <a:pt x="718" y="1929"/>
                    <a:pt x="839" y="1790"/>
                    <a:pt x="963" y="1652"/>
                  </a:cubicBezTo>
                  <a:cubicBezTo>
                    <a:pt x="1044" y="1560"/>
                    <a:pt x="1128" y="1469"/>
                    <a:pt x="1212" y="1381"/>
                  </a:cubicBezTo>
                  <a:cubicBezTo>
                    <a:pt x="1255" y="1335"/>
                    <a:pt x="1297" y="1291"/>
                    <a:pt x="1340" y="1247"/>
                  </a:cubicBezTo>
                  <a:cubicBezTo>
                    <a:pt x="1376" y="1210"/>
                    <a:pt x="1441" y="1166"/>
                    <a:pt x="1463" y="1119"/>
                  </a:cubicBezTo>
                  <a:cubicBezTo>
                    <a:pt x="1465" y="1111"/>
                    <a:pt x="1467" y="1103"/>
                    <a:pt x="1467" y="1093"/>
                  </a:cubicBezTo>
                  <a:cubicBezTo>
                    <a:pt x="1465" y="1057"/>
                    <a:pt x="1432" y="1017"/>
                    <a:pt x="1416" y="990"/>
                  </a:cubicBezTo>
                  <a:cubicBezTo>
                    <a:pt x="1388" y="943"/>
                    <a:pt x="1358" y="898"/>
                    <a:pt x="1325" y="855"/>
                  </a:cubicBezTo>
                  <a:cubicBezTo>
                    <a:pt x="1291" y="812"/>
                    <a:pt x="1255" y="771"/>
                    <a:pt x="1216" y="734"/>
                  </a:cubicBezTo>
                  <a:cubicBezTo>
                    <a:pt x="1197" y="713"/>
                    <a:pt x="1128" y="631"/>
                    <a:pt x="1099" y="631"/>
                  </a:cubicBezTo>
                  <a:cubicBezTo>
                    <a:pt x="1101" y="631"/>
                    <a:pt x="1102" y="631"/>
                    <a:pt x="1104" y="631"/>
                  </a:cubicBezTo>
                  <a:cubicBezTo>
                    <a:pt x="1229" y="631"/>
                    <a:pt x="1348" y="683"/>
                    <a:pt x="1437" y="772"/>
                  </a:cubicBezTo>
                  <a:cubicBezTo>
                    <a:pt x="1408" y="742"/>
                    <a:pt x="1403" y="679"/>
                    <a:pt x="1392" y="640"/>
                  </a:cubicBezTo>
                  <a:cubicBezTo>
                    <a:pt x="1379" y="580"/>
                    <a:pt x="1361" y="520"/>
                    <a:pt x="1339" y="461"/>
                  </a:cubicBezTo>
                  <a:cubicBezTo>
                    <a:pt x="1286" y="332"/>
                    <a:pt x="1216" y="209"/>
                    <a:pt x="1131" y="96"/>
                  </a:cubicBezTo>
                  <a:cubicBezTo>
                    <a:pt x="1123" y="86"/>
                    <a:pt x="1066" y="8"/>
                    <a:pt x="10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31"/>
            <p:cNvSpPr/>
            <p:nvPr/>
          </p:nvSpPr>
          <p:spPr>
            <a:xfrm>
              <a:off x="7193935" y="1472990"/>
              <a:ext cx="195476" cy="900588"/>
            </a:xfrm>
            <a:custGeom>
              <a:rect b="b" l="l" r="r" t="t"/>
              <a:pathLst>
                <a:path extrusionOk="0" h="4644" w="1008">
                  <a:moveTo>
                    <a:pt x="755" y="0"/>
                  </a:moveTo>
                  <a:cubicBezTo>
                    <a:pt x="192" y="1422"/>
                    <a:pt x="1" y="2960"/>
                    <a:pt x="26" y="4489"/>
                  </a:cubicBezTo>
                  <a:cubicBezTo>
                    <a:pt x="100" y="4547"/>
                    <a:pt x="180" y="4597"/>
                    <a:pt x="264" y="4637"/>
                  </a:cubicBezTo>
                  <a:cubicBezTo>
                    <a:pt x="268" y="4639"/>
                    <a:pt x="275" y="4641"/>
                    <a:pt x="279" y="4644"/>
                  </a:cubicBezTo>
                  <a:cubicBezTo>
                    <a:pt x="246" y="3088"/>
                    <a:pt x="435" y="1521"/>
                    <a:pt x="1007" y="75"/>
                  </a:cubicBezTo>
                  <a:lnTo>
                    <a:pt x="7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31"/>
            <p:cNvSpPr/>
            <p:nvPr/>
          </p:nvSpPr>
          <p:spPr>
            <a:xfrm>
              <a:off x="7322702" y="1472602"/>
              <a:ext cx="67680" cy="78734"/>
            </a:xfrm>
            <a:custGeom>
              <a:rect b="b" l="l" r="r" t="t"/>
              <a:pathLst>
                <a:path extrusionOk="0" h="406" w="349">
                  <a:moveTo>
                    <a:pt x="134" y="1"/>
                  </a:moveTo>
                  <a:lnTo>
                    <a:pt x="0" y="89"/>
                  </a:lnTo>
                  <a:lnTo>
                    <a:pt x="46" y="339"/>
                  </a:lnTo>
                  <a:lnTo>
                    <a:pt x="188" y="406"/>
                  </a:lnTo>
                  <a:lnTo>
                    <a:pt x="349" y="232"/>
                  </a:lnTo>
                  <a:lnTo>
                    <a:pt x="263" y="60"/>
                  </a:lnTo>
                  <a:lnTo>
                    <a:pt x="1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31"/>
            <p:cNvSpPr/>
            <p:nvPr/>
          </p:nvSpPr>
          <p:spPr>
            <a:xfrm>
              <a:off x="7293031" y="1413842"/>
              <a:ext cx="74079" cy="121785"/>
            </a:xfrm>
            <a:custGeom>
              <a:rect b="b" l="l" r="r" t="t"/>
              <a:pathLst>
                <a:path extrusionOk="0" h="628" w="382">
                  <a:moveTo>
                    <a:pt x="253" y="1"/>
                  </a:moveTo>
                  <a:lnTo>
                    <a:pt x="156" y="93"/>
                  </a:lnTo>
                  <a:cubicBezTo>
                    <a:pt x="57" y="188"/>
                    <a:pt x="1" y="318"/>
                    <a:pt x="57" y="454"/>
                  </a:cubicBezTo>
                  <a:cubicBezTo>
                    <a:pt x="78" y="501"/>
                    <a:pt x="129" y="575"/>
                    <a:pt x="125" y="627"/>
                  </a:cubicBezTo>
                  <a:cubicBezTo>
                    <a:pt x="130" y="557"/>
                    <a:pt x="167" y="492"/>
                    <a:pt x="226" y="452"/>
                  </a:cubicBezTo>
                  <a:cubicBezTo>
                    <a:pt x="275" y="421"/>
                    <a:pt x="327" y="395"/>
                    <a:pt x="382" y="375"/>
                  </a:cubicBezTo>
                  <a:cubicBezTo>
                    <a:pt x="328" y="370"/>
                    <a:pt x="298" y="313"/>
                    <a:pt x="277" y="264"/>
                  </a:cubicBezTo>
                  <a:cubicBezTo>
                    <a:pt x="242" y="180"/>
                    <a:pt x="211" y="82"/>
                    <a:pt x="2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31"/>
            <p:cNvSpPr/>
            <p:nvPr/>
          </p:nvSpPr>
          <p:spPr>
            <a:xfrm>
              <a:off x="7203438" y="1538343"/>
              <a:ext cx="155722" cy="716941"/>
            </a:xfrm>
            <a:custGeom>
              <a:rect b="b" l="l" r="r" t="t"/>
              <a:pathLst>
                <a:path extrusionOk="0" h="3697" w="803">
                  <a:moveTo>
                    <a:pt x="661" y="0"/>
                  </a:moveTo>
                  <a:lnTo>
                    <a:pt x="459" y="451"/>
                  </a:lnTo>
                  <a:lnTo>
                    <a:pt x="419" y="595"/>
                  </a:lnTo>
                  <a:cubicBezTo>
                    <a:pt x="223" y="1300"/>
                    <a:pt x="98" y="2023"/>
                    <a:pt x="46" y="2752"/>
                  </a:cubicBezTo>
                  <a:lnTo>
                    <a:pt x="0" y="3379"/>
                  </a:lnTo>
                  <a:lnTo>
                    <a:pt x="120" y="3697"/>
                  </a:lnTo>
                  <a:lnTo>
                    <a:pt x="299" y="3521"/>
                  </a:lnTo>
                  <a:lnTo>
                    <a:pt x="353" y="2893"/>
                  </a:lnTo>
                  <a:cubicBezTo>
                    <a:pt x="417" y="2130"/>
                    <a:pt x="563" y="1376"/>
                    <a:pt x="785" y="642"/>
                  </a:cubicBezTo>
                  <a:lnTo>
                    <a:pt x="803" y="65"/>
                  </a:lnTo>
                  <a:lnTo>
                    <a:pt x="6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31"/>
            <p:cNvSpPr/>
            <p:nvPr/>
          </p:nvSpPr>
          <p:spPr>
            <a:xfrm>
              <a:off x="7121989" y="1396389"/>
              <a:ext cx="199743" cy="1015779"/>
            </a:xfrm>
            <a:custGeom>
              <a:rect b="b" l="l" r="r" t="t"/>
              <a:pathLst>
                <a:path extrusionOk="0" h="5238" w="1030">
                  <a:moveTo>
                    <a:pt x="979" y="0"/>
                  </a:moveTo>
                  <a:cubicBezTo>
                    <a:pt x="968" y="0"/>
                    <a:pt x="956" y="1"/>
                    <a:pt x="950" y="1"/>
                  </a:cubicBezTo>
                  <a:cubicBezTo>
                    <a:pt x="909" y="1"/>
                    <a:pt x="869" y="4"/>
                    <a:pt x="829" y="8"/>
                  </a:cubicBezTo>
                  <a:cubicBezTo>
                    <a:pt x="752" y="17"/>
                    <a:pt x="676" y="32"/>
                    <a:pt x="602" y="54"/>
                  </a:cubicBezTo>
                  <a:cubicBezTo>
                    <a:pt x="437" y="105"/>
                    <a:pt x="293" y="209"/>
                    <a:pt x="193" y="348"/>
                  </a:cubicBezTo>
                  <a:cubicBezTo>
                    <a:pt x="42" y="559"/>
                    <a:pt x="37" y="811"/>
                    <a:pt x="28" y="1061"/>
                  </a:cubicBezTo>
                  <a:cubicBezTo>
                    <a:pt x="0" y="1824"/>
                    <a:pt x="2" y="2587"/>
                    <a:pt x="46" y="3349"/>
                  </a:cubicBezTo>
                  <a:cubicBezTo>
                    <a:pt x="55" y="3505"/>
                    <a:pt x="66" y="3661"/>
                    <a:pt x="80" y="3815"/>
                  </a:cubicBezTo>
                  <a:cubicBezTo>
                    <a:pt x="91" y="3962"/>
                    <a:pt x="102" y="4109"/>
                    <a:pt x="112" y="4255"/>
                  </a:cubicBezTo>
                  <a:cubicBezTo>
                    <a:pt x="125" y="4433"/>
                    <a:pt x="138" y="4610"/>
                    <a:pt x="152" y="4787"/>
                  </a:cubicBezTo>
                  <a:cubicBezTo>
                    <a:pt x="159" y="4867"/>
                    <a:pt x="163" y="4944"/>
                    <a:pt x="175" y="5022"/>
                  </a:cubicBezTo>
                  <a:cubicBezTo>
                    <a:pt x="179" y="5051"/>
                    <a:pt x="186" y="5080"/>
                    <a:pt x="196" y="5107"/>
                  </a:cubicBezTo>
                  <a:cubicBezTo>
                    <a:pt x="219" y="5154"/>
                    <a:pt x="258" y="5191"/>
                    <a:pt x="304" y="5211"/>
                  </a:cubicBezTo>
                  <a:cubicBezTo>
                    <a:pt x="332" y="5223"/>
                    <a:pt x="362" y="5230"/>
                    <a:pt x="393" y="5233"/>
                  </a:cubicBezTo>
                  <a:cubicBezTo>
                    <a:pt x="400" y="5234"/>
                    <a:pt x="413" y="5238"/>
                    <a:pt x="425" y="5238"/>
                  </a:cubicBezTo>
                  <a:cubicBezTo>
                    <a:pt x="435" y="5238"/>
                    <a:pt x="445" y="5235"/>
                    <a:pt x="449" y="5226"/>
                  </a:cubicBezTo>
                  <a:cubicBezTo>
                    <a:pt x="449" y="5212"/>
                    <a:pt x="448" y="5198"/>
                    <a:pt x="445" y="5185"/>
                  </a:cubicBezTo>
                  <a:cubicBezTo>
                    <a:pt x="442" y="5171"/>
                    <a:pt x="401" y="4551"/>
                    <a:pt x="390" y="4382"/>
                  </a:cubicBezTo>
                  <a:cubicBezTo>
                    <a:pt x="380" y="4253"/>
                    <a:pt x="371" y="4122"/>
                    <a:pt x="366" y="3991"/>
                  </a:cubicBezTo>
                  <a:lnTo>
                    <a:pt x="366" y="3959"/>
                  </a:lnTo>
                  <a:cubicBezTo>
                    <a:pt x="366" y="3574"/>
                    <a:pt x="372" y="3188"/>
                    <a:pt x="382" y="2804"/>
                  </a:cubicBezTo>
                  <a:cubicBezTo>
                    <a:pt x="383" y="2749"/>
                    <a:pt x="384" y="2696"/>
                    <a:pt x="387" y="2642"/>
                  </a:cubicBezTo>
                  <a:cubicBezTo>
                    <a:pt x="398" y="2274"/>
                    <a:pt x="413" y="1905"/>
                    <a:pt x="488" y="1546"/>
                  </a:cubicBezTo>
                  <a:cubicBezTo>
                    <a:pt x="530" y="1348"/>
                    <a:pt x="584" y="1152"/>
                    <a:pt x="650" y="961"/>
                  </a:cubicBezTo>
                  <a:cubicBezTo>
                    <a:pt x="704" y="797"/>
                    <a:pt x="760" y="632"/>
                    <a:pt x="822" y="470"/>
                  </a:cubicBezTo>
                  <a:cubicBezTo>
                    <a:pt x="854" y="387"/>
                    <a:pt x="887" y="306"/>
                    <a:pt x="923" y="224"/>
                  </a:cubicBezTo>
                  <a:cubicBezTo>
                    <a:pt x="940" y="185"/>
                    <a:pt x="958" y="143"/>
                    <a:pt x="976" y="105"/>
                  </a:cubicBezTo>
                  <a:cubicBezTo>
                    <a:pt x="987" y="83"/>
                    <a:pt x="1030" y="26"/>
                    <a:pt x="1001" y="4"/>
                  </a:cubicBezTo>
                  <a:cubicBezTo>
                    <a:pt x="997" y="1"/>
                    <a:pt x="989" y="0"/>
                    <a:pt x="9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31"/>
            <p:cNvSpPr/>
            <p:nvPr/>
          </p:nvSpPr>
          <p:spPr>
            <a:xfrm>
              <a:off x="7170858" y="1364779"/>
              <a:ext cx="167163" cy="571885"/>
            </a:xfrm>
            <a:custGeom>
              <a:rect b="b" l="l" r="r" t="t"/>
              <a:pathLst>
                <a:path extrusionOk="0" h="2949" w="862">
                  <a:moveTo>
                    <a:pt x="712" y="0"/>
                  </a:moveTo>
                  <a:cubicBezTo>
                    <a:pt x="675" y="0"/>
                    <a:pt x="637" y="21"/>
                    <a:pt x="600" y="34"/>
                  </a:cubicBezTo>
                  <a:cubicBezTo>
                    <a:pt x="446" y="91"/>
                    <a:pt x="300" y="171"/>
                    <a:pt x="168" y="270"/>
                  </a:cubicBezTo>
                  <a:cubicBezTo>
                    <a:pt x="186" y="268"/>
                    <a:pt x="203" y="267"/>
                    <a:pt x="221" y="267"/>
                  </a:cubicBezTo>
                  <a:cubicBezTo>
                    <a:pt x="290" y="267"/>
                    <a:pt x="358" y="284"/>
                    <a:pt x="420" y="317"/>
                  </a:cubicBezTo>
                  <a:cubicBezTo>
                    <a:pt x="321" y="354"/>
                    <a:pt x="229" y="408"/>
                    <a:pt x="145" y="476"/>
                  </a:cubicBezTo>
                  <a:cubicBezTo>
                    <a:pt x="132" y="484"/>
                    <a:pt x="123" y="495"/>
                    <a:pt x="113" y="509"/>
                  </a:cubicBezTo>
                  <a:cubicBezTo>
                    <a:pt x="103" y="529"/>
                    <a:pt x="98" y="553"/>
                    <a:pt x="99" y="576"/>
                  </a:cubicBezTo>
                  <a:cubicBezTo>
                    <a:pt x="68" y="1321"/>
                    <a:pt x="0" y="2083"/>
                    <a:pt x="108" y="2824"/>
                  </a:cubicBezTo>
                  <a:cubicBezTo>
                    <a:pt x="113" y="2865"/>
                    <a:pt x="120" y="2907"/>
                    <a:pt x="127" y="2948"/>
                  </a:cubicBezTo>
                  <a:cubicBezTo>
                    <a:pt x="135" y="2864"/>
                    <a:pt x="143" y="2780"/>
                    <a:pt x="150" y="2696"/>
                  </a:cubicBezTo>
                  <a:cubicBezTo>
                    <a:pt x="200" y="2173"/>
                    <a:pt x="321" y="1646"/>
                    <a:pt x="470" y="1139"/>
                  </a:cubicBezTo>
                  <a:cubicBezTo>
                    <a:pt x="525" y="956"/>
                    <a:pt x="580" y="772"/>
                    <a:pt x="636" y="588"/>
                  </a:cubicBezTo>
                  <a:cubicBezTo>
                    <a:pt x="638" y="584"/>
                    <a:pt x="639" y="580"/>
                    <a:pt x="640" y="577"/>
                  </a:cubicBezTo>
                  <a:cubicBezTo>
                    <a:pt x="668" y="487"/>
                    <a:pt x="686" y="378"/>
                    <a:pt x="741" y="299"/>
                  </a:cubicBezTo>
                  <a:cubicBezTo>
                    <a:pt x="779" y="247"/>
                    <a:pt x="816" y="195"/>
                    <a:pt x="856" y="144"/>
                  </a:cubicBezTo>
                  <a:cubicBezTo>
                    <a:pt x="862" y="136"/>
                    <a:pt x="822" y="74"/>
                    <a:pt x="816" y="65"/>
                  </a:cubicBezTo>
                  <a:cubicBezTo>
                    <a:pt x="801" y="42"/>
                    <a:pt x="779" y="23"/>
                    <a:pt x="755" y="10"/>
                  </a:cubicBezTo>
                  <a:cubicBezTo>
                    <a:pt x="740" y="3"/>
                    <a:pt x="726" y="0"/>
                    <a:pt x="7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31"/>
            <p:cNvSpPr/>
            <p:nvPr/>
          </p:nvSpPr>
          <p:spPr>
            <a:xfrm>
              <a:off x="7326774" y="1166393"/>
              <a:ext cx="209051" cy="332969"/>
            </a:xfrm>
            <a:custGeom>
              <a:rect b="b" l="l" r="r" t="t"/>
              <a:pathLst>
                <a:path extrusionOk="0" h="1717" w="1078">
                  <a:moveTo>
                    <a:pt x="840" y="1"/>
                  </a:moveTo>
                  <a:cubicBezTo>
                    <a:pt x="840" y="15"/>
                    <a:pt x="819" y="53"/>
                    <a:pt x="815" y="65"/>
                  </a:cubicBezTo>
                  <a:cubicBezTo>
                    <a:pt x="804" y="93"/>
                    <a:pt x="794" y="122"/>
                    <a:pt x="785" y="149"/>
                  </a:cubicBezTo>
                  <a:cubicBezTo>
                    <a:pt x="765" y="206"/>
                    <a:pt x="748" y="261"/>
                    <a:pt x="731" y="319"/>
                  </a:cubicBezTo>
                  <a:cubicBezTo>
                    <a:pt x="720" y="360"/>
                    <a:pt x="719" y="393"/>
                    <a:pt x="695" y="433"/>
                  </a:cubicBezTo>
                  <a:lnTo>
                    <a:pt x="677" y="461"/>
                  </a:lnTo>
                  <a:cubicBezTo>
                    <a:pt x="657" y="495"/>
                    <a:pt x="635" y="528"/>
                    <a:pt x="611" y="560"/>
                  </a:cubicBezTo>
                  <a:cubicBezTo>
                    <a:pt x="602" y="571"/>
                    <a:pt x="595" y="582"/>
                    <a:pt x="585" y="591"/>
                  </a:cubicBezTo>
                  <a:cubicBezTo>
                    <a:pt x="471" y="743"/>
                    <a:pt x="335" y="875"/>
                    <a:pt x="182" y="984"/>
                  </a:cubicBezTo>
                  <a:cubicBezTo>
                    <a:pt x="138" y="1015"/>
                    <a:pt x="91" y="1046"/>
                    <a:pt x="58" y="1088"/>
                  </a:cubicBezTo>
                  <a:cubicBezTo>
                    <a:pt x="15" y="1145"/>
                    <a:pt x="0" y="1218"/>
                    <a:pt x="15" y="1288"/>
                  </a:cubicBezTo>
                  <a:cubicBezTo>
                    <a:pt x="19" y="1307"/>
                    <a:pt x="33" y="1315"/>
                    <a:pt x="39" y="1336"/>
                  </a:cubicBezTo>
                  <a:cubicBezTo>
                    <a:pt x="46" y="1357"/>
                    <a:pt x="63" y="1373"/>
                    <a:pt x="70" y="1393"/>
                  </a:cubicBezTo>
                  <a:cubicBezTo>
                    <a:pt x="73" y="1402"/>
                    <a:pt x="74" y="1412"/>
                    <a:pt x="74" y="1421"/>
                  </a:cubicBezTo>
                  <a:lnTo>
                    <a:pt x="74" y="1432"/>
                  </a:lnTo>
                  <a:cubicBezTo>
                    <a:pt x="76" y="1452"/>
                    <a:pt x="74" y="1471"/>
                    <a:pt x="73" y="1490"/>
                  </a:cubicBezTo>
                  <a:cubicBezTo>
                    <a:pt x="70" y="1511"/>
                    <a:pt x="61" y="1530"/>
                    <a:pt x="58" y="1551"/>
                  </a:cubicBezTo>
                  <a:cubicBezTo>
                    <a:pt x="55" y="1570"/>
                    <a:pt x="65" y="1591"/>
                    <a:pt x="83" y="1599"/>
                  </a:cubicBezTo>
                  <a:cubicBezTo>
                    <a:pt x="87" y="1601"/>
                    <a:pt x="91" y="1601"/>
                    <a:pt x="96" y="1601"/>
                  </a:cubicBezTo>
                  <a:cubicBezTo>
                    <a:pt x="99" y="1601"/>
                    <a:pt x="103" y="1601"/>
                    <a:pt x="106" y="1600"/>
                  </a:cubicBezTo>
                  <a:cubicBezTo>
                    <a:pt x="114" y="1600"/>
                    <a:pt x="122" y="1599"/>
                    <a:pt x="130" y="1599"/>
                  </a:cubicBezTo>
                  <a:cubicBezTo>
                    <a:pt x="149" y="1599"/>
                    <a:pt x="167" y="1602"/>
                    <a:pt x="185" y="1607"/>
                  </a:cubicBezTo>
                  <a:cubicBezTo>
                    <a:pt x="187" y="1607"/>
                    <a:pt x="189" y="1609"/>
                    <a:pt x="190" y="1609"/>
                  </a:cubicBezTo>
                  <a:cubicBezTo>
                    <a:pt x="211" y="1614"/>
                    <a:pt x="229" y="1628"/>
                    <a:pt x="241" y="1647"/>
                  </a:cubicBezTo>
                  <a:cubicBezTo>
                    <a:pt x="242" y="1649"/>
                    <a:pt x="242" y="1650"/>
                    <a:pt x="242" y="1651"/>
                  </a:cubicBezTo>
                  <a:cubicBezTo>
                    <a:pt x="251" y="1671"/>
                    <a:pt x="262" y="1690"/>
                    <a:pt x="274" y="1706"/>
                  </a:cubicBezTo>
                  <a:cubicBezTo>
                    <a:pt x="283" y="1715"/>
                    <a:pt x="291" y="1717"/>
                    <a:pt x="300" y="1717"/>
                  </a:cubicBezTo>
                  <a:cubicBezTo>
                    <a:pt x="307" y="1717"/>
                    <a:pt x="315" y="1715"/>
                    <a:pt x="324" y="1715"/>
                  </a:cubicBezTo>
                  <a:cubicBezTo>
                    <a:pt x="326" y="1715"/>
                    <a:pt x="329" y="1715"/>
                    <a:pt x="332" y="1715"/>
                  </a:cubicBezTo>
                  <a:cubicBezTo>
                    <a:pt x="351" y="1715"/>
                    <a:pt x="370" y="1711"/>
                    <a:pt x="387" y="1704"/>
                  </a:cubicBezTo>
                  <a:cubicBezTo>
                    <a:pt x="412" y="1693"/>
                    <a:pt x="441" y="1683"/>
                    <a:pt x="468" y="1672"/>
                  </a:cubicBezTo>
                  <a:cubicBezTo>
                    <a:pt x="522" y="1653"/>
                    <a:pt x="573" y="1629"/>
                    <a:pt x="622" y="1600"/>
                  </a:cubicBezTo>
                  <a:cubicBezTo>
                    <a:pt x="743" y="1525"/>
                    <a:pt x="863" y="1445"/>
                    <a:pt x="955" y="1339"/>
                  </a:cubicBezTo>
                  <a:cubicBezTo>
                    <a:pt x="1012" y="1273"/>
                    <a:pt x="1059" y="1194"/>
                    <a:pt x="1070" y="1106"/>
                  </a:cubicBezTo>
                  <a:cubicBezTo>
                    <a:pt x="1071" y="1099"/>
                    <a:pt x="1071" y="1092"/>
                    <a:pt x="1070" y="1087"/>
                  </a:cubicBezTo>
                  <a:cubicBezTo>
                    <a:pt x="1078" y="958"/>
                    <a:pt x="1008" y="839"/>
                    <a:pt x="966" y="714"/>
                  </a:cubicBezTo>
                  <a:cubicBezTo>
                    <a:pt x="936" y="620"/>
                    <a:pt x="917" y="524"/>
                    <a:pt x="909" y="426"/>
                  </a:cubicBezTo>
                  <a:cubicBezTo>
                    <a:pt x="889" y="282"/>
                    <a:pt x="881" y="138"/>
                    <a:pt x="84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31"/>
            <p:cNvSpPr/>
            <p:nvPr/>
          </p:nvSpPr>
          <p:spPr>
            <a:xfrm>
              <a:off x="7362457" y="1246290"/>
              <a:ext cx="173369" cy="240467"/>
            </a:xfrm>
            <a:custGeom>
              <a:rect b="b" l="l" r="r" t="t"/>
              <a:pathLst>
                <a:path extrusionOk="0" h="1240" w="894">
                  <a:moveTo>
                    <a:pt x="642" y="1"/>
                  </a:moveTo>
                  <a:cubicBezTo>
                    <a:pt x="593" y="1"/>
                    <a:pt x="545" y="14"/>
                    <a:pt x="503" y="40"/>
                  </a:cubicBezTo>
                  <a:cubicBezTo>
                    <a:pt x="500" y="43"/>
                    <a:pt x="496" y="44"/>
                    <a:pt x="493" y="49"/>
                  </a:cubicBezTo>
                  <a:cubicBezTo>
                    <a:pt x="449" y="80"/>
                    <a:pt x="416" y="127"/>
                    <a:pt x="400" y="181"/>
                  </a:cubicBezTo>
                  <a:cubicBezTo>
                    <a:pt x="390" y="211"/>
                    <a:pt x="386" y="243"/>
                    <a:pt x="389" y="276"/>
                  </a:cubicBezTo>
                  <a:cubicBezTo>
                    <a:pt x="393" y="325"/>
                    <a:pt x="415" y="369"/>
                    <a:pt x="425" y="416"/>
                  </a:cubicBezTo>
                  <a:cubicBezTo>
                    <a:pt x="434" y="475"/>
                    <a:pt x="436" y="536"/>
                    <a:pt x="425" y="596"/>
                  </a:cubicBezTo>
                  <a:cubicBezTo>
                    <a:pt x="409" y="671"/>
                    <a:pt x="382" y="742"/>
                    <a:pt x="343" y="808"/>
                  </a:cubicBezTo>
                  <a:cubicBezTo>
                    <a:pt x="299" y="883"/>
                    <a:pt x="244" y="952"/>
                    <a:pt x="181" y="1012"/>
                  </a:cubicBezTo>
                  <a:cubicBezTo>
                    <a:pt x="135" y="1056"/>
                    <a:pt x="86" y="1095"/>
                    <a:pt x="43" y="1142"/>
                  </a:cubicBezTo>
                  <a:cubicBezTo>
                    <a:pt x="28" y="1158"/>
                    <a:pt x="14" y="1177"/>
                    <a:pt x="1" y="1195"/>
                  </a:cubicBezTo>
                  <a:cubicBezTo>
                    <a:pt x="2" y="1195"/>
                    <a:pt x="5" y="1197"/>
                    <a:pt x="6" y="1197"/>
                  </a:cubicBezTo>
                  <a:cubicBezTo>
                    <a:pt x="27" y="1202"/>
                    <a:pt x="45" y="1216"/>
                    <a:pt x="57" y="1235"/>
                  </a:cubicBezTo>
                  <a:cubicBezTo>
                    <a:pt x="58" y="1237"/>
                    <a:pt x="58" y="1238"/>
                    <a:pt x="58" y="1239"/>
                  </a:cubicBezTo>
                  <a:cubicBezTo>
                    <a:pt x="207" y="1140"/>
                    <a:pt x="363" y="1051"/>
                    <a:pt x="524" y="971"/>
                  </a:cubicBezTo>
                  <a:cubicBezTo>
                    <a:pt x="595" y="937"/>
                    <a:pt x="668" y="903"/>
                    <a:pt x="732" y="857"/>
                  </a:cubicBezTo>
                  <a:cubicBezTo>
                    <a:pt x="795" y="807"/>
                    <a:pt x="849" y="745"/>
                    <a:pt x="886" y="675"/>
                  </a:cubicBezTo>
                  <a:cubicBezTo>
                    <a:pt x="894" y="546"/>
                    <a:pt x="824" y="427"/>
                    <a:pt x="782" y="302"/>
                  </a:cubicBezTo>
                  <a:cubicBezTo>
                    <a:pt x="752" y="208"/>
                    <a:pt x="733" y="112"/>
                    <a:pt x="725" y="14"/>
                  </a:cubicBezTo>
                  <a:cubicBezTo>
                    <a:pt x="698" y="5"/>
                    <a:pt x="669" y="1"/>
                    <a:pt x="642" y="1"/>
                  </a:cubicBezTo>
                  <a:close/>
                </a:path>
              </a:pathLst>
            </a:custGeom>
            <a:solidFill>
              <a:srgbClr val="8D5F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31"/>
            <p:cNvSpPr/>
            <p:nvPr/>
          </p:nvSpPr>
          <p:spPr>
            <a:xfrm>
              <a:off x="7366529" y="1346162"/>
              <a:ext cx="193925" cy="225729"/>
            </a:xfrm>
            <a:custGeom>
              <a:rect b="b" l="l" r="r" t="t"/>
              <a:pathLst>
                <a:path extrusionOk="0" h="1164" w="1000">
                  <a:moveTo>
                    <a:pt x="828" y="0"/>
                  </a:moveTo>
                  <a:cubicBezTo>
                    <a:pt x="829" y="32"/>
                    <a:pt x="825" y="62"/>
                    <a:pt x="814" y="92"/>
                  </a:cubicBezTo>
                  <a:cubicBezTo>
                    <a:pt x="815" y="99"/>
                    <a:pt x="814" y="106"/>
                    <a:pt x="811" y="112"/>
                  </a:cubicBezTo>
                  <a:cubicBezTo>
                    <a:pt x="790" y="178"/>
                    <a:pt x="757" y="240"/>
                    <a:pt x="712" y="292"/>
                  </a:cubicBezTo>
                  <a:cubicBezTo>
                    <a:pt x="616" y="405"/>
                    <a:pt x="483" y="482"/>
                    <a:pt x="353" y="551"/>
                  </a:cubicBezTo>
                  <a:cubicBezTo>
                    <a:pt x="247" y="607"/>
                    <a:pt x="139" y="660"/>
                    <a:pt x="29" y="706"/>
                  </a:cubicBezTo>
                  <a:cubicBezTo>
                    <a:pt x="21" y="708"/>
                    <a:pt x="13" y="713"/>
                    <a:pt x="7" y="722"/>
                  </a:cubicBezTo>
                  <a:cubicBezTo>
                    <a:pt x="6" y="727"/>
                    <a:pt x="4" y="734"/>
                    <a:pt x="6" y="740"/>
                  </a:cubicBezTo>
                  <a:cubicBezTo>
                    <a:pt x="0" y="821"/>
                    <a:pt x="14" y="903"/>
                    <a:pt x="42" y="980"/>
                  </a:cubicBezTo>
                  <a:cubicBezTo>
                    <a:pt x="72" y="1058"/>
                    <a:pt x="127" y="1122"/>
                    <a:pt x="200" y="1164"/>
                  </a:cubicBezTo>
                  <a:cubicBezTo>
                    <a:pt x="265" y="1111"/>
                    <a:pt x="331" y="1059"/>
                    <a:pt x="394" y="1005"/>
                  </a:cubicBezTo>
                  <a:cubicBezTo>
                    <a:pt x="477" y="938"/>
                    <a:pt x="558" y="866"/>
                    <a:pt x="636" y="789"/>
                  </a:cubicBezTo>
                  <a:cubicBezTo>
                    <a:pt x="735" y="698"/>
                    <a:pt x="828" y="600"/>
                    <a:pt x="912" y="496"/>
                  </a:cubicBezTo>
                  <a:cubicBezTo>
                    <a:pt x="956" y="439"/>
                    <a:pt x="1000" y="376"/>
                    <a:pt x="997" y="304"/>
                  </a:cubicBezTo>
                  <a:cubicBezTo>
                    <a:pt x="994" y="266"/>
                    <a:pt x="985" y="229"/>
                    <a:pt x="968" y="193"/>
                  </a:cubicBezTo>
                  <a:cubicBezTo>
                    <a:pt x="960" y="174"/>
                    <a:pt x="950" y="153"/>
                    <a:pt x="942" y="132"/>
                  </a:cubicBezTo>
                  <a:cubicBezTo>
                    <a:pt x="931" y="123"/>
                    <a:pt x="921" y="113"/>
                    <a:pt x="912" y="105"/>
                  </a:cubicBezTo>
                  <a:cubicBezTo>
                    <a:pt x="902" y="97"/>
                    <a:pt x="890" y="86"/>
                    <a:pt x="881" y="76"/>
                  </a:cubicBezTo>
                  <a:cubicBezTo>
                    <a:pt x="861" y="53"/>
                    <a:pt x="843" y="28"/>
                    <a:pt x="8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31"/>
            <p:cNvSpPr/>
            <p:nvPr/>
          </p:nvSpPr>
          <p:spPr>
            <a:xfrm>
              <a:off x="7359548" y="1311449"/>
              <a:ext cx="193925" cy="251909"/>
            </a:xfrm>
            <a:custGeom>
              <a:rect b="b" l="l" r="r" t="t"/>
              <a:pathLst>
                <a:path extrusionOk="0" h="1299" w="1000">
                  <a:moveTo>
                    <a:pt x="806" y="0"/>
                  </a:moveTo>
                  <a:lnTo>
                    <a:pt x="806" y="0"/>
                  </a:lnTo>
                  <a:cubicBezTo>
                    <a:pt x="809" y="9"/>
                    <a:pt x="811" y="17"/>
                    <a:pt x="814" y="24"/>
                  </a:cubicBezTo>
                  <a:cubicBezTo>
                    <a:pt x="833" y="98"/>
                    <a:pt x="833" y="175"/>
                    <a:pt x="811" y="248"/>
                  </a:cubicBezTo>
                  <a:cubicBezTo>
                    <a:pt x="791" y="314"/>
                    <a:pt x="756" y="375"/>
                    <a:pt x="712" y="428"/>
                  </a:cubicBezTo>
                  <a:cubicBezTo>
                    <a:pt x="616" y="541"/>
                    <a:pt x="484" y="617"/>
                    <a:pt x="353" y="687"/>
                  </a:cubicBezTo>
                  <a:cubicBezTo>
                    <a:pt x="247" y="744"/>
                    <a:pt x="139" y="797"/>
                    <a:pt x="29" y="843"/>
                  </a:cubicBezTo>
                  <a:cubicBezTo>
                    <a:pt x="20" y="844"/>
                    <a:pt x="13" y="850"/>
                    <a:pt x="7" y="858"/>
                  </a:cubicBezTo>
                  <a:cubicBezTo>
                    <a:pt x="5" y="863"/>
                    <a:pt x="5" y="869"/>
                    <a:pt x="5" y="874"/>
                  </a:cubicBezTo>
                  <a:cubicBezTo>
                    <a:pt x="0" y="957"/>
                    <a:pt x="14" y="1038"/>
                    <a:pt x="42" y="1115"/>
                  </a:cubicBezTo>
                  <a:cubicBezTo>
                    <a:pt x="71" y="1194"/>
                    <a:pt x="127" y="1259"/>
                    <a:pt x="199" y="1298"/>
                  </a:cubicBezTo>
                  <a:cubicBezTo>
                    <a:pt x="265" y="1248"/>
                    <a:pt x="329" y="1194"/>
                    <a:pt x="393" y="1142"/>
                  </a:cubicBezTo>
                  <a:cubicBezTo>
                    <a:pt x="580" y="986"/>
                    <a:pt x="759" y="821"/>
                    <a:pt x="910" y="631"/>
                  </a:cubicBezTo>
                  <a:cubicBezTo>
                    <a:pt x="956" y="574"/>
                    <a:pt x="1000" y="511"/>
                    <a:pt x="997" y="439"/>
                  </a:cubicBezTo>
                  <a:cubicBezTo>
                    <a:pt x="994" y="401"/>
                    <a:pt x="985" y="364"/>
                    <a:pt x="968" y="329"/>
                  </a:cubicBezTo>
                  <a:cubicBezTo>
                    <a:pt x="943" y="270"/>
                    <a:pt x="920" y="212"/>
                    <a:pt x="892" y="154"/>
                  </a:cubicBezTo>
                  <a:cubicBezTo>
                    <a:pt x="866" y="101"/>
                    <a:pt x="833" y="53"/>
                    <a:pt x="8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31"/>
            <p:cNvSpPr/>
            <p:nvPr/>
          </p:nvSpPr>
          <p:spPr>
            <a:xfrm>
              <a:off x="7292837" y="1407249"/>
              <a:ext cx="74079" cy="121591"/>
            </a:xfrm>
            <a:custGeom>
              <a:rect b="b" l="l" r="r" t="t"/>
              <a:pathLst>
                <a:path extrusionOk="0" h="627" w="382">
                  <a:moveTo>
                    <a:pt x="252" y="1"/>
                  </a:moveTo>
                  <a:lnTo>
                    <a:pt x="156" y="91"/>
                  </a:lnTo>
                  <a:cubicBezTo>
                    <a:pt x="57" y="188"/>
                    <a:pt x="0" y="317"/>
                    <a:pt x="58" y="452"/>
                  </a:cubicBezTo>
                  <a:cubicBezTo>
                    <a:pt x="77" y="499"/>
                    <a:pt x="128" y="571"/>
                    <a:pt x="124" y="624"/>
                  </a:cubicBezTo>
                  <a:lnTo>
                    <a:pt x="124" y="624"/>
                  </a:lnTo>
                  <a:cubicBezTo>
                    <a:pt x="131" y="555"/>
                    <a:pt x="168" y="491"/>
                    <a:pt x="226" y="452"/>
                  </a:cubicBezTo>
                  <a:cubicBezTo>
                    <a:pt x="274" y="419"/>
                    <a:pt x="327" y="394"/>
                    <a:pt x="382" y="375"/>
                  </a:cubicBezTo>
                  <a:cubicBezTo>
                    <a:pt x="329" y="368"/>
                    <a:pt x="298" y="313"/>
                    <a:pt x="277" y="263"/>
                  </a:cubicBezTo>
                  <a:cubicBezTo>
                    <a:pt x="243" y="179"/>
                    <a:pt x="211" y="82"/>
                    <a:pt x="252" y="1"/>
                  </a:cubicBezTo>
                  <a:close/>
                  <a:moveTo>
                    <a:pt x="124" y="624"/>
                  </a:moveTo>
                  <a:lnTo>
                    <a:pt x="124" y="624"/>
                  </a:lnTo>
                  <a:cubicBezTo>
                    <a:pt x="124" y="625"/>
                    <a:pt x="124" y="626"/>
                    <a:pt x="124" y="627"/>
                  </a:cubicBezTo>
                  <a:cubicBezTo>
                    <a:pt x="124" y="626"/>
                    <a:pt x="124" y="625"/>
                    <a:pt x="124" y="62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31"/>
            <p:cNvSpPr/>
            <p:nvPr/>
          </p:nvSpPr>
          <p:spPr>
            <a:xfrm>
              <a:off x="7173379" y="1033360"/>
              <a:ext cx="347126" cy="415193"/>
            </a:xfrm>
            <a:custGeom>
              <a:rect b="b" l="l" r="r" t="t"/>
              <a:pathLst>
                <a:path extrusionOk="0" h="2141" w="1790">
                  <a:moveTo>
                    <a:pt x="388" y="1"/>
                  </a:moveTo>
                  <a:cubicBezTo>
                    <a:pt x="306" y="1"/>
                    <a:pt x="224" y="19"/>
                    <a:pt x="161" y="69"/>
                  </a:cubicBezTo>
                  <a:cubicBezTo>
                    <a:pt x="123" y="98"/>
                    <a:pt x="67" y="115"/>
                    <a:pt x="49" y="162"/>
                  </a:cubicBezTo>
                  <a:cubicBezTo>
                    <a:pt x="28" y="221"/>
                    <a:pt x="16" y="282"/>
                    <a:pt x="12" y="345"/>
                  </a:cubicBezTo>
                  <a:cubicBezTo>
                    <a:pt x="1" y="468"/>
                    <a:pt x="12" y="590"/>
                    <a:pt x="17" y="713"/>
                  </a:cubicBezTo>
                  <a:cubicBezTo>
                    <a:pt x="17" y="778"/>
                    <a:pt x="24" y="842"/>
                    <a:pt x="38" y="907"/>
                  </a:cubicBezTo>
                  <a:cubicBezTo>
                    <a:pt x="46" y="944"/>
                    <a:pt x="61" y="981"/>
                    <a:pt x="82" y="1014"/>
                  </a:cubicBezTo>
                  <a:cubicBezTo>
                    <a:pt x="108" y="1054"/>
                    <a:pt x="143" y="1087"/>
                    <a:pt x="163" y="1130"/>
                  </a:cubicBezTo>
                  <a:cubicBezTo>
                    <a:pt x="191" y="1188"/>
                    <a:pt x="185" y="1255"/>
                    <a:pt x="173" y="1317"/>
                  </a:cubicBezTo>
                  <a:cubicBezTo>
                    <a:pt x="162" y="1375"/>
                    <a:pt x="148" y="1433"/>
                    <a:pt x="137" y="1489"/>
                  </a:cubicBezTo>
                  <a:cubicBezTo>
                    <a:pt x="126" y="1539"/>
                    <a:pt x="162" y="1565"/>
                    <a:pt x="207" y="1582"/>
                  </a:cubicBezTo>
                  <a:cubicBezTo>
                    <a:pt x="305" y="1620"/>
                    <a:pt x="326" y="1726"/>
                    <a:pt x="334" y="1823"/>
                  </a:cubicBezTo>
                  <a:cubicBezTo>
                    <a:pt x="344" y="1923"/>
                    <a:pt x="352" y="2037"/>
                    <a:pt x="430" y="2096"/>
                  </a:cubicBezTo>
                  <a:cubicBezTo>
                    <a:pt x="452" y="2113"/>
                    <a:pt x="477" y="2124"/>
                    <a:pt x="503" y="2131"/>
                  </a:cubicBezTo>
                  <a:cubicBezTo>
                    <a:pt x="526" y="2137"/>
                    <a:pt x="550" y="2140"/>
                    <a:pt x="573" y="2140"/>
                  </a:cubicBezTo>
                  <a:cubicBezTo>
                    <a:pt x="581" y="2140"/>
                    <a:pt x="589" y="2140"/>
                    <a:pt x="597" y="2139"/>
                  </a:cubicBezTo>
                  <a:cubicBezTo>
                    <a:pt x="688" y="2132"/>
                    <a:pt x="775" y="2099"/>
                    <a:pt x="860" y="2063"/>
                  </a:cubicBezTo>
                  <a:cubicBezTo>
                    <a:pt x="981" y="2012"/>
                    <a:pt x="1105" y="1956"/>
                    <a:pt x="1200" y="1862"/>
                  </a:cubicBezTo>
                  <a:cubicBezTo>
                    <a:pt x="1331" y="1734"/>
                    <a:pt x="1395" y="1554"/>
                    <a:pt x="1453" y="1382"/>
                  </a:cubicBezTo>
                  <a:cubicBezTo>
                    <a:pt x="1465" y="1385"/>
                    <a:pt x="1476" y="1386"/>
                    <a:pt x="1487" y="1386"/>
                  </a:cubicBezTo>
                  <a:cubicBezTo>
                    <a:pt x="1541" y="1386"/>
                    <a:pt x="1592" y="1358"/>
                    <a:pt x="1631" y="1319"/>
                  </a:cubicBezTo>
                  <a:cubicBezTo>
                    <a:pt x="1676" y="1272"/>
                    <a:pt x="1702" y="1209"/>
                    <a:pt x="1723" y="1147"/>
                  </a:cubicBezTo>
                  <a:cubicBezTo>
                    <a:pt x="1767" y="1021"/>
                    <a:pt x="1789" y="871"/>
                    <a:pt x="1715" y="760"/>
                  </a:cubicBezTo>
                  <a:cubicBezTo>
                    <a:pt x="1649" y="662"/>
                    <a:pt x="1525" y="623"/>
                    <a:pt x="1408" y="599"/>
                  </a:cubicBezTo>
                  <a:cubicBezTo>
                    <a:pt x="1291" y="574"/>
                    <a:pt x="1167" y="557"/>
                    <a:pt x="1073" y="482"/>
                  </a:cubicBezTo>
                  <a:cubicBezTo>
                    <a:pt x="1055" y="467"/>
                    <a:pt x="1040" y="450"/>
                    <a:pt x="1025" y="432"/>
                  </a:cubicBezTo>
                  <a:cubicBezTo>
                    <a:pt x="980" y="378"/>
                    <a:pt x="945" y="314"/>
                    <a:pt x="903" y="259"/>
                  </a:cubicBezTo>
                  <a:cubicBezTo>
                    <a:pt x="791" y="117"/>
                    <a:pt x="629" y="25"/>
                    <a:pt x="450" y="4"/>
                  </a:cubicBezTo>
                  <a:cubicBezTo>
                    <a:pt x="429" y="2"/>
                    <a:pt x="409" y="1"/>
                    <a:pt x="388" y="1"/>
                  </a:cubicBezTo>
                  <a:close/>
                </a:path>
              </a:pathLst>
            </a:custGeom>
            <a:solidFill>
              <a:srgbClr val="8D5F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31"/>
            <p:cNvSpPr/>
            <p:nvPr/>
          </p:nvSpPr>
          <p:spPr>
            <a:xfrm>
              <a:off x="7270924" y="1117136"/>
              <a:ext cx="249581" cy="331418"/>
            </a:xfrm>
            <a:custGeom>
              <a:rect b="b" l="l" r="r" t="t"/>
              <a:pathLst>
                <a:path extrusionOk="0" h="1709" w="1287">
                  <a:moveTo>
                    <a:pt x="522" y="0"/>
                  </a:moveTo>
                  <a:cubicBezTo>
                    <a:pt x="492" y="3"/>
                    <a:pt x="462" y="8"/>
                    <a:pt x="433" y="14"/>
                  </a:cubicBezTo>
                  <a:cubicBezTo>
                    <a:pt x="327" y="33"/>
                    <a:pt x="223" y="72"/>
                    <a:pt x="152" y="154"/>
                  </a:cubicBezTo>
                  <a:cubicBezTo>
                    <a:pt x="82" y="233"/>
                    <a:pt x="164" y="347"/>
                    <a:pt x="211" y="416"/>
                  </a:cubicBezTo>
                  <a:cubicBezTo>
                    <a:pt x="305" y="556"/>
                    <a:pt x="394" y="702"/>
                    <a:pt x="435" y="865"/>
                  </a:cubicBezTo>
                  <a:cubicBezTo>
                    <a:pt x="475" y="1027"/>
                    <a:pt x="470" y="1207"/>
                    <a:pt x="386" y="1353"/>
                  </a:cubicBezTo>
                  <a:cubicBezTo>
                    <a:pt x="327" y="1457"/>
                    <a:pt x="232" y="1535"/>
                    <a:pt x="135" y="1607"/>
                  </a:cubicBezTo>
                  <a:cubicBezTo>
                    <a:pt x="91" y="1638"/>
                    <a:pt x="47" y="1670"/>
                    <a:pt x="0" y="1699"/>
                  </a:cubicBezTo>
                  <a:cubicBezTo>
                    <a:pt x="23" y="1705"/>
                    <a:pt x="47" y="1708"/>
                    <a:pt x="70" y="1708"/>
                  </a:cubicBezTo>
                  <a:cubicBezTo>
                    <a:pt x="78" y="1708"/>
                    <a:pt x="86" y="1708"/>
                    <a:pt x="94" y="1707"/>
                  </a:cubicBezTo>
                  <a:cubicBezTo>
                    <a:pt x="185" y="1700"/>
                    <a:pt x="272" y="1667"/>
                    <a:pt x="357" y="1631"/>
                  </a:cubicBezTo>
                  <a:cubicBezTo>
                    <a:pt x="478" y="1580"/>
                    <a:pt x="602" y="1524"/>
                    <a:pt x="697" y="1430"/>
                  </a:cubicBezTo>
                  <a:cubicBezTo>
                    <a:pt x="828" y="1302"/>
                    <a:pt x="892" y="1122"/>
                    <a:pt x="950" y="950"/>
                  </a:cubicBezTo>
                  <a:cubicBezTo>
                    <a:pt x="962" y="953"/>
                    <a:pt x="973" y="954"/>
                    <a:pt x="984" y="954"/>
                  </a:cubicBezTo>
                  <a:cubicBezTo>
                    <a:pt x="1038" y="954"/>
                    <a:pt x="1089" y="926"/>
                    <a:pt x="1128" y="887"/>
                  </a:cubicBezTo>
                  <a:cubicBezTo>
                    <a:pt x="1173" y="840"/>
                    <a:pt x="1199" y="777"/>
                    <a:pt x="1220" y="715"/>
                  </a:cubicBezTo>
                  <a:cubicBezTo>
                    <a:pt x="1264" y="589"/>
                    <a:pt x="1286" y="439"/>
                    <a:pt x="1212" y="328"/>
                  </a:cubicBezTo>
                  <a:cubicBezTo>
                    <a:pt x="1146" y="230"/>
                    <a:pt x="1022" y="193"/>
                    <a:pt x="905" y="168"/>
                  </a:cubicBezTo>
                  <a:cubicBezTo>
                    <a:pt x="788" y="143"/>
                    <a:pt x="664" y="125"/>
                    <a:pt x="570" y="50"/>
                  </a:cubicBezTo>
                  <a:cubicBezTo>
                    <a:pt x="552" y="35"/>
                    <a:pt x="536" y="18"/>
                    <a:pt x="522" y="0"/>
                  </a:cubicBezTo>
                  <a:close/>
                </a:path>
              </a:pathLst>
            </a:custGeom>
            <a:solidFill>
              <a:srgbClr val="8D5F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31"/>
            <p:cNvSpPr/>
            <p:nvPr/>
          </p:nvSpPr>
          <p:spPr>
            <a:xfrm>
              <a:off x="7165234" y="925925"/>
              <a:ext cx="407243" cy="354883"/>
            </a:xfrm>
            <a:custGeom>
              <a:rect b="b" l="l" r="r" t="t"/>
              <a:pathLst>
                <a:path extrusionOk="0" h="1830" w="2100">
                  <a:moveTo>
                    <a:pt x="1050" y="0"/>
                  </a:moveTo>
                  <a:cubicBezTo>
                    <a:pt x="792" y="0"/>
                    <a:pt x="518" y="64"/>
                    <a:pt x="326" y="241"/>
                  </a:cubicBezTo>
                  <a:cubicBezTo>
                    <a:pt x="216" y="342"/>
                    <a:pt x="130" y="466"/>
                    <a:pt x="72" y="603"/>
                  </a:cubicBezTo>
                  <a:cubicBezTo>
                    <a:pt x="40" y="683"/>
                    <a:pt x="18" y="766"/>
                    <a:pt x="10" y="853"/>
                  </a:cubicBezTo>
                  <a:cubicBezTo>
                    <a:pt x="4" y="901"/>
                    <a:pt x="0" y="959"/>
                    <a:pt x="22" y="1004"/>
                  </a:cubicBezTo>
                  <a:cubicBezTo>
                    <a:pt x="44" y="1052"/>
                    <a:pt x="104" y="1077"/>
                    <a:pt x="156" y="1077"/>
                  </a:cubicBezTo>
                  <a:cubicBezTo>
                    <a:pt x="159" y="1077"/>
                    <a:pt x="161" y="1077"/>
                    <a:pt x="164" y="1077"/>
                  </a:cubicBezTo>
                  <a:cubicBezTo>
                    <a:pt x="225" y="1071"/>
                    <a:pt x="287" y="1059"/>
                    <a:pt x="349" y="1059"/>
                  </a:cubicBezTo>
                  <a:cubicBezTo>
                    <a:pt x="399" y="1060"/>
                    <a:pt x="450" y="1069"/>
                    <a:pt x="500" y="1084"/>
                  </a:cubicBezTo>
                  <a:cubicBezTo>
                    <a:pt x="562" y="1102"/>
                    <a:pt x="621" y="1128"/>
                    <a:pt x="675" y="1161"/>
                  </a:cubicBezTo>
                  <a:cubicBezTo>
                    <a:pt x="708" y="1180"/>
                    <a:pt x="738" y="1201"/>
                    <a:pt x="767" y="1224"/>
                  </a:cubicBezTo>
                  <a:cubicBezTo>
                    <a:pt x="918" y="1348"/>
                    <a:pt x="1005" y="1531"/>
                    <a:pt x="1166" y="1647"/>
                  </a:cubicBezTo>
                  <a:cubicBezTo>
                    <a:pt x="1191" y="1665"/>
                    <a:pt x="1219" y="1681"/>
                    <a:pt x="1245" y="1696"/>
                  </a:cubicBezTo>
                  <a:cubicBezTo>
                    <a:pt x="1261" y="1705"/>
                    <a:pt x="1282" y="1723"/>
                    <a:pt x="1304" y="1723"/>
                  </a:cubicBezTo>
                  <a:cubicBezTo>
                    <a:pt x="1307" y="1723"/>
                    <a:pt x="1310" y="1722"/>
                    <a:pt x="1314" y="1721"/>
                  </a:cubicBezTo>
                  <a:cubicBezTo>
                    <a:pt x="1338" y="1713"/>
                    <a:pt x="1344" y="1685"/>
                    <a:pt x="1347" y="1663"/>
                  </a:cubicBezTo>
                  <a:cubicBezTo>
                    <a:pt x="1353" y="1596"/>
                    <a:pt x="1366" y="1522"/>
                    <a:pt x="1398" y="1461"/>
                  </a:cubicBezTo>
                  <a:cubicBezTo>
                    <a:pt x="1413" y="1429"/>
                    <a:pt x="1435" y="1402"/>
                    <a:pt x="1459" y="1378"/>
                  </a:cubicBezTo>
                  <a:cubicBezTo>
                    <a:pt x="1502" y="1337"/>
                    <a:pt x="1560" y="1315"/>
                    <a:pt x="1619" y="1315"/>
                  </a:cubicBezTo>
                  <a:cubicBezTo>
                    <a:pt x="1717" y="1323"/>
                    <a:pt x="1761" y="1402"/>
                    <a:pt x="1768" y="1491"/>
                  </a:cubicBezTo>
                  <a:cubicBezTo>
                    <a:pt x="1775" y="1567"/>
                    <a:pt x="1782" y="1652"/>
                    <a:pt x="1755" y="1725"/>
                  </a:cubicBezTo>
                  <a:cubicBezTo>
                    <a:pt x="1743" y="1763"/>
                    <a:pt x="1725" y="1797"/>
                    <a:pt x="1702" y="1830"/>
                  </a:cubicBezTo>
                  <a:cubicBezTo>
                    <a:pt x="1713" y="1820"/>
                    <a:pt x="1724" y="1813"/>
                    <a:pt x="1736" y="1808"/>
                  </a:cubicBezTo>
                  <a:cubicBezTo>
                    <a:pt x="1749" y="1798"/>
                    <a:pt x="1764" y="1789"/>
                    <a:pt x="1776" y="1778"/>
                  </a:cubicBezTo>
                  <a:cubicBezTo>
                    <a:pt x="1852" y="1717"/>
                    <a:pt x="1915" y="1643"/>
                    <a:pt x="1963" y="1560"/>
                  </a:cubicBezTo>
                  <a:cubicBezTo>
                    <a:pt x="2083" y="1351"/>
                    <a:pt x="2100" y="1121"/>
                    <a:pt x="2068" y="887"/>
                  </a:cubicBezTo>
                  <a:cubicBezTo>
                    <a:pt x="2047" y="733"/>
                    <a:pt x="1999" y="584"/>
                    <a:pt x="1922" y="449"/>
                  </a:cubicBezTo>
                  <a:cubicBezTo>
                    <a:pt x="1861" y="346"/>
                    <a:pt x="1791" y="251"/>
                    <a:pt x="1692" y="181"/>
                  </a:cubicBezTo>
                  <a:cubicBezTo>
                    <a:pt x="1640" y="145"/>
                    <a:pt x="1585" y="115"/>
                    <a:pt x="1527" y="91"/>
                  </a:cubicBezTo>
                  <a:cubicBezTo>
                    <a:pt x="1477" y="69"/>
                    <a:pt x="1425" y="51"/>
                    <a:pt x="1373" y="39"/>
                  </a:cubicBezTo>
                  <a:cubicBezTo>
                    <a:pt x="1290" y="20"/>
                    <a:pt x="1206" y="7"/>
                    <a:pt x="1121" y="2"/>
                  </a:cubicBezTo>
                  <a:cubicBezTo>
                    <a:pt x="1097" y="1"/>
                    <a:pt x="1074" y="0"/>
                    <a:pt x="10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31"/>
            <p:cNvSpPr/>
            <p:nvPr/>
          </p:nvSpPr>
          <p:spPr>
            <a:xfrm>
              <a:off x="7295940" y="943572"/>
              <a:ext cx="276537" cy="337236"/>
            </a:xfrm>
            <a:custGeom>
              <a:rect b="b" l="l" r="r" t="t"/>
              <a:pathLst>
                <a:path extrusionOk="0" h="1739" w="1426">
                  <a:moveTo>
                    <a:pt x="853" y="0"/>
                  </a:moveTo>
                  <a:cubicBezTo>
                    <a:pt x="865" y="427"/>
                    <a:pt x="619" y="819"/>
                    <a:pt x="229" y="994"/>
                  </a:cubicBezTo>
                  <a:cubicBezTo>
                    <a:pt x="158" y="1030"/>
                    <a:pt x="81" y="1056"/>
                    <a:pt x="1" y="1070"/>
                  </a:cubicBezTo>
                  <a:cubicBezTo>
                    <a:pt x="34" y="1089"/>
                    <a:pt x="64" y="1110"/>
                    <a:pt x="93" y="1133"/>
                  </a:cubicBezTo>
                  <a:cubicBezTo>
                    <a:pt x="244" y="1257"/>
                    <a:pt x="331" y="1440"/>
                    <a:pt x="492" y="1556"/>
                  </a:cubicBezTo>
                  <a:cubicBezTo>
                    <a:pt x="517" y="1574"/>
                    <a:pt x="545" y="1590"/>
                    <a:pt x="571" y="1605"/>
                  </a:cubicBezTo>
                  <a:cubicBezTo>
                    <a:pt x="587" y="1614"/>
                    <a:pt x="608" y="1632"/>
                    <a:pt x="630" y="1632"/>
                  </a:cubicBezTo>
                  <a:cubicBezTo>
                    <a:pt x="633" y="1632"/>
                    <a:pt x="636" y="1631"/>
                    <a:pt x="640" y="1630"/>
                  </a:cubicBezTo>
                  <a:cubicBezTo>
                    <a:pt x="664" y="1622"/>
                    <a:pt x="670" y="1594"/>
                    <a:pt x="673" y="1572"/>
                  </a:cubicBezTo>
                  <a:cubicBezTo>
                    <a:pt x="679" y="1505"/>
                    <a:pt x="692" y="1431"/>
                    <a:pt x="724" y="1370"/>
                  </a:cubicBezTo>
                  <a:cubicBezTo>
                    <a:pt x="739" y="1338"/>
                    <a:pt x="761" y="1311"/>
                    <a:pt x="785" y="1287"/>
                  </a:cubicBezTo>
                  <a:cubicBezTo>
                    <a:pt x="828" y="1246"/>
                    <a:pt x="886" y="1224"/>
                    <a:pt x="945" y="1224"/>
                  </a:cubicBezTo>
                  <a:cubicBezTo>
                    <a:pt x="1043" y="1232"/>
                    <a:pt x="1087" y="1311"/>
                    <a:pt x="1094" y="1400"/>
                  </a:cubicBezTo>
                  <a:cubicBezTo>
                    <a:pt x="1101" y="1476"/>
                    <a:pt x="1108" y="1561"/>
                    <a:pt x="1081" y="1634"/>
                  </a:cubicBezTo>
                  <a:cubicBezTo>
                    <a:pt x="1069" y="1672"/>
                    <a:pt x="1051" y="1706"/>
                    <a:pt x="1028" y="1739"/>
                  </a:cubicBezTo>
                  <a:cubicBezTo>
                    <a:pt x="1039" y="1729"/>
                    <a:pt x="1050" y="1722"/>
                    <a:pt x="1062" y="1717"/>
                  </a:cubicBezTo>
                  <a:cubicBezTo>
                    <a:pt x="1075" y="1707"/>
                    <a:pt x="1090" y="1698"/>
                    <a:pt x="1102" y="1687"/>
                  </a:cubicBezTo>
                  <a:cubicBezTo>
                    <a:pt x="1178" y="1626"/>
                    <a:pt x="1241" y="1552"/>
                    <a:pt x="1289" y="1469"/>
                  </a:cubicBezTo>
                  <a:cubicBezTo>
                    <a:pt x="1409" y="1260"/>
                    <a:pt x="1426" y="1030"/>
                    <a:pt x="1393" y="796"/>
                  </a:cubicBezTo>
                  <a:cubicBezTo>
                    <a:pt x="1373" y="642"/>
                    <a:pt x="1324" y="493"/>
                    <a:pt x="1248" y="358"/>
                  </a:cubicBezTo>
                  <a:cubicBezTo>
                    <a:pt x="1186" y="255"/>
                    <a:pt x="1117" y="160"/>
                    <a:pt x="1018" y="90"/>
                  </a:cubicBezTo>
                  <a:cubicBezTo>
                    <a:pt x="966" y="54"/>
                    <a:pt x="911" y="24"/>
                    <a:pt x="8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31"/>
            <p:cNvSpPr/>
            <p:nvPr/>
          </p:nvSpPr>
          <p:spPr>
            <a:xfrm>
              <a:off x="7203826" y="1599235"/>
              <a:ext cx="236201" cy="302717"/>
            </a:xfrm>
            <a:custGeom>
              <a:rect b="b" l="l" r="r" t="t"/>
              <a:pathLst>
                <a:path extrusionOk="0" h="1561" w="1218">
                  <a:moveTo>
                    <a:pt x="379" y="1"/>
                  </a:moveTo>
                  <a:cubicBezTo>
                    <a:pt x="357" y="1"/>
                    <a:pt x="338" y="12"/>
                    <a:pt x="328" y="44"/>
                  </a:cubicBezTo>
                  <a:cubicBezTo>
                    <a:pt x="326" y="62"/>
                    <a:pt x="326" y="80"/>
                    <a:pt x="331" y="98"/>
                  </a:cubicBezTo>
                  <a:cubicBezTo>
                    <a:pt x="339" y="124"/>
                    <a:pt x="352" y="150"/>
                    <a:pt x="366" y="174"/>
                  </a:cubicBezTo>
                  <a:cubicBezTo>
                    <a:pt x="396" y="230"/>
                    <a:pt x="428" y="287"/>
                    <a:pt x="459" y="343"/>
                  </a:cubicBezTo>
                  <a:cubicBezTo>
                    <a:pt x="477" y="376"/>
                    <a:pt x="496" y="409"/>
                    <a:pt x="494" y="448"/>
                  </a:cubicBezTo>
                  <a:cubicBezTo>
                    <a:pt x="425" y="378"/>
                    <a:pt x="359" y="307"/>
                    <a:pt x="294" y="234"/>
                  </a:cubicBezTo>
                  <a:cubicBezTo>
                    <a:pt x="269" y="207"/>
                    <a:pt x="239" y="153"/>
                    <a:pt x="205" y="141"/>
                  </a:cubicBezTo>
                  <a:cubicBezTo>
                    <a:pt x="196" y="138"/>
                    <a:pt x="187" y="137"/>
                    <a:pt x="178" y="137"/>
                  </a:cubicBezTo>
                  <a:cubicBezTo>
                    <a:pt x="152" y="137"/>
                    <a:pt x="127" y="148"/>
                    <a:pt x="110" y="168"/>
                  </a:cubicBezTo>
                  <a:cubicBezTo>
                    <a:pt x="82" y="208"/>
                    <a:pt x="101" y="261"/>
                    <a:pt x="126" y="302"/>
                  </a:cubicBezTo>
                  <a:cubicBezTo>
                    <a:pt x="154" y="344"/>
                    <a:pt x="189" y="380"/>
                    <a:pt x="232" y="408"/>
                  </a:cubicBezTo>
                  <a:cubicBezTo>
                    <a:pt x="272" y="433"/>
                    <a:pt x="297" y="485"/>
                    <a:pt x="323" y="525"/>
                  </a:cubicBezTo>
                  <a:cubicBezTo>
                    <a:pt x="337" y="544"/>
                    <a:pt x="351" y="567"/>
                    <a:pt x="344" y="590"/>
                  </a:cubicBezTo>
                  <a:cubicBezTo>
                    <a:pt x="262" y="512"/>
                    <a:pt x="206" y="408"/>
                    <a:pt x="111" y="347"/>
                  </a:cubicBezTo>
                  <a:cubicBezTo>
                    <a:pt x="99" y="339"/>
                    <a:pt x="84" y="334"/>
                    <a:pt x="70" y="334"/>
                  </a:cubicBezTo>
                  <a:cubicBezTo>
                    <a:pt x="47" y="334"/>
                    <a:pt x="28" y="346"/>
                    <a:pt x="28" y="376"/>
                  </a:cubicBezTo>
                  <a:cubicBezTo>
                    <a:pt x="30" y="384"/>
                    <a:pt x="31" y="391"/>
                    <a:pt x="31" y="397"/>
                  </a:cubicBezTo>
                  <a:cubicBezTo>
                    <a:pt x="41" y="434"/>
                    <a:pt x="55" y="470"/>
                    <a:pt x="72" y="503"/>
                  </a:cubicBezTo>
                  <a:cubicBezTo>
                    <a:pt x="111" y="581"/>
                    <a:pt x="162" y="653"/>
                    <a:pt x="221" y="718"/>
                  </a:cubicBezTo>
                  <a:cubicBezTo>
                    <a:pt x="239" y="740"/>
                    <a:pt x="258" y="760"/>
                    <a:pt x="279" y="779"/>
                  </a:cubicBezTo>
                  <a:cubicBezTo>
                    <a:pt x="287" y="785"/>
                    <a:pt x="294" y="786"/>
                    <a:pt x="300" y="797"/>
                  </a:cubicBezTo>
                  <a:cubicBezTo>
                    <a:pt x="301" y="800"/>
                    <a:pt x="308" y="828"/>
                    <a:pt x="305" y="828"/>
                  </a:cubicBezTo>
                  <a:cubicBezTo>
                    <a:pt x="305" y="828"/>
                    <a:pt x="305" y="828"/>
                    <a:pt x="305" y="828"/>
                  </a:cubicBezTo>
                  <a:cubicBezTo>
                    <a:pt x="265" y="813"/>
                    <a:pt x="229" y="792"/>
                    <a:pt x="196" y="766"/>
                  </a:cubicBezTo>
                  <a:cubicBezTo>
                    <a:pt x="166" y="740"/>
                    <a:pt x="143" y="705"/>
                    <a:pt x="112" y="678"/>
                  </a:cubicBezTo>
                  <a:cubicBezTo>
                    <a:pt x="96" y="663"/>
                    <a:pt x="75" y="651"/>
                    <a:pt x="53" y="651"/>
                  </a:cubicBezTo>
                  <a:cubicBezTo>
                    <a:pt x="47" y="651"/>
                    <a:pt x="42" y="651"/>
                    <a:pt x="37" y="653"/>
                  </a:cubicBezTo>
                  <a:cubicBezTo>
                    <a:pt x="19" y="660"/>
                    <a:pt x="5" y="676"/>
                    <a:pt x="1" y="697"/>
                  </a:cubicBezTo>
                  <a:lnTo>
                    <a:pt x="1" y="698"/>
                  </a:lnTo>
                  <a:cubicBezTo>
                    <a:pt x="1" y="719"/>
                    <a:pt x="4" y="740"/>
                    <a:pt x="10" y="757"/>
                  </a:cubicBezTo>
                  <a:cubicBezTo>
                    <a:pt x="28" y="795"/>
                    <a:pt x="50" y="829"/>
                    <a:pt x="78" y="859"/>
                  </a:cubicBezTo>
                  <a:cubicBezTo>
                    <a:pt x="140" y="932"/>
                    <a:pt x="210" y="997"/>
                    <a:pt x="272" y="1070"/>
                  </a:cubicBezTo>
                  <a:cubicBezTo>
                    <a:pt x="341" y="1150"/>
                    <a:pt x="434" y="1202"/>
                    <a:pt x="517" y="1268"/>
                  </a:cubicBezTo>
                  <a:cubicBezTo>
                    <a:pt x="564" y="1307"/>
                    <a:pt x="605" y="1355"/>
                    <a:pt x="649" y="1396"/>
                  </a:cubicBezTo>
                  <a:cubicBezTo>
                    <a:pt x="693" y="1438"/>
                    <a:pt x="739" y="1480"/>
                    <a:pt x="787" y="1519"/>
                  </a:cubicBezTo>
                  <a:cubicBezTo>
                    <a:pt x="808" y="1538"/>
                    <a:pt x="834" y="1550"/>
                    <a:pt x="863" y="1556"/>
                  </a:cubicBezTo>
                  <a:lnTo>
                    <a:pt x="863" y="1557"/>
                  </a:lnTo>
                  <a:cubicBezTo>
                    <a:pt x="871" y="1560"/>
                    <a:pt x="881" y="1561"/>
                    <a:pt x="890" y="1561"/>
                  </a:cubicBezTo>
                  <a:cubicBezTo>
                    <a:pt x="895" y="1561"/>
                    <a:pt x="900" y="1561"/>
                    <a:pt x="905" y="1560"/>
                  </a:cubicBezTo>
                  <a:cubicBezTo>
                    <a:pt x="958" y="1553"/>
                    <a:pt x="967" y="1464"/>
                    <a:pt x="992" y="1425"/>
                  </a:cubicBezTo>
                  <a:cubicBezTo>
                    <a:pt x="1048" y="1329"/>
                    <a:pt x="1126" y="1245"/>
                    <a:pt x="1218" y="1180"/>
                  </a:cubicBezTo>
                  <a:cubicBezTo>
                    <a:pt x="1193" y="1143"/>
                    <a:pt x="1179" y="1100"/>
                    <a:pt x="1178" y="1056"/>
                  </a:cubicBezTo>
                  <a:cubicBezTo>
                    <a:pt x="1176" y="1007"/>
                    <a:pt x="1179" y="956"/>
                    <a:pt x="1185" y="906"/>
                  </a:cubicBezTo>
                  <a:cubicBezTo>
                    <a:pt x="1186" y="898"/>
                    <a:pt x="1187" y="890"/>
                    <a:pt x="1189" y="883"/>
                  </a:cubicBezTo>
                  <a:cubicBezTo>
                    <a:pt x="1196" y="803"/>
                    <a:pt x="1199" y="724"/>
                    <a:pt x="1196" y="646"/>
                  </a:cubicBezTo>
                  <a:cubicBezTo>
                    <a:pt x="1196" y="584"/>
                    <a:pt x="1189" y="523"/>
                    <a:pt x="1178" y="464"/>
                  </a:cubicBezTo>
                  <a:cubicBezTo>
                    <a:pt x="1167" y="420"/>
                    <a:pt x="1156" y="378"/>
                    <a:pt x="1148" y="333"/>
                  </a:cubicBezTo>
                  <a:cubicBezTo>
                    <a:pt x="1140" y="278"/>
                    <a:pt x="1160" y="28"/>
                    <a:pt x="1062" y="28"/>
                  </a:cubicBezTo>
                  <a:cubicBezTo>
                    <a:pt x="1058" y="28"/>
                    <a:pt x="1054" y="28"/>
                    <a:pt x="1050" y="29"/>
                  </a:cubicBezTo>
                  <a:cubicBezTo>
                    <a:pt x="1031" y="35"/>
                    <a:pt x="1013" y="47"/>
                    <a:pt x="1002" y="64"/>
                  </a:cubicBezTo>
                  <a:cubicBezTo>
                    <a:pt x="989" y="76"/>
                    <a:pt x="978" y="90"/>
                    <a:pt x="969" y="105"/>
                  </a:cubicBezTo>
                  <a:cubicBezTo>
                    <a:pt x="934" y="160"/>
                    <a:pt x="934" y="232"/>
                    <a:pt x="931" y="295"/>
                  </a:cubicBezTo>
                  <a:cubicBezTo>
                    <a:pt x="929" y="357"/>
                    <a:pt x="962" y="420"/>
                    <a:pt x="969" y="484"/>
                  </a:cubicBezTo>
                  <a:cubicBezTo>
                    <a:pt x="970" y="493"/>
                    <a:pt x="970" y="503"/>
                    <a:pt x="966" y="512"/>
                  </a:cubicBezTo>
                  <a:cubicBezTo>
                    <a:pt x="959" y="525"/>
                    <a:pt x="945" y="530"/>
                    <a:pt x="931" y="530"/>
                  </a:cubicBezTo>
                  <a:cubicBezTo>
                    <a:pt x="921" y="530"/>
                    <a:pt x="912" y="528"/>
                    <a:pt x="904" y="525"/>
                  </a:cubicBezTo>
                  <a:cubicBezTo>
                    <a:pt x="836" y="504"/>
                    <a:pt x="783" y="453"/>
                    <a:pt x="741" y="397"/>
                  </a:cubicBezTo>
                  <a:cubicBezTo>
                    <a:pt x="699" y="340"/>
                    <a:pt x="667" y="277"/>
                    <a:pt x="629" y="218"/>
                  </a:cubicBezTo>
                  <a:cubicBezTo>
                    <a:pt x="593" y="164"/>
                    <a:pt x="551" y="113"/>
                    <a:pt x="505" y="68"/>
                  </a:cubicBezTo>
                  <a:cubicBezTo>
                    <a:pt x="481" y="45"/>
                    <a:pt x="424" y="1"/>
                    <a:pt x="379" y="1"/>
                  </a:cubicBezTo>
                  <a:close/>
                </a:path>
              </a:pathLst>
            </a:custGeom>
            <a:solidFill>
              <a:srgbClr val="8D5F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31"/>
            <p:cNvSpPr/>
            <p:nvPr/>
          </p:nvSpPr>
          <p:spPr>
            <a:xfrm>
              <a:off x="7327744" y="1576158"/>
              <a:ext cx="497030" cy="640534"/>
            </a:xfrm>
            <a:custGeom>
              <a:rect b="b" l="l" r="r" t="t"/>
              <a:pathLst>
                <a:path extrusionOk="0" h="3303" w="2563">
                  <a:moveTo>
                    <a:pt x="2230" y="1"/>
                  </a:moveTo>
                  <a:cubicBezTo>
                    <a:pt x="2228" y="1"/>
                    <a:pt x="2227" y="1"/>
                    <a:pt x="2225" y="1"/>
                  </a:cubicBezTo>
                  <a:cubicBezTo>
                    <a:pt x="2205" y="1"/>
                    <a:pt x="2184" y="4"/>
                    <a:pt x="2165" y="8"/>
                  </a:cubicBezTo>
                  <a:cubicBezTo>
                    <a:pt x="2002" y="45"/>
                    <a:pt x="1858" y="192"/>
                    <a:pt x="1764" y="323"/>
                  </a:cubicBezTo>
                  <a:cubicBezTo>
                    <a:pt x="1491" y="707"/>
                    <a:pt x="1412" y="1251"/>
                    <a:pt x="1457" y="1711"/>
                  </a:cubicBezTo>
                  <a:cubicBezTo>
                    <a:pt x="1467" y="1797"/>
                    <a:pt x="1482" y="1884"/>
                    <a:pt x="1501" y="1970"/>
                  </a:cubicBezTo>
                  <a:cubicBezTo>
                    <a:pt x="1503" y="1975"/>
                    <a:pt x="1503" y="1981"/>
                    <a:pt x="1504" y="1986"/>
                  </a:cubicBezTo>
                  <a:cubicBezTo>
                    <a:pt x="1218" y="1796"/>
                    <a:pt x="912" y="1625"/>
                    <a:pt x="688" y="1364"/>
                  </a:cubicBezTo>
                  <a:cubicBezTo>
                    <a:pt x="639" y="1307"/>
                    <a:pt x="579" y="1241"/>
                    <a:pt x="546" y="1177"/>
                  </a:cubicBezTo>
                  <a:cubicBezTo>
                    <a:pt x="517" y="1119"/>
                    <a:pt x="477" y="1086"/>
                    <a:pt x="408" y="1086"/>
                  </a:cubicBezTo>
                  <a:cubicBezTo>
                    <a:pt x="389" y="1087"/>
                    <a:pt x="370" y="1090"/>
                    <a:pt x="352" y="1094"/>
                  </a:cubicBezTo>
                  <a:cubicBezTo>
                    <a:pt x="316" y="1102"/>
                    <a:pt x="281" y="1116"/>
                    <a:pt x="250" y="1133"/>
                  </a:cubicBezTo>
                  <a:cubicBezTo>
                    <a:pt x="180" y="1170"/>
                    <a:pt x="111" y="1214"/>
                    <a:pt x="65" y="1280"/>
                  </a:cubicBezTo>
                  <a:cubicBezTo>
                    <a:pt x="18" y="1339"/>
                    <a:pt x="1" y="1415"/>
                    <a:pt x="16" y="1488"/>
                  </a:cubicBezTo>
                  <a:cubicBezTo>
                    <a:pt x="34" y="1561"/>
                    <a:pt x="98" y="1632"/>
                    <a:pt x="138" y="1694"/>
                  </a:cubicBezTo>
                  <a:cubicBezTo>
                    <a:pt x="233" y="1835"/>
                    <a:pt x="332" y="1972"/>
                    <a:pt x="438" y="2104"/>
                  </a:cubicBezTo>
                  <a:cubicBezTo>
                    <a:pt x="648" y="2372"/>
                    <a:pt x="883" y="2617"/>
                    <a:pt x="1142" y="2837"/>
                  </a:cubicBezTo>
                  <a:cubicBezTo>
                    <a:pt x="1286" y="2958"/>
                    <a:pt x="1441" y="3069"/>
                    <a:pt x="1602" y="3171"/>
                  </a:cubicBezTo>
                  <a:cubicBezTo>
                    <a:pt x="1687" y="3226"/>
                    <a:pt x="1781" y="3290"/>
                    <a:pt x="1885" y="3301"/>
                  </a:cubicBezTo>
                  <a:cubicBezTo>
                    <a:pt x="1888" y="3301"/>
                    <a:pt x="1892" y="3302"/>
                    <a:pt x="1895" y="3302"/>
                  </a:cubicBezTo>
                  <a:cubicBezTo>
                    <a:pt x="1901" y="3303"/>
                    <a:pt x="1906" y="3303"/>
                    <a:pt x="1912" y="3303"/>
                  </a:cubicBezTo>
                  <a:cubicBezTo>
                    <a:pt x="2148" y="3303"/>
                    <a:pt x="2262" y="2974"/>
                    <a:pt x="2317" y="2791"/>
                  </a:cubicBezTo>
                  <a:cubicBezTo>
                    <a:pt x="2494" y="2198"/>
                    <a:pt x="2552" y="1576"/>
                    <a:pt x="2560" y="958"/>
                  </a:cubicBezTo>
                  <a:cubicBezTo>
                    <a:pt x="2563" y="747"/>
                    <a:pt x="2558" y="532"/>
                    <a:pt x="2523" y="324"/>
                  </a:cubicBezTo>
                  <a:cubicBezTo>
                    <a:pt x="2520" y="311"/>
                    <a:pt x="2517" y="297"/>
                    <a:pt x="2516" y="283"/>
                  </a:cubicBezTo>
                  <a:cubicBezTo>
                    <a:pt x="2484" y="135"/>
                    <a:pt x="2383" y="1"/>
                    <a:pt x="22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31"/>
            <p:cNvSpPr/>
            <p:nvPr/>
          </p:nvSpPr>
          <p:spPr>
            <a:xfrm>
              <a:off x="7395618" y="1786956"/>
              <a:ext cx="225535" cy="176666"/>
            </a:xfrm>
            <a:custGeom>
              <a:rect b="b" l="l" r="r" t="t"/>
              <a:pathLst>
                <a:path extrusionOk="0" h="911" w="1163">
                  <a:moveTo>
                    <a:pt x="57" y="0"/>
                  </a:moveTo>
                  <a:cubicBezTo>
                    <a:pt x="37" y="0"/>
                    <a:pt x="20" y="3"/>
                    <a:pt x="0" y="7"/>
                  </a:cubicBezTo>
                  <a:cubicBezTo>
                    <a:pt x="44" y="132"/>
                    <a:pt x="178" y="236"/>
                    <a:pt x="260" y="321"/>
                  </a:cubicBezTo>
                  <a:cubicBezTo>
                    <a:pt x="347" y="412"/>
                    <a:pt x="438" y="497"/>
                    <a:pt x="533" y="580"/>
                  </a:cubicBezTo>
                  <a:cubicBezTo>
                    <a:pt x="715" y="738"/>
                    <a:pt x="921" y="884"/>
                    <a:pt x="1162" y="910"/>
                  </a:cubicBezTo>
                  <a:cubicBezTo>
                    <a:pt x="1158" y="900"/>
                    <a:pt x="1155" y="891"/>
                    <a:pt x="1150" y="883"/>
                  </a:cubicBezTo>
                  <a:lnTo>
                    <a:pt x="1150" y="883"/>
                  </a:lnTo>
                  <a:cubicBezTo>
                    <a:pt x="1153" y="888"/>
                    <a:pt x="1153" y="894"/>
                    <a:pt x="1154" y="899"/>
                  </a:cubicBezTo>
                  <a:cubicBezTo>
                    <a:pt x="866" y="709"/>
                    <a:pt x="561" y="538"/>
                    <a:pt x="338" y="277"/>
                  </a:cubicBezTo>
                  <a:cubicBezTo>
                    <a:pt x="289" y="220"/>
                    <a:pt x="229" y="156"/>
                    <a:pt x="194" y="90"/>
                  </a:cubicBezTo>
                  <a:cubicBezTo>
                    <a:pt x="167" y="32"/>
                    <a:pt x="126" y="0"/>
                    <a:pt x="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31"/>
            <p:cNvSpPr/>
            <p:nvPr/>
          </p:nvSpPr>
          <p:spPr>
            <a:xfrm>
              <a:off x="7695039" y="1576158"/>
              <a:ext cx="129736" cy="640534"/>
            </a:xfrm>
            <a:custGeom>
              <a:rect b="b" l="l" r="r" t="t"/>
              <a:pathLst>
                <a:path extrusionOk="0" h="3303" w="669">
                  <a:moveTo>
                    <a:pt x="334" y="1"/>
                  </a:moveTo>
                  <a:cubicBezTo>
                    <a:pt x="333" y="1"/>
                    <a:pt x="332" y="1"/>
                    <a:pt x="331" y="1"/>
                  </a:cubicBezTo>
                  <a:lnTo>
                    <a:pt x="337" y="5"/>
                  </a:lnTo>
                  <a:cubicBezTo>
                    <a:pt x="400" y="71"/>
                    <a:pt x="429" y="150"/>
                    <a:pt x="444" y="242"/>
                  </a:cubicBezTo>
                  <a:cubicBezTo>
                    <a:pt x="510" y="620"/>
                    <a:pt x="505" y="1007"/>
                    <a:pt x="492" y="1391"/>
                  </a:cubicBezTo>
                  <a:cubicBezTo>
                    <a:pt x="481" y="1784"/>
                    <a:pt x="458" y="2180"/>
                    <a:pt x="357" y="2559"/>
                  </a:cubicBezTo>
                  <a:cubicBezTo>
                    <a:pt x="284" y="2824"/>
                    <a:pt x="169" y="3085"/>
                    <a:pt x="1" y="3302"/>
                  </a:cubicBezTo>
                  <a:cubicBezTo>
                    <a:pt x="7" y="3303"/>
                    <a:pt x="12" y="3303"/>
                    <a:pt x="18" y="3303"/>
                  </a:cubicBezTo>
                  <a:cubicBezTo>
                    <a:pt x="254" y="3303"/>
                    <a:pt x="368" y="2974"/>
                    <a:pt x="423" y="2791"/>
                  </a:cubicBezTo>
                  <a:cubicBezTo>
                    <a:pt x="600" y="2198"/>
                    <a:pt x="658" y="1576"/>
                    <a:pt x="666" y="958"/>
                  </a:cubicBezTo>
                  <a:cubicBezTo>
                    <a:pt x="669" y="747"/>
                    <a:pt x="664" y="532"/>
                    <a:pt x="629" y="326"/>
                  </a:cubicBezTo>
                  <a:cubicBezTo>
                    <a:pt x="627" y="311"/>
                    <a:pt x="623" y="297"/>
                    <a:pt x="622" y="283"/>
                  </a:cubicBezTo>
                  <a:cubicBezTo>
                    <a:pt x="590" y="134"/>
                    <a:pt x="488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31"/>
            <p:cNvSpPr/>
            <p:nvPr/>
          </p:nvSpPr>
          <p:spPr>
            <a:xfrm>
              <a:off x="6444025" y="1893809"/>
              <a:ext cx="313189" cy="255399"/>
            </a:xfrm>
            <a:custGeom>
              <a:rect b="b" l="l" r="r" t="t"/>
              <a:pathLst>
                <a:path extrusionOk="0" h="1317" w="1615">
                  <a:moveTo>
                    <a:pt x="577" y="0"/>
                  </a:moveTo>
                  <a:cubicBezTo>
                    <a:pt x="547" y="0"/>
                    <a:pt x="516" y="16"/>
                    <a:pt x="512" y="45"/>
                  </a:cubicBezTo>
                  <a:cubicBezTo>
                    <a:pt x="508" y="58"/>
                    <a:pt x="509" y="70"/>
                    <a:pt x="514" y="82"/>
                  </a:cubicBezTo>
                  <a:cubicBezTo>
                    <a:pt x="531" y="131"/>
                    <a:pt x="578" y="161"/>
                    <a:pt x="623" y="184"/>
                  </a:cubicBezTo>
                  <a:cubicBezTo>
                    <a:pt x="700" y="228"/>
                    <a:pt x="781" y="267"/>
                    <a:pt x="863" y="304"/>
                  </a:cubicBezTo>
                  <a:cubicBezTo>
                    <a:pt x="892" y="315"/>
                    <a:pt x="925" y="336"/>
                    <a:pt x="927" y="367"/>
                  </a:cubicBezTo>
                  <a:cubicBezTo>
                    <a:pt x="929" y="398"/>
                    <a:pt x="897" y="420"/>
                    <a:pt x="870" y="432"/>
                  </a:cubicBezTo>
                  <a:cubicBezTo>
                    <a:pt x="801" y="465"/>
                    <a:pt x="721" y="477"/>
                    <a:pt x="645" y="493"/>
                  </a:cubicBezTo>
                  <a:cubicBezTo>
                    <a:pt x="508" y="522"/>
                    <a:pt x="371" y="566"/>
                    <a:pt x="242" y="621"/>
                  </a:cubicBezTo>
                  <a:cubicBezTo>
                    <a:pt x="218" y="629"/>
                    <a:pt x="198" y="643"/>
                    <a:pt x="180" y="659"/>
                  </a:cubicBezTo>
                  <a:cubicBezTo>
                    <a:pt x="162" y="676"/>
                    <a:pt x="156" y="702"/>
                    <a:pt x="165" y="725"/>
                  </a:cubicBezTo>
                  <a:cubicBezTo>
                    <a:pt x="178" y="754"/>
                    <a:pt x="211" y="761"/>
                    <a:pt x="243" y="761"/>
                  </a:cubicBezTo>
                  <a:cubicBezTo>
                    <a:pt x="251" y="761"/>
                    <a:pt x="259" y="760"/>
                    <a:pt x="267" y="760"/>
                  </a:cubicBezTo>
                  <a:cubicBezTo>
                    <a:pt x="334" y="754"/>
                    <a:pt x="399" y="749"/>
                    <a:pt x="466" y="743"/>
                  </a:cubicBezTo>
                  <a:lnTo>
                    <a:pt x="466" y="743"/>
                  </a:lnTo>
                  <a:cubicBezTo>
                    <a:pt x="425" y="789"/>
                    <a:pt x="357" y="794"/>
                    <a:pt x="294" y="801"/>
                  </a:cubicBezTo>
                  <a:cubicBezTo>
                    <a:pt x="227" y="808"/>
                    <a:pt x="161" y="822"/>
                    <a:pt x="95" y="842"/>
                  </a:cubicBezTo>
                  <a:cubicBezTo>
                    <a:pt x="71" y="849"/>
                    <a:pt x="48" y="860"/>
                    <a:pt x="27" y="877"/>
                  </a:cubicBezTo>
                  <a:cubicBezTo>
                    <a:pt x="9" y="893"/>
                    <a:pt x="1" y="919"/>
                    <a:pt x="9" y="944"/>
                  </a:cubicBezTo>
                  <a:cubicBezTo>
                    <a:pt x="22" y="977"/>
                    <a:pt x="64" y="985"/>
                    <a:pt x="100" y="985"/>
                  </a:cubicBezTo>
                  <a:cubicBezTo>
                    <a:pt x="105" y="986"/>
                    <a:pt x="110" y="986"/>
                    <a:pt x="115" y="986"/>
                  </a:cubicBezTo>
                  <a:cubicBezTo>
                    <a:pt x="192" y="986"/>
                    <a:pt x="270" y="967"/>
                    <a:pt x="345" y="955"/>
                  </a:cubicBezTo>
                  <a:cubicBezTo>
                    <a:pt x="355" y="953"/>
                    <a:pt x="365" y="952"/>
                    <a:pt x="375" y="952"/>
                  </a:cubicBezTo>
                  <a:cubicBezTo>
                    <a:pt x="390" y="952"/>
                    <a:pt x="405" y="955"/>
                    <a:pt x="415" y="965"/>
                  </a:cubicBezTo>
                  <a:cubicBezTo>
                    <a:pt x="397" y="985"/>
                    <a:pt x="366" y="992"/>
                    <a:pt x="337" y="1001"/>
                  </a:cubicBezTo>
                  <a:cubicBezTo>
                    <a:pt x="276" y="1020"/>
                    <a:pt x="221" y="1053"/>
                    <a:pt x="177" y="1097"/>
                  </a:cubicBezTo>
                  <a:cubicBezTo>
                    <a:pt x="169" y="1104"/>
                    <a:pt x="163" y="1113"/>
                    <a:pt x="159" y="1124"/>
                  </a:cubicBezTo>
                  <a:cubicBezTo>
                    <a:pt x="156" y="1144"/>
                    <a:pt x="166" y="1163"/>
                    <a:pt x="185" y="1171"/>
                  </a:cubicBezTo>
                  <a:cubicBezTo>
                    <a:pt x="200" y="1177"/>
                    <a:pt x="215" y="1180"/>
                    <a:pt x="231" y="1180"/>
                  </a:cubicBezTo>
                  <a:cubicBezTo>
                    <a:pt x="234" y="1180"/>
                    <a:pt x="237" y="1180"/>
                    <a:pt x="240" y="1180"/>
                  </a:cubicBezTo>
                  <a:cubicBezTo>
                    <a:pt x="324" y="1177"/>
                    <a:pt x="415" y="1155"/>
                    <a:pt x="497" y="1134"/>
                  </a:cubicBezTo>
                  <a:lnTo>
                    <a:pt x="497" y="1134"/>
                  </a:lnTo>
                  <a:cubicBezTo>
                    <a:pt x="473" y="1158"/>
                    <a:pt x="459" y="1189"/>
                    <a:pt x="459" y="1222"/>
                  </a:cubicBezTo>
                  <a:cubicBezTo>
                    <a:pt x="459" y="1233"/>
                    <a:pt x="461" y="1246"/>
                    <a:pt x="465" y="1257"/>
                  </a:cubicBezTo>
                  <a:cubicBezTo>
                    <a:pt x="470" y="1283"/>
                    <a:pt x="491" y="1303"/>
                    <a:pt x="516" y="1310"/>
                  </a:cubicBezTo>
                  <a:cubicBezTo>
                    <a:pt x="532" y="1314"/>
                    <a:pt x="548" y="1316"/>
                    <a:pt x="565" y="1316"/>
                  </a:cubicBezTo>
                  <a:cubicBezTo>
                    <a:pt x="577" y="1316"/>
                    <a:pt x="588" y="1315"/>
                    <a:pt x="600" y="1313"/>
                  </a:cubicBezTo>
                  <a:cubicBezTo>
                    <a:pt x="892" y="1280"/>
                    <a:pt x="1181" y="1193"/>
                    <a:pt x="1430" y="1038"/>
                  </a:cubicBezTo>
                  <a:cubicBezTo>
                    <a:pt x="1481" y="1007"/>
                    <a:pt x="1526" y="969"/>
                    <a:pt x="1562" y="923"/>
                  </a:cubicBezTo>
                  <a:cubicBezTo>
                    <a:pt x="1596" y="875"/>
                    <a:pt x="1614" y="813"/>
                    <a:pt x="1592" y="756"/>
                  </a:cubicBezTo>
                  <a:cubicBezTo>
                    <a:pt x="1576" y="707"/>
                    <a:pt x="1532" y="670"/>
                    <a:pt x="1523" y="618"/>
                  </a:cubicBezTo>
                  <a:cubicBezTo>
                    <a:pt x="1518" y="582"/>
                    <a:pt x="1532" y="548"/>
                    <a:pt x="1530" y="512"/>
                  </a:cubicBezTo>
                  <a:cubicBezTo>
                    <a:pt x="1529" y="462"/>
                    <a:pt x="1500" y="417"/>
                    <a:pt x="1467" y="378"/>
                  </a:cubicBezTo>
                  <a:cubicBezTo>
                    <a:pt x="1372" y="267"/>
                    <a:pt x="1245" y="184"/>
                    <a:pt x="1104" y="143"/>
                  </a:cubicBezTo>
                  <a:cubicBezTo>
                    <a:pt x="1091" y="139"/>
                    <a:pt x="1079" y="135"/>
                    <a:pt x="1065" y="132"/>
                  </a:cubicBezTo>
                  <a:cubicBezTo>
                    <a:pt x="937" y="102"/>
                    <a:pt x="798" y="103"/>
                    <a:pt x="682" y="41"/>
                  </a:cubicBezTo>
                  <a:cubicBezTo>
                    <a:pt x="653" y="23"/>
                    <a:pt x="622" y="9"/>
                    <a:pt x="590" y="1"/>
                  </a:cubicBezTo>
                  <a:cubicBezTo>
                    <a:pt x="586" y="0"/>
                    <a:pt x="582" y="0"/>
                    <a:pt x="577" y="0"/>
                  </a:cubicBezTo>
                  <a:close/>
                </a:path>
              </a:pathLst>
            </a:custGeom>
            <a:solidFill>
              <a:srgbClr val="FFD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31"/>
            <p:cNvSpPr/>
            <p:nvPr/>
          </p:nvSpPr>
          <p:spPr>
            <a:xfrm>
              <a:off x="6534006" y="1921734"/>
              <a:ext cx="223208" cy="227474"/>
            </a:xfrm>
            <a:custGeom>
              <a:rect b="b" l="l" r="r" t="t"/>
              <a:pathLst>
                <a:path extrusionOk="0" h="1173" w="1151">
                  <a:moveTo>
                    <a:pt x="638" y="0"/>
                  </a:moveTo>
                  <a:lnTo>
                    <a:pt x="638" y="0"/>
                  </a:lnTo>
                  <a:cubicBezTo>
                    <a:pt x="700" y="47"/>
                    <a:pt x="758" y="101"/>
                    <a:pt x="810" y="159"/>
                  </a:cubicBezTo>
                  <a:cubicBezTo>
                    <a:pt x="885" y="241"/>
                    <a:pt x="949" y="347"/>
                    <a:pt x="922" y="453"/>
                  </a:cubicBezTo>
                  <a:cubicBezTo>
                    <a:pt x="915" y="479"/>
                    <a:pt x="903" y="504"/>
                    <a:pt x="905" y="530"/>
                  </a:cubicBezTo>
                  <a:cubicBezTo>
                    <a:pt x="908" y="555"/>
                    <a:pt x="916" y="578"/>
                    <a:pt x="927" y="599"/>
                  </a:cubicBezTo>
                  <a:cubicBezTo>
                    <a:pt x="947" y="642"/>
                    <a:pt x="949" y="689"/>
                    <a:pt x="936" y="731"/>
                  </a:cubicBezTo>
                  <a:cubicBezTo>
                    <a:pt x="912" y="806"/>
                    <a:pt x="835" y="850"/>
                    <a:pt x="765" y="883"/>
                  </a:cubicBezTo>
                  <a:cubicBezTo>
                    <a:pt x="635" y="947"/>
                    <a:pt x="502" y="1004"/>
                    <a:pt x="364" y="1051"/>
                  </a:cubicBezTo>
                  <a:cubicBezTo>
                    <a:pt x="311" y="1070"/>
                    <a:pt x="256" y="1086"/>
                    <a:pt x="200" y="1099"/>
                  </a:cubicBezTo>
                  <a:cubicBezTo>
                    <a:pt x="152" y="1111"/>
                    <a:pt x="103" y="1118"/>
                    <a:pt x="52" y="1118"/>
                  </a:cubicBezTo>
                  <a:cubicBezTo>
                    <a:pt x="49" y="1118"/>
                    <a:pt x="46" y="1118"/>
                    <a:pt x="43" y="1118"/>
                  </a:cubicBezTo>
                  <a:cubicBezTo>
                    <a:pt x="29" y="1118"/>
                    <a:pt x="14" y="1116"/>
                    <a:pt x="1" y="1113"/>
                  </a:cubicBezTo>
                  <a:lnTo>
                    <a:pt x="1" y="1113"/>
                  </a:lnTo>
                  <a:cubicBezTo>
                    <a:pt x="6" y="1139"/>
                    <a:pt x="27" y="1159"/>
                    <a:pt x="52" y="1166"/>
                  </a:cubicBezTo>
                  <a:cubicBezTo>
                    <a:pt x="68" y="1170"/>
                    <a:pt x="84" y="1172"/>
                    <a:pt x="101" y="1172"/>
                  </a:cubicBezTo>
                  <a:cubicBezTo>
                    <a:pt x="113" y="1172"/>
                    <a:pt x="124" y="1171"/>
                    <a:pt x="136" y="1169"/>
                  </a:cubicBezTo>
                  <a:cubicBezTo>
                    <a:pt x="428" y="1136"/>
                    <a:pt x="717" y="1049"/>
                    <a:pt x="966" y="894"/>
                  </a:cubicBezTo>
                  <a:cubicBezTo>
                    <a:pt x="1017" y="863"/>
                    <a:pt x="1062" y="825"/>
                    <a:pt x="1098" y="779"/>
                  </a:cubicBezTo>
                  <a:cubicBezTo>
                    <a:pt x="1132" y="731"/>
                    <a:pt x="1150" y="669"/>
                    <a:pt x="1128" y="613"/>
                  </a:cubicBezTo>
                  <a:cubicBezTo>
                    <a:pt x="1110" y="565"/>
                    <a:pt x="1066" y="528"/>
                    <a:pt x="1059" y="475"/>
                  </a:cubicBezTo>
                  <a:cubicBezTo>
                    <a:pt x="1054" y="439"/>
                    <a:pt x="1068" y="405"/>
                    <a:pt x="1066" y="369"/>
                  </a:cubicBezTo>
                  <a:cubicBezTo>
                    <a:pt x="1065" y="320"/>
                    <a:pt x="1035" y="274"/>
                    <a:pt x="1003" y="236"/>
                  </a:cubicBezTo>
                  <a:cubicBezTo>
                    <a:pt x="907" y="124"/>
                    <a:pt x="780" y="42"/>
                    <a:pt x="638" y="0"/>
                  </a:cubicBezTo>
                  <a:close/>
                </a:path>
              </a:pathLst>
            </a:custGeom>
            <a:solidFill>
              <a:srgbClr val="FFCF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31"/>
            <p:cNvSpPr/>
            <p:nvPr/>
          </p:nvSpPr>
          <p:spPr>
            <a:xfrm>
              <a:off x="5940400" y="1772605"/>
              <a:ext cx="219523" cy="858894"/>
            </a:xfrm>
            <a:custGeom>
              <a:rect b="b" l="l" r="r" t="t"/>
              <a:pathLst>
                <a:path extrusionOk="0" h="4429" w="1132">
                  <a:moveTo>
                    <a:pt x="602" y="0"/>
                  </a:moveTo>
                  <a:cubicBezTo>
                    <a:pt x="498" y="0"/>
                    <a:pt x="378" y="86"/>
                    <a:pt x="321" y="161"/>
                  </a:cubicBezTo>
                  <a:cubicBezTo>
                    <a:pt x="223" y="290"/>
                    <a:pt x="150" y="438"/>
                    <a:pt x="106" y="593"/>
                  </a:cubicBezTo>
                  <a:cubicBezTo>
                    <a:pt x="19" y="879"/>
                    <a:pt x="4" y="1213"/>
                    <a:pt x="2" y="1509"/>
                  </a:cubicBezTo>
                  <a:cubicBezTo>
                    <a:pt x="0" y="1832"/>
                    <a:pt x="22" y="2154"/>
                    <a:pt x="69" y="2475"/>
                  </a:cubicBezTo>
                  <a:cubicBezTo>
                    <a:pt x="135" y="2946"/>
                    <a:pt x="273" y="3406"/>
                    <a:pt x="477" y="3838"/>
                  </a:cubicBezTo>
                  <a:cubicBezTo>
                    <a:pt x="508" y="3904"/>
                    <a:pt x="540" y="3971"/>
                    <a:pt x="569" y="4039"/>
                  </a:cubicBezTo>
                  <a:cubicBezTo>
                    <a:pt x="592" y="4093"/>
                    <a:pt x="624" y="4193"/>
                    <a:pt x="665" y="4236"/>
                  </a:cubicBezTo>
                  <a:cubicBezTo>
                    <a:pt x="682" y="4270"/>
                    <a:pt x="701" y="4303"/>
                    <a:pt x="724" y="4332"/>
                  </a:cubicBezTo>
                  <a:cubicBezTo>
                    <a:pt x="790" y="4409"/>
                    <a:pt x="892" y="4429"/>
                    <a:pt x="996" y="4429"/>
                  </a:cubicBezTo>
                  <a:cubicBezTo>
                    <a:pt x="1041" y="4429"/>
                    <a:pt x="1088" y="4425"/>
                    <a:pt x="1132" y="4420"/>
                  </a:cubicBezTo>
                  <a:cubicBezTo>
                    <a:pt x="1064" y="3875"/>
                    <a:pt x="998" y="3328"/>
                    <a:pt x="931" y="2782"/>
                  </a:cubicBezTo>
                  <a:cubicBezTo>
                    <a:pt x="877" y="2339"/>
                    <a:pt x="823" y="1894"/>
                    <a:pt x="799" y="1448"/>
                  </a:cubicBezTo>
                  <a:cubicBezTo>
                    <a:pt x="779" y="1079"/>
                    <a:pt x="779" y="710"/>
                    <a:pt x="752" y="343"/>
                  </a:cubicBezTo>
                  <a:cubicBezTo>
                    <a:pt x="745" y="237"/>
                    <a:pt x="770" y="25"/>
                    <a:pt x="629" y="3"/>
                  </a:cubicBezTo>
                  <a:cubicBezTo>
                    <a:pt x="620" y="1"/>
                    <a:pt x="611" y="0"/>
                    <a:pt x="6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31"/>
            <p:cNvSpPr/>
            <p:nvPr/>
          </p:nvSpPr>
          <p:spPr>
            <a:xfrm>
              <a:off x="5978797" y="1778035"/>
              <a:ext cx="181126" cy="852300"/>
            </a:xfrm>
            <a:custGeom>
              <a:rect b="b" l="l" r="r" t="t"/>
              <a:pathLst>
                <a:path extrusionOk="0" h="4395" w="934">
                  <a:moveTo>
                    <a:pt x="488" y="1"/>
                  </a:moveTo>
                  <a:cubicBezTo>
                    <a:pt x="423" y="31"/>
                    <a:pt x="367" y="76"/>
                    <a:pt x="321" y="131"/>
                  </a:cubicBezTo>
                  <a:cubicBezTo>
                    <a:pt x="223" y="261"/>
                    <a:pt x="150" y="408"/>
                    <a:pt x="106" y="565"/>
                  </a:cubicBezTo>
                  <a:cubicBezTo>
                    <a:pt x="21" y="851"/>
                    <a:pt x="5" y="1185"/>
                    <a:pt x="2" y="1481"/>
                  </a:cubicBezTo>
                  <a:cubicBezTo>
                    <a:pt x="0" y="1803"/>
                    <a:pt x="22" y="2126"/>
                    <a:pt x="69" y="2446"/>
                  </a:cubicBezTo>
                  <a:cubicBezTo>
                    <a:pt x="135" y="2918"/>
                    <a:pt x="273" y="3378"/>
                    <a:pt x="477" y="3808"/>
                  </a:cubicBezTo>
                  <a:cubicBezTo>
                    <a:pt x="508" y="3876"/>
                    <a:pt x="540" y="3942"/>
                    <a:pt x="569" y="4009"/>
                  </a:cubicBezTo>
                  <a:cubicBezTo>
                    <a:pt x="592" y="4065"/>
                    <a:pt x="624" y="4165"/>
                    <a:pt x="665" y="4208"/>
                  </a:cubicBezTo>
                  <a:cubicBezTo>
                    <a:pt x="682" y="4242"/>
                    <a:pt x="701" y="4274"/>
                    <a:pt x="725" y="4304"/>
                  </a:cubicBezTo>
                  <a:cubicBezTo>
                    <a:pt x="771" y="4358"/>
                    <a:pt x="837" y="4384"/>
                    <a:pt x="908" y="4395"/>
                  </a:cubicBezTo>
                  <a:lnTo>
                    <a:pt x="934" y="4392"/>
                  </a:lnTo>
                  <a:cubicBezTo>
                    <a:pt x="866" y="3846"/>
                    <a:pt x="800" y="3299"/>
                    <a:pt x="733" y="2754"/>
                  </a:cubicBezTo>
                  <a:cubicBezTo>
                    <a:pt x="679" y="2311"/>
                    <a:pt x="625" y="1866"/>
                    <a:pt x="601" y="1419"/>
                  </a:cubicBezTo>
                  <a:cubicBezTo>
                    <a:pt x="581" y="1051"/>
                    <a:pt x="581" y="681"/>
                    <a:pt x="554" y="313"/>
                  </a:cubicBezTo>
                  <a:cubicBezTo>
                    <a:pt x="547" y="226"/>
                    <a:pt x="563" y="65"/>
                    <a:pt x="4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31"/>
            <p:cNvSpPr/>
            <p:nvPr/>
          </p:nvSpPr>
          <p:spPr>
            <a:xfrm>
              <a:off x="6137816" y="3717681"/>
              <a:ext cx="294960" cy="218360"/>
            </a:xfrm>
            <a:custGeom>
              <a:rect b="b" l="l" r="r" t="t"/>
              <a:pathLst>
                <a:path extrusionOk="0" h="1126" w="1521">
                  <a:moveTo>
                    <a:pt x="1285" y="0"/>
                  </a:moveTo>
                  <a:cubicBezTo>
                    <a:pt x="1105" y="0"/>
                    <a:pt x="929" y="56"/>
                    <a:pt x="762" y="125"/>
                  </a:cubicBezTo>
                  <a:cubicBezTo>
                    <a:pt x="718" y="143"/>
                    <a:pt x="675" y="162"/>
                    <a:pt x="633" y="183"/>
                  </a:cubicBezTo>
                  <a:cubicBezTo>
                    <a:pt x="546" y="222"/>
                    <a:pt x="465" y="270"/>
                    <a:pt x="389" y="326"/>
                  </a:cubicBezTo>
                  <a:cubicBezTo>
                    <a:pt x="334" y="366"/>
                    <a:pt x="282" y="413"/>
                    <a:pt x="236" y="465"/>
                  </a:cubicBezTo>
                  <a:cubicBezTo>
                    <a:pt x="187" y="520"/>
                    <a:pt x="154" y="591"/>
                    <a:pt x="117" y="653"/>
                  </a:cubicBezTo>
                  <a:cubicBezTo>
                    <a:pt x="63" y="743"/>
                    <a:pt x="1" y="860"/>
                    <a:pt x="38" y="968"/>
                  </a:cubicBezTo>
                  <a:cubicBezTo>
                    <a:pt x="74" y="1068"/>
                    <a:pt x="186" y="1125"/>
                    <a:pt x="292" y="1125"/>
                  </a:cubicBezTo>
                  <a:cubicBezTo>
                    <a:pt x="297" y="1125"/>
                    <a:pt x="302" y="1125"/>
                    <a:pt x="307" y="1125"/>
                  </a:cubicBezTo>
                  <a:cubicBezTo>
                    <a:pt x="417" y="1119"/>
                    <a:pt x="517" y="1057"/>
                    <a:pt x="598" y="983"/>
                  </a:cubicBezTo>
                  <a:cubicBezTo>
                    <a:pt x="689" y="903"/>
                    <a:pt x="765" y="801"/>
                    <a:pt x="870" y="738"/>
                  </a:cubicBezTo>
                  <a:cubicBezTo>
                    <a:pt x="967" y="676"/>
                    <a:pt x="1084" y="650"/>
                    <a:pt x="1190" y="606"/>
                  </a:cubicBezTo>
                  <a:cubicBezTo>
                    <a:pt x="1305" y="558"/>
                    <a:pt x="1401" y="475"/>
                    <a:pt x="1466" y="369"/>
                  </a:cubicBezTo>
                  <a:cubicBezTo>
                    <a:pt x="1493" y="330"/>
                    <a:pt x="1511" y="286"/>
                    <a:pt x="1519" y="240"/>
                  </a:cubicBezTo>
                  <a:lnTo>
                    <a:pt x="1519" y="231"/>
                  </a:lnTo>
                  <a:cubicBezTo>
                    <a:pt x="1521" y="212"/>
                    <a:pt x="1518" y="194"/>
                    <a:pt x="1514" y="178"/>
                  </a:cubicBezTo>
                  <a:cubicBezTo>
                    <a:pt x="1510" y="164"/>
                    <a:pt x="1507" y="150"/>
                    <a:pt x="1501" y="138"/>
                  </a:cubicBezTo>
                  <a:cubicBezTo>
                    <a:pt x="1481" y="67"/>
                    <a:pt x="1423" y="8"/>
                    <a:pt x="1347" y="3"/>
                  </a:cubicBezTo>
                  <a:cubicBezTo>
                    <a:pt x="1326" y="1"/>
                    <a:pt x="1305" y="0"/>
                    <a:pt x="128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31"/>
            <p:cNvSpPr/>
            <p:nvPr/>
          </p:nvSpPr>
          <p:spPr>
            <a:xfrm>
              <a:off x="6237494" y="3717681"/>
              <a:ext cx="193925" cy="116549"/>
            </a:xfrm>
            <a:custGeom>
              <a:rect b="b" l="l" r="r" t="t"/>
              <a:pathLst>
                <a:path extrusionOk="0" h="601" w="1000">
                  <a:moveTo>
                    <a:pt x="769" y="0"/>
                  </a:moveTo>
                  <a:cubicBezTo>
                    <a:pt x="591" y="0"/>
                    <a:pt x="413" y="56"/>
                    <a:pt x="247" y="125"/>
                  </a:cubicBezTo>
                  <a:cubicBezTo>
                    <a:pt x="204" y="143"/>
                    <a:pt x="161" y="162"/>
                    <a:pt x="117" y="183"/>
                  </a:cubicBezTo>
                  <a:cubicBezTo>
                    <a:pt x="98" y="227"/>
                    <a:pt x="82" y="273"/>
                    <a:pt x="71" y="318"/>
                  </a:cubicBezTo>
                  <a:cubicBezTo>
                    <a:pt x="53" y="384"/>
                    <a:pt x="0" y="575"/>
                    <a:pt x="105" y="597"/>
                  </a:cubicBezTo>
                  <a:cubicBezTo>
                    <a:pt x="114" y="599"/>
                    <a:pt x="122" y="600"/>
                    <a:pt x="131" y="600"/>
                  </a:cubicBezTo>
                  <a:cubicBezTo>
                    <a:pt x="195" y="600"/>
                    <a:pt x="268" y="554"/>
                    <a:pt x="320" y="529"/>
                  </a:cubicBezTo>
                  <a:cubicBezTo>
                    <a:pt x="463" y="456"/>
                    <a:pt x="609" y="391"/>
                    <a:pt x="759" y="335"/>
                  </a:cubicBezTo>
                  <a:cubicBezTo>
                    <a:pt x="818" y="312"/>
                    <a:pt x="879" y="292"/>
                    <a:pt x="928" y="255"/>
                  </a:cubicBezTo>
                  <a:cubicBezTo>
                    <a:pt x="959" y="234"/>
                    <a:pt x="982" y="208"/>
                    <a:pt x="1000" y="178"/>
                  </a:cubicBezTo>
                  <a:cubicBezTo>
                    <a:pt x="997" y="164"/>
                    <a:pt x="993" y="150"/>
                    <a:pt x="987" y="138"/>
                  </a:cubicBezTo>
                  <a:cubicBezTo>
                    <a:pt x="967" y="67"/>
                    <a:pt x="909" y="8"/>
                    <a:pt x="832" y="3"/>
                  </a:cubicBezTo>
                  <a:cubicBezTo>
                    <a:pt x="811" y="1"/>
                    <a:pt x="790" y="0"/>
                    <a:pt x="76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31"/>
            <p:cNvSpPr/>
            <p:nvPr/>
          </p:nvSpPr>
          <p:spPr>
            <a:xfrm>
              <a:off x="6324761" y="3816777"/>
              <a:ext cx="346544" cy="220299"/>
            </a:xfrm>
            <a:custGeom>
              <a:rect b="b" l="l" r="r" t="t"/>
              <a:pathLst>
                <a:path extrusionOk="0" h="1136" w="1787">
                  <a:moveTo>
                    <a:pt x="1523" y="0"/>
                  </a:moveTo>
                  <a:cubicBezTo>
                    <a:pt x="1457" y="0"/>
                    <a:pt x="1389" y="11"/>
                    <a:pt x="1337" y="16"/>
                  </a:cubicBezTo>
                  <a:cubicBezTo>
                    <a:pt x="1190" y="31"/>
                    <a:pt x="1045" y="58"/>
                    <a:pt x="898" y="85"/>
                  </a:cubicBezTo>
                  <a:cubicBezTo>
                    <a:pt x="871" y="89"/>
                    <a:pt x="844" y="93"/>
                    <a:pt x="817" y="100"/>
                  </a:cubicBezTo>
                  <a:cubicBezTo>
                    <a:pt x="736" y="114"/>
                    <a:pt x="654" y="136"/>
                    <a:pt x="576" y="164"/>
                  </a:cubicBezTo>
                  <a:cubicBezTo>
                    <a:pt x="436" y="216"/>
                    <a:pt x="309" y="300"/>
                    <a:pt x="207" y="410"/>
                  </a:cubicBezTo>
                  <a:cubicBezTo>
                    <a:pt x="96" y="531"/>
                    <a:pt x="16" y="685"/>
                    <a:pt x="5" y="849"/>
                  </a:cubicBezTo>
                  <a:cubicBezTo>
                    <a:pt x="1" y="900"/>
                    <a:pt x="9" y="950"/>
                    <a:pt x="28" y="996"/>
                  </a:cubicBezTo>
                  <a:cubicBezTo>
                    <a:pt x="67" y="1078"/>
                    <a:pt x="156" y="1127"/>
                    <a:pt x="246" y="1134"/>
                  </a:cubicBezTo>
                  <a:cubicBezTo>
                    <a:pt x="254" y="1135"/>
                    <a:pt x="263" y="1135"/>
                    <a:pt x="272" y="1135"/>
                  </a:cubicBezTo>
                  <a:cubicBezTo>
                    <a:pt x="354" y="1135"/>
                    <a:pt x="434" y="1107"/>
                    <a:pt x="506" y="1072"/>
                  </a:cubicBezTo>
                  <a:cubicBezTo>
                    <a:pt x="587" y="1034"/>
                    <a:pt x="663" y="983"/>
                    <a:pt x="743" y="941"/>
                  </a:cubicBezTo>
                  <a:cubicBezTo>
                    <a:pt x="862" y="879"/>
                    <a:pt x="993" y="841"/>
                    <a:pt x="1127" y="826"/>
                  </a:cubicBezTo>
                  <a:cubicBezTo>
                    <a:pt x="1219" y="816"/>
                    <a:pt x="1312" y="816"/>
                    <a:pt x="1402" y="791"/>
                  </a:cubicBezTo>
                  <a:cubicBezTo>
                    <a:pt x="1531" y="758"/>
                    <a:pt x="1642" y="674"/>
                    <a:pt x="1710" y="560"/>
                  </a:cubicBezTo>
                  <a:cubicBezTo>
                    <a:pt x="1742" y="508"/>
                    <a:pt x="1763" y="450"/>
                    <a:pt x="1772" y="389"/>
                  </a:cubicBezTo>
                  <a:cubicBezTo>
                    <a:pt x="1786" y="319"/>
                    <a:pt x="1785" y="248"/>
                    <a:pt x="1768" y="179"/>
                  </a:cubicBezTo>
                  <a:cubicBezTo>
                    <a:pt x="1760" y="135"/>
                    <a:pt x="1739" y="93"/>
                    <a:pt x="1709" y="59"/>
                  </a:cubicBezTo>
                  <a:cubicBezTo>
                    <a:pt x="1665" y="13"/>
                    <a:pt x="1595" y="0"/>
                    <a:pt x="15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31"/>
            <p:cNvSpPr/>
            <p:nvPr/>
          </p:nvSpPr>
          <p:spPr>
            <a:xfrm>
              <a:off x="6450812" y="3816389"/>
              <a:ext cx="220493" cy="107047"/>
            </a:xfrm>
            <a:custGeom>
              <a:rect b="b" l="l" r="r" t="t"/>
              <a:pathLst>
                <a:path extrusionOk="0" h="552" w="1137">
                  <a:moveTo>
                    <a:pt x="872" y="1"/>
                  </a:moveTo>
                  <a:cubicBezTo>
                    <a:pt x="806" y="1"/>
                    <a:pt x="739" y="11"/>
                    <a:pt x="689" y="15"/>
                  </a:cubicBezTo>
                  <a:cubicBezTo>
                    <a:pt x="540" y="32"/>
                    <a:pt x="395" y="58"/>
                    <a:pt x="248" y="84"/>
                  </a:cubicBezTo>
                  <a:cubicBezTo>
                    <a:pt x="221" y="90"/>
                    <a:pt x="194" y="94"/>
                    <a:pt x="168" y="99"/>
                  </a:cubicBezTo>
                  <a:cubicBezTo>
                    <a:pt x="130" y="141"/>
                    <a:pt x="98" y="188"/>
                    <a:pt x="72" y="237"/>
                  </a:cubicBezTo>
                  <a:cubicBezTo>
                    <a:pt x="40" y="300"/>
                    <a:pt x="0" y="391"/>
                    <a:pt x="6" y="467"/>
                  </a:cubicBezTo>
                  <a:cubicBezTo>
                    <a:pt x="11" y="541"/>
                    <a:pt x="153" y="550"/>
                    <a:pt x="211" y="551"/>
                  </a:cubicBezTo>
                  <a:cubicBezTo>
                    <a:pt x="228" y="551"/>
                    <a:pt x="246" y="552"/>
                    <a:pt x="263" y="552"/>
                  </a:cubicBezTo>
                  <a:cubicBezTo>
                    <a:pt x="507" y="552"/>
                    <a:pt x="751" y="515"/>
                    <a:pt x="985" y="442"/>
                  </a:cubicBezTo>
                  <a:cubicBezTo>
                    <a:pt x="1031" y="428"/>
                    <a:pt x="1078" y="411"/>
                    <a:pt x="1122" y="391"/>
                  </a:cubicBezTo>
                  <a:cubicBezTo>
                    <a:pt x="1136" y="321"/>
                    <a:pt x="1135" y="248"/>
                    <a:pt x="1118" y="178"/>
                  </a:cubicBezTo>
                  <a:cubicBezTo>
                    <a:pt x="1110" y="134"/>
                    <a:pt x="1089" y="93"/>
                    <a:pt x="1060" y="60"/>
                  </a:cubicBezTo>
                  <a:cubicBezTo>
                    <a:pt x="1015" y="13"/>
                    <a:pt x="944" y="1"/>
                    <a:pt x="8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31"/>
            <p:cNvSpPr/>
            <p:nvPr/>
          </p:nvSpPr>
          <p:spPr>
            <a:xfrm>
              <a:off x="6077505" y="2573713"/>
              <a:ext cx="280803" cy="1262258"/>
            </a:xfrm>
            <a:custGeom>
              <a:rect b="b" l="l" r="r" t="t"/>
              <a:pathLst>
                <a:path extrusionOk="0" h="6509" w="1448">
                  <a:moveTo>
                    <a:pt x="1222" y="503"/>
                  </a:moveTo>
                  <a:cubicBezTo>
                    <a:pt x="1222" y="503"/>
                    <a:pt x="1222" y="503"/>
                    <a:pt x="1222" y="503"/>
                  </a:cubicBezTo>
                  <a:lnTo>
                    <a:pt x="1222" y="503"/>
                  </a:lnTo>
                  <a:cubicBezTo>
                    <a:pt x="1222" y="503"/>
                    <a:pt x="1222" y="503"/>
                    <a:pt x="1222" y="503"/>
                  </a:cubicBezTo>
                  <a:close/>
                  <a:moveTo>
                    <a:pt x="21" y="0"/>
                  </a:moveTo>
                  <a:cubicBezTo>
                    <a:pt x="20" y="11"/>
                    <a:pt x="20" y="19"/>
                    <a:pt x="19" y="30"/>
                  </a:cubicBezTo>
                  <a:cubicBezTo>
                    <a:pt x="8" y="196"/>
                    <a:pt x="1" y="362"/>
                    <a:pt x="4" y="527"/>
                  </a:cubicBezTo>
                  <a:cubicBezTo>
                    <a:pt x="6" y="858"/>
                    <a:pt x="34" y="1187"/>
                    <a:pt x="89" y="1513"/>
                  </a:cubicBezTo>
                  <a:cubicBezTo>
                    <a:pt x="196" y="2142"/>
                    <a:pt x="300" y="2749"/>
                    <a:pt x="268" y="3392"/>
                  </a:cubicBezTo>
                  <a:cubicBezTo>
                    <a:pt x="238" y="3961"/>
                    <a:pt x="118" y="4498"/>
                    <a:pt x="218" y="5070"/>
                  </a:cubicBezTo>
                  <a:cubicBezTo>
                    <a:pt x="269" y="5357"/>
                    <a:pt x="429" y="6353"/>
                    <a:pt x="455" y="6433"/>
                  </a:cubicBezTo>
                  <a:cubicBezTo>
                    <a:pt x="456" y="6437"/>
                    <a:pt x="458" y="6441"/>
                    <a:pt x="461" y="6446"/>
                  </a:cubicBezTo>
                  <a:cubicBezTo>
                    <a:pt x="463" y="6448"/>
                    <a:pt x="466" y="6451"/>
                    <a:pt x="470" y="6452"/>
                  </a:cubicBezTo>
                  <a:cubicBezTo>
                    <a:pt x="523" y="6490"/>
                    <a:pt x="587" y="6509"/>
                    <a:pt x="652" y="6509"/>
                  </a:cubicBezTo>
                  <a:cubicBezTo>
                    <a:pt x="654" y="6509"/>
                    <a:pt x="657" y="6509"/>
                    <a:pt x="659" y="6509"/>
                  </a:cubicBezTo>
                  <a:cubicBezTo>
                    <a:pt x="733" y="6507"/>
                    <a:pt x="807" y="6494"/>
                    <a:pt x="878" y="6470"/>
                  </a:cubicBezTo>
                  <a:cubicBezTo>
                    <a:pt x="945" y="6447"/>
                    <a:pt x="1007" y="6414"/>
                    <a:pt x="1065" y="6373"/>
                  </a:cubicBezTo>
                  <a:cubicBezTo>
                    <a:pt x="1083" y="6360"/>
                    <a:pt x="1097" y="6346"/>
                    <a:pt x="1108" y="6328"/>
                  </a:cubicBezTo>
                  <a:cubicBezTo>
                    <a:pt x="1139" y="6279"/>
                    <a:pt x="1126" y="6202"/>
                    <a:pt x="1128" y="6145"/>
                  </a:cubicBezTo>
                  <a:cubicBezTo>
                    <a:pt x="1134" y="6064"/>
                    <a:pt x="1161" y="5563"/>
                    <a:pt x="1175" y="5395"/>
                  </a:cubicBezTo>
                  <a:cubicBezTo>
                    <a:pt x="1198" y="5063"/>
                    <a:pt x="1230" y="4732"/>
                    <a:pt x="1266" y="4401"/>
                  </a:cubicBezTo>
                  <a:cubicBezTo>
                    <a:pt x="1311" y="3988"/>
                    <a:pt x="1336" y="3574"/>
                    <a:pt x="1373" y="3161"/>
                  </a:cubicBezTo>
                  <a:cubicBezTo>
                    <a:pt x="1383" y="3052"/>
                    <a:pt x="1391" y="2942"/>
                    <a:pt x="1399" y="2835"/>
                  </a:cubicBezTo>
                  <a:cubicBezTo>
                    <a:pt x="1420" y="2552"/>
                    <a:pt x="1441" y="2270"/>
                    <a:pt x="1446" y="1988"/>
                  </a:cubicBezTo>
                  <a:cubicBezTo>
                    <a:pt x="1448" y="1842"/>
                    <a:pt x="1416" y="1697"/>
                    <a:pt x="1401" y="1553"/>
                  </a:cubicBezTo>
                  <a:cubicBezTo>
                    <a:pt x="1394" y="1495"/>
                    <a:pt x="1393" y="1439"/>
                    <a:pt x="1394" y="1381"/>
                  </a:cubicBezTo>
                  <a:cubicBezTo>
                    <a:pt x="1402" y="1166"/>
                    <a:pt x="1332" y="933"/>
                    <a:pt x="1291" y="721"/>
                  </a:cubicBezTo>
                  <a:cubicBezTo>
                    <a:pt x="1277" y="646"/>
                    <a:pt x="1262" y="569"/>
                    <a:pt x="1222" y="503"/>
                  </a:cubicBezTo>
                  <a:lnTo>
                    <a:pt x="1222" y="503"/>
                  </a:lnTo>
                  <a:cubicBezTo>
                    <a:pt x="1238" y="530"/>
                    <a:pt x="1183" y="646"/>
                    <a:pt x="1164" y="669"/>
                  </a:cubicBezTo>
                  <a:cubicBezTo>
                    <a:pt x="1135" y="710"/>
                    <a:pt x="1112" y="717"/>
                    <a:pt x="1064" y="720"/>
                  </a:cubicBezTo>
                  <a:cubicBezTo>
                    <a:pt x="1041" y="722"/>
                    <a:pt x="1019" y="723"/>
                    <a:pt x="996" y="723"/>
                  </a:cubicBezTo>
                  <a:cubicBezTo>
                    <a:pt x="867" y="723"/>
                    <a:pt x="729" y="695"/>
                    <a:pt x="612" y="654"/>
                  </a:cubicBezTo>
                  <a:cubicBezTo>
                    <a:pt x="491" y="611"/>
                    <a:pt x="339" y="536"/>
                    <a:pt x="262" y="427"/>
                  </a:cubicBezTo>
                  <a:cubicBezTo>
                    <a:pt x="173" y="296"/>
                    <a:pt x="103" y="140"/>
                    <a:pt x="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31"/>
            <p:cNvSpPr/>
            <p:nvPr/>
          </p:nvSpPr>
          <p:spPr>
            <a:xfrm>
              <a:off x="6077893" y="2573713"/>
              <a:ext cx="280416" cy="1254889"/>
            </a:xfrm>
            <a:custGeom>
              <a:rect b="b" l="l" r="r" t="t"/>
              <a:pathLst>
                <a:path extrusionOk="0" h="6471" w="1446">
                  <a:moveTo>
                    <a:pt x="21" y="0"/>
                  </a:moveTo>
                  <a:cubicBezTo>
                    <a:pt x="19" y="11"/>
                    <a:pt x="19" y="19"/>
                    <a:pt x="18" y="30"/>
                  </a:cubicBezTo>
                  <a:cubicBezTo>
                    <a:pt x="6" y="196"/>
                    <a:pt x="0" y="362"/>
                    <a:pt x="3" y="527"/>
                  </a:cubicBezTo>
                  <a:cubicBezTo>
                    <a:pt x="41" y="576"/>
                    <a:pt x="81" y="624"/>
                    <a:pt x="114" y="668"/>
                  </a:cubicBezTo>
                  <a:cubicBezTo>
                    <a:pt x="130" y="686"/>
                    <a:pt x="141" y="704"/>
                    <a:pt x="154" y="723"/>
                  </a:cubicBezTo>
                  <a:cubicBezTo>
                    <a:pt x="585" y="1330"/>
                    <a:pt x="826" y="2145"/>
                    <a:pt x="896" y="2879"/>
                  </a:cubicBezTo>
                  <a:cubicBezTo>
                    <a:pt x="927" y="3202"/>
                    <a:pt x="912" y="3530"/>
                    <a:pt x="899" y="3856"/>
                  </a:cubicBezTo>
                  <a:cubicBezTo>
                    <a:pt x="869" y="4726"/>
                    <a:pt x="861" y="5599"/>
                    <a:pt x="876" y="6470"/>
                  </a:cubicBezTo>
                  <a:cubicBezTo>
                    <a:pt x="943" y="6447"/>
                    <a:pt x="1005" y="6414"/>
                    <a:pt x="1063" y="6373"/>
                  </a:cubicBezTo>
                  <a:cubicBezTo>
                    <a:pt x="1081" y="6360"/>
                    <a:pt x="1095" y="6346"/>
                    <a:pt x="1106" y="6328"/>
                  </a:cubicBezTo>
                  <a:cubicBezTo>
                    <a:pt x="1137" y="6279"/>
                    <a:pt x="1124" y="6202"/>
                    <a:pt x="1126" y="6145"/>
                  </a:cubicBezTo>
                  <a:cubicBezTo>
                    <a:pt x="1132" y="6064"/>
                    <a:pt x="1159" y="5563"/>
                    <a:pt x="1173" y="5395"/>
                  </a:cubicBezTo>
                  <a:cubicBezTo>
                    <a:pt x="1196" y="5063"/>
                    <a:pt x="1228" y="4732"/>
                    <a:pt x="1264" y="4401"/>
                  </a:cubicBezTo>
                  <a:cubicBezTo>
                    <a:pt x="1309" y="3988"/>
                    <a:pt x="1334" y="3574"/>
                    <a:pt x="1371" y="3161"/>
                  </a:cubicBezTo>
                  <a:cubicBezTo>
                    <a:pt x="1381" y="3052"/>
                    <a:pt x="1389" y="2942"/>
                    <a:pt x="1397" y="2835"/>
                  </a:cubicBezTo>
                  <a:cubicBezTo>
                    <a:pt x="1418" y="2552"/>
                    <a:pt x="1439" y="2270"/>
                    <a:pt x="1444" y="1988"/>
                  </a:cubicBezTo>
                  <a:cubicBezTo>
                    <a:pt x="1446" y="1842"/>
                    <a:pt x="1414" y="1697"/>
                    <a:pt x="1399" y="1553"/>
                  </a:cubicBezTo>
                  <a:cubicBezTo>
                    <a:pt x="1392" y="1495"/>
                    <a:pt x="1391" y="1439"/>
                    <a:pt x="1393" y="1381"/>
                  </a:cubicBezTo>
                  <a:cubicBezTo>
                    <a:pt x="1402" y="1166"/>
                    <a:pt x="1330" y="933"/>
                    <a:pt x="1290" y="721"/>
                  </a:cubicBezTo>
                  <a:cubicBezTo>
                    <a:pt x="1275" y="646"/>
                    <a:pt x="1261" y="569"/>
                    <a:pt x="1221" y="503"/>
                  </a:cubicBezTo>
                  <a:lnTo>
                    <a:pt x="1221" y="503"/>
                  </a:lnTo>
                  <a:cubicBezTo>
                    <a:pt x="1236" y="529"/>
                    <a:pt x="1181" y="646"/>
                    <a:pt x="1162" y="669"/>
                  </a:cubicBezTo>
                  <a:cubicBezTo>
                    <a:pt x="1133" y="710"/>
                    <a:pt x="1111" y="717"/>
                    <a:pt x="1062" y="720"/>
                  </a:cubicBezTo>
                  <a:cubicBezTo>
                    <a:pt x="1039" y="722"/>
                    <a:pt x="1017" y="723"/>
                    <a:pt x="994" y="723"/>
                  </a:cubicBezTo>
                  <a:cubicBezTo>
                    <a:pt x="865" y="723"/>
                    <a:pt x="727" y="695"/>
                    <a:pt x="611" y="654"/>
                  </a:cubicBezTo>
                  <a:cubicBezTo>
                    <a:pt x="489" y="611"/>
                    <a:pt x="337" y="536"/>
                    <a:pt x="262" y="427"/>
                  </a:cubicBezTo>
                  <a:cubicBezTo>
                    <a:pt x="171" y="296"/>
                    <a:pt x="101" y="140"/>
                    <a:pt x="21" y="0"/>
                  </a:cubicBezTo>
                  <a:close/>
                </a:path>
              </a:pathLst>
            </a:custGeom>
            <a:solidFill>
              <a:schemeClr val="lt2">
                <a:alpha val="220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31"/>
            <p:cNvSpPr/>
            <p:nvPr/>
          </p:nvSpPr>
          <p:spPr>
            <a:xfrm>
              <a:off x="6209763" y="2432923"/>
              <a:ext cx="381450" cy="1514166"/>
            </a:xfrm>
            <a:custGeom>
              <a:rect b="b" l="l" r="r" t="t"/>
              <a:pathLst>
                <a:path extrusionOk="0" h="7808" w="1967">
                  <a:moveTo>
                    <a:pt x="1882" y="1"/>
                  </a:moveTo>
                  <a:cubicBezTo>
                    <a:pt x="1848" y="93"/>
                    <a:pt x="1812" y="182"/>
                    <a:pt x="1773" y="272"/>
                  </a:cubicBezTo>
                  <a:cubicBezTo>
                    <a:pt x="1743" y="346"/>
                    <a:pt x="1716" y="415"/>
                    <a:pt x="1645" y="460"/>
                  </a:cubicBezTo>
                  <a:cubicBezTo>
                    <a:pt x="1530" y="535"/>
                    <a:pt x="1411" y="608"/>
                    <a:pt x="1293" y="681"/>
                  </a:cubicBezTo>
                  <a:cubicBezTo>
                    <a:pt x="1209" y="733"/>
                    <a:pt x="1121" y="788"/>
                    <a:pt x="1024" y="814"/>
                  </a:cubicBezTo>
                  <a:cubicBezTo>
                    <a:pt x="957" y="833"/>
                    <a:pt x="888" y="837"/>
                    <a:pt x="819" y="837"/>
                  </a:cubicBezTo>
                  <a:cubicBezTo>
                    <a:pt x="780" y="837"/>
                    <a:pt x="742" y="836"/>
                    <a:pt x="704" y="835"/>
                  </a:cubicBezTo>
                  <a:cubicBezTo>
                    <a:pt x="552" y="829"/>
                    <a:pt x="401" y="824"/>
                    <a:pt x="248" y="818"/>
                  </a:cubicBezTo>
                  <a:cubicBezTo>
                    <a:pt x="245" y="818"/>
                    <a:pt x="242" y="817"/>
                    <a:pt x="238" y="817"/>
                  </a:cubicBezTo>
                  <a:cubicBezTo>
                    <a:pt x="229" y="817"/>
                    <a:pt x="219" y="820"/>
                    <a:pt x="211" y="825"/>
                  </a:cubicBezTo>
                  <a:cubicBezTo>
                    <a:pt x="201" y="831"/>
                    <a:pt x="194" y="839"/>
                    <a:pt x="190" y="850"/>
                  </a:cubicBezTo>
                  <a:cubicBezTo>
                    <a:pt x="33" y="1127"/>
                    <a:pt x="0" y="1454"/>
                    <a:pt x="36" y="1772"/>
                  </a:cubicBezTo>
                  <a:cubicBezTo>
                    <a:pt x="46" y="1849"/>
                    <a:pt x="58" y="1926"/>
                    <a:pt x="75" y="2002"/>
                  </a:cubicBezTo>
                  <a:cubicBezTo>
                    <a:pt x="165" y="2425"/>
                    <a:pt x="393" y="2814"/>
                    <a:pt x="466" y="3238"/>
                  </a:cubicBezTo>
                  <a:cubicBezTo>
                    <a:pt x="583" y="3920"/>
                    <a:pt x="526" y="4607"/>
                    <a:pt x="540" y="5292"/>
                  </a:cubicBezTo>
                  <a:cubicBezTo>
                    <a:pt x="544" y="5496"/>
                    <a:pt x="550" y="5700"/>
                    <a:pt x="559" y="5904"/>
                  </a:cubicBezTo>
                  <a:cubicBezTo>
                    <a:pt x="573" y="6267"/>
                    <a:pt x="629" y="7695"/>
                    <a:pt x="664" y="7736"/>
                  </a:cubicBezTo>
                  <a:cubicBezTo>
                    <a:pt x="679" y="7752"/>
                    <a:pt x="700" y="7766"/>
                    <a:pt x="720" y="7773"/>
                  </a:cubicBezTo>
                  <a:cubicBezTo>
                    <a:pt x="782" y="7796"/>
                    <a:pt x="847" y="7807"/>
                    <a:pt x="913" y="7807"/>
                  </a:cubicBezTo>
                  <a:cubicBezTo>
                    <a:pt x="945" y="7807"/>
                    <a:pt x="977" y="7805"/>
                    <a:pt x="1009" y="7799"/>
                  </a:cubicBezTo>
                  <a:cubicBezTo>
                    <a:pt x="1106" y="7781"/>
                    <a:pt x="1199" y="7750"/>
                    <a:pt x="1286" y="7704"/>
                  </a:cubicBezTo>
                  <a:cubicBezTo>
                    <a:pt x="1305" y="7695"/>
                    <a:pt x="1325" y="7684"/>
                    <a:pt x="1344" y="7673"/>
                  </a:cubicBezTo>
                  <a:cubicBezTo>
                    <a:pt x="1374" y="7655"/>
                    <a:pt x="1402" y="7634"/>
                    <a:pt x="1428" y="7611"/>
                  </a:cubicBezTo>
                  <a:cubicBezTo>
                    <a:pt x="1486" y="7557"/>
                    <a:pt x="1523" y="7481"/>
                    <a:pt x="1531" y="7401"/>
                  </a:cubicBezTo>
                  <a:cubicBezTo>
                    <a:pt x="1539" y="7249"/>
                    <a:pt x="1597" y="5941"/>
                    <a:pt x="1626" y="5631"/>
                  </a:cubicBezTo>
                  <a:cubicBezTo>
                    <a:pt x="1680" y="5086"/>
                    <a:pt x="1757" y="4539"/>
                    <a:pt x="1822" y="3994"/>
                  </a:cubicBezTo>
                  <a:cubicBezTo>
                    <a:pt x="1879" y="3494"/>
                    <a:pt x="1939" y="2992"/>
                    <a:pt x="1955" y="2488"/>
                  </a:cubicBezTo>
                  <a:cubicBezTo>
                    <a:pt x="1966" y="2180"/>
                    <a:pt x="1966" y="1870"/>
                    <a:pt x="1962" y="1560"/>
                  </a:cubicBezTo>
                  <a:cubicBezTo>
                    <a:pt x="1959" y="1348"/>
                    <a:pt x="1954" y="1134"/>
                    <a:pt x="1947" y="920"/>
                  </a:cubicBezTo>
                  <a:cubicBezTo>
                    <a:pt x="1945" y="866"/>
                    <a:pt x="1943" y="813"/>
                    <a:pt x="1940" y="759"/>
                  </a:cubicBezTo>
                  <a:cubicBezTo>
                    <a:pt x="1928" y="506"/>
                    <a:pt x="1904" y="252"/>
                    <a:pt x="18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31"/>
            <p:cNvSpPr/>
            <p:nvPr/>
          </p:nvSpPr>
          <p:spPr>
            <a:xfrm>
              <a:off x="6209957" y="2432923"/>
              <a:ext cx="381257" cy="1487987"/>
            </a:xfrm>
            <a:custGeom>
              <a:rect b="b" l="l" r="r" t="t"/>
              <a:pathLst>
                <a:path extrusionOk="0" h="7673" w="1966">
                  <a:moveTo>
                    <a:pt x="1882" y="1"/>
                  </a:moveTo>
                  <a:cubicBezTo>
                    <a:pt x="1848" y="93"/>
                    <a:pt x="1812" y="182"/>
                    <a:pt x="1774" y="272"/>
                  </a:cubicBezTo>
                  <a:cubicBezTo>
                    <a:pt x="1742" y="346"/>
                    <a:pt x="1716" y="415"/>
                    <a:pt x="1646" y="460"/>
                  </a:cubicBezTo>
                  <a:cubicBezTo>
                    <a:pt x="1529" y="535"/>
                    <a:pt x="1410" y="608"/>
                    <a:pt x="1293" y="681"/>
                  </a:cubicBezTo>
                  <a:cubicBezTo>
                    <a:pt x="1208" y="733"/>
                    <a:pt x="1120" y="788"/>
                    <a:pt x="1023" y="814"/>
                  </a:cubicBezTo>
                  <a:cubicBezTo>
                    <a:pt x="957" y="833"/>
                    <a:pt x="888" y="837"/>
                    <a:pt x="819" y="837"/>
                  </a:cubicBezTo>
                  <a:cubicBezTo>
                    <a:pt x="781" y="837"/>
                    <a:pt x="742" y="836"/>
                    <a:pt x="704" y="835"/>
                  </a:cubicBezTo>
                  <a:cubicBezTo>
                    <a:pt x="553" y="829"/>
                    <a:pt x="400" y="824"/>
                    <a:pt x="247" y="818"/>
                  </a:cubicBezTo>
                  <a:cubicBezTo>
                    <a:pt x="244" y="818"/>
                    <a:pt x="241" y="817"/>
                    <a:pt x="237" y="817"/>
                  </a:cubicBezTo>
                  <a:cubicBezTo>
                    <a:pt x="228" y="817"/>
                    <a:pt x="218" y="820"/>
                    <a:pt x="210" y="825"/>
                  </a:cubicBezTo>
                  <a:cubicBezTo>
                    <a:pt x="200" y="831"/>
                    <a:pt x="193" y="839"/>
                    <a:pt x="189" y="850"/>
                  </a:cubicBezTo>
                  <a:cubicBezTo>
                    <a:pt x="34" y="1127"/>
                    <a:pt x="1" y="1454"/>
                    <a:pt x="36" y="1772"/>
                  </a:cubicBezTo>
                  <a:cubicBezTo>
                    <a:pt x="86" y="1807"/>
                    <a:pt x="142" y="1829"/>
                    <a:pt x="203" y="1840"/>
                  </a:cubicBezTo>
                  <a:cubicBezTo>
                    <a:pt x="248" y="1848"/>
                    <a:pt x="297" y="1850"/>
                    <a:pt x="346" y="1850"/>
                  </a:cubicBezTo>
                  <a:cubicBezTo>
                    <a:pt x="476" y="1850"/>
                    <a:pt x="618" y="1831"/>
                    <a:pt x="753" y="1831"/>
                  </a:cubicBezTo>
                  <a:cubicBezTo>
                    <a:pt x="916" y="1831"/>
                    <a:pt x="1070" y="1859"/>
                    <a:pt x="1183" y="1982"/>
                  </a:cubicBezTo>
                  <a:cubicBezTo>
                    <a:pt x="1248" y="2052"/>
                    <a:pt x="1284" y="2144"/>
                    <a:pt x="1310" y="2235"/>
                  </a:cubicBezTo>
                  <a:cubicBezTo>
                    <a:pt x="1490" y="2812"/>
                    <a:pt x="1474" y="3428"/>
                    <a:pt x="1454" y="4033"/>
                  </a:cubicBezTo>
                  <a:cubicBezTo>
                    <a:pt x="1417" y="5246"/>
                    <a:pt x="1380" y="6458"/>
                    <a:pt x="1343" y="7673"/>
                  </a:cubicBezTo>
                  <a:cubicBezTo>
                    <a:pt x="1373" y="7655"/>
                    <a:pt x="1401" y="7634"/>
                    <a:pt x="1427" y="7611"/>
                  </a:cubicBezTo>
                  <a:cubicBezTo>
                    <a:pt x="1485" y="7557"/>
                    <a:pt x="1522" y="7481"/>
                    <a:pt x="1530" y="7401"/>
                  </a:cubicBezTo>
                  <a:cubicBezTo>
                    <a:pt x="1538" y="7249"/>
                    <a:pt x="1596" y="5941"/>
                    <a:pt x="1625" y="5631"/>
                  </a:cubicBezTo>
                  <a:cubicBezTo>
                    <a:pt x="1679" y="5086"/>
                    <a:pt x="1756" y="4539"/>
                    <a:pt x="1821" y="3994"/>
                  </a:cubicBezTo>
                  <a:cubicBezTo>
                    <a:pt x="1878" y="3494"/>
                    <a:pt x="1938" y="2992"/>
                    <a:pt x="1954" y="2488"/>
                  </a:cubicBezTo>
                  <a:cubicBezTo>
                    <a:pt x="1965" y="2180"/>
                    <a:pt x="1965" y="1870"/>
                    <a:pt x="1962" y="1560"/>
                  </a:cubicBezTo>
                  <a:cubicBezTo>
                    <a:pt x="1960" y="1348"/>
                    <a:pt x="1953" y="1134"/>
                    <a:pt x="1946" y="920"/>
                  </a:cubicBezTo>
                  <a:cubicBezTo>
                    <a:pt x="1944" y="866"/>
                    <a:pt x="1943" y="813"/>
                    <a:pt x="1940" y="759"/>
                  </a:cubicBezTo>
                  <a:cubicBezTo>
                    <a:pt x="1927" y="506"/>
                    <a:pt x="1904" y="252"/>
                    <a:pt x="1882" y="1"/>
                  </a:cubicBezTo>
                  <a:close/>
                </a:path>
              </a:pathLst>
            </a:custGeom>
            <a:solidFill>
              <a:schemeClr val="lt2">
                <a:alpha val="220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31"/>
            <p:cNvSpPr/>
            <p:nvPr/>
          </p:nvSpPr>
          <p:spPr>
            <a:xfrm>
              <a:off x="5976664" y="1746037"/>
              <a:ext cx="658181" cy="1001817"/>
            </a:xfrm>
            <a:custGeom>
              <a:rect b="b" l="l" r="r" t="t"/>
              <a:pathLst>
                <a:path extrusionOk="0" h="5166" w="3394">
                  <a:moveTo>
                    <a:pt x="1145" y="0"/>
                  </a:moveTo>
                  <a:cubicBezTo>
                    <a:pt x="1132" y="0"/>
                    <a:pt x="1120" y="0"/>
                    <a:pt x="1107" y="0"/>
                  </a:cubicBezTo>
                  <a:cubicBezTo>
                    <a:pt x="1082" y="2"/>
                    <a:pt x="1056" y="2"/>
                    <a:pt x="1030" y="3"/>
                  </a:cubicBezTo>
                  <a:cubicBezTo>
                    <a:pt x="861" y="11"/>
                    <a:pt x="690" y="31"/>
                    <a:pt x="526" y="80"/>
                  </a:cubicBezTo>
                  <a:cubicBezTo>
                    <a:pt x="241" y="170"/>
                    <a:pt x="80" y="331"/>
                    <a:pt x="29" y="634"/>
                  </a:cubicBezTo>
                  <a:cubicBezTo>
                    <a:pt x="0" y="804"/>
                    <a:pt x="14" y="978"/>
                    <a:pt x="29" y="1149"/>
                  </a:cubicBezTo>
                  <a:cubicBezTo>
                    <a:pt x="73" y="1663"/>
                    <a:pt x="160" y="2176"/>
                    <a:pt x="234" y="2686"/>
                  </a:cubicBezTo>
                  <a:cubicBezTo>
                    <a:pt x="324" y="3280"/>
                    <a:pt x="413" y="3872"/>
                    <a:pt x="504" y="4464"/>
                  </a:cubicBezTo>
                  <a:cubicBezTo>
                    <a:pt x="543" y="4721"/>
                    <a:pt x="654" y="4932"/>
                    <a:pt x="895" y="5038"/>
                  </a:cubicBezTo>
                  <a:cubicBezTo>
                    <a:pt x="1107" y="5133"/>
                    <a:pt x="1344" y="5163"/>
                    <a:pt x="1578" y="5166"/>
                  </a:cubicBezTo>
                  <a:cubicBezTo>
                    <a:pt x="1590" y="5166"/>
                    <a:pt x="1601" y="5166"/>
                    <a:pt x="1613" y="5166"/>
                  </a:cubicBezTo>
                  <a:cubicBezTo>
                    <a:pt x="1859" y="5166"/>
                    <a:pt x="2108" y="5137"/>
                    <a:pt x="2341" y="5062"/>
                  </a:cubicBezTo>
                  <a:cubicBezTo>
                    <a:pt x="2491" y="5016"/>
                    <a:pt x="2634" y="4947"/>
                    <a:pt x="2765" y="4859"/>
                  </a:cubicBezTo>
                  <a:cubicBezTo>
                    <a:pt x="2857" y="4795"/>
                    <a:pt x="2944" y="4721"/>
                    <a:pt x="3004" y="4627"/>
                  </a:cubicBezTo>
                  <a:cubicBezTo>
                    <a:pt x="3150" y="4403"/>
                    <a:pt x="3152" y="4081"/>
                    <a:pt x="3141" y="3823"/>
                  </a:cubicBezTo>
                  <a:cubicBezTo>
                    <a:pt x="3127" y="3497"/>
                    <a:pt x="3147" y="3164"/>
                    <a:pt x="3176" y="2838"/>
                  </a:cubicBezTo>
                  <a:cubicBezTo>
                    <a:pt x="3207" y="2478"/>
                    <a:pt x="3263" y="2119"/>
                    <a:pt x="3310" y="1761"/>
                  </a:cubicBezTo>
                  <a:cubicBezTo>
                    <a:pt x="3320" y="1696"/>
                    <a:pt x="3328" y="1633"/>
                    <a:pt x="3336" y="1570"/>
                  </a:cubicBezTo>
                  <a:cubicBezTo>
                    <a:pt x="3361" y="1363"/>
                    <a:pt x="3394" y="1150"/>
                    <a:pt x="3392" y="943"/>
                  </a:cubicBezTo>
                  <a:cubicBezTo>
                    <a:pt x="3391" y="839"/>
                    <a:pt x="3343" y="776"/>
                    <a:pt x="3252" y="731"/>
                  </a:cubicBezTo>
                  <a:cubicBezTo>
                    <a:pt x="3213" y="712"/>
                    <a:pt x="3175" y="694"/>
                    <a:pt x="3135" y="681"/>
                  </a:cubicBezTo>
                  <a:cubicBezTo>
                    <a:pt x="3051" y="650"/>
                    <a:pt x="2967" y="624"/>
                    <a:pt x="2884" y="590"/>
                  </a:cubicBezTo>
                  <a:cubicBezTo>
                    <a:pt x="2714" y="517"/>
                    <a:pt x="2547" y="437"/>
                    <a:pt x="2382" y="350"/>
                  </a:cubicBezTo>
                  <a:cubicBezTo>
                    <a:pt x="2375" y="346"/>
                    <a:pt x="2365" y="342"/>
                    <a:pt x="2359" y="336"/>
                  </a:cubicBezTo>
                  <a:cubicBezTo>
                    <a:pt x="2222" y="259"/>
                    <a:pt x="2090" y="153"/>
                    <a:pt x="1940" y="122"/>
                  </a:cubicBezTo>
                  <a:cubicBezTo>
                    <a:pt x="1680" y="68"/>
                    <a:pt x="1409" y="0"/>
                    <a:pt x="11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31"/>
            <p:cNvSpPr/>
            <p:nvPr/>
          </p:nvSpPr>
          <p:spPr>
            <a:xfrm>
              <a:off x="6416294" y="1997559"/>
              <a:ext cx="202264" cy="730322"/>
            </a:xfrm>
            <a:custGeom>
              <a:rect b="b" l="l" r="r" t="t"/>
              <a:pathLst>
                <a:path extrusionOk="0" h="3766" w="1043">
                  <a:moveTo>
                    <a:pt x="601" y="0"/>
                  </a:moveTo>
                  <a:cubicBezTo>
                    <a:pt x="601" y="1"/>
                    <a:pt x="601" y="1"/>
                    <a:pt x="600" y="1"/>
                  </a:cubicBezTo>
                  <a:lnTo>
                    <a:pt x="600" y="1"/>
                  </a:lnTo>
                  <a:cubicBezTo>
                    <a:pt x="601" y="1"/>
                    <a:pt x="601" y="1"/>
                    <a:pt x="601" y="0"/>
                  </a:cubicBezTo>
                  <a:close/>
                  <a:moveTo>
                    <a:pt x="600" y="1"/>
                  </a:moveTo>
                  <a:lnTo>
                    <a:pt x="600" y="1"/>
                  </a:lnTo>
                  <a:cubicBezTo>
                    <a:pt x="559" y="60"/>
                    <a:pt x="520" y="120"/>
                    <a:pt x="484" y="182"/>
                  </a:cubicBezTo>
                  <a:cubicBezTo>
                    <a:pt x="441" y="259"/>
                    <a:pt x="405" y="340"/>
                    <a:pt x="368" y="417"/>
                  </a:cubicBezTo>
                  <a:cubicBezTo>
                    <a:pt x="333" y="496"/>
                    <a:pt x="293" y="572"/>
                    <a:pt x="260" y="650"/>
                  </a:cubicBezTo>
                  <a:cubicBezTo>
                    <a:pt x="192" y="814"/>
                    <a:pt x="140" y="983"/>
                    <a:pt x="103" y="1155"/>
                  </a:cubicBezTo>
                  <a:cubicBezTo>
                    <a:pt x="20" y="1531"/>
                    <a:pt x="1" y="1915"/>
                    <a:pt x="2" y="2299"/>
                  </a:cubicBezTo>
                  <a:cubicBezTo>
                    <a:pt x="6" y="2729"/>
                    <a:pt x="32" y="3157"/>
                    <a:pt x="60" y="3585"/>
                  </a:cubicBezTo>
                  <a:cubicBezTo>
                    <a:pt x="65" y="3646"/>
                    <a:pt x="68" y="3705"/>
                    <a:pt x="74" y="3765"/>
                  </a:cubicBezTo>
                  <a:cubicBezTo>
                    <a:pt x="224" y="3719"/>
                    <a:pt x="367" y="3650"/>
                    <a:pt x="498" y="3562"/>
                  </a:cubicBezTo>
                  <a:cubicBezTo>
                    <a:pt x="590" y="3498"/>
                    <a:pt x="677" y="3424"/>
                    <a:pt x="737" y="3330"/>
                  </a:cubicBezTo>
                  <a:cubicBezTo>
                    <a:pt x="883" y="3106"/>
                    <a:pt x="885" y="2784"/>
                    <a:pt x="874" y="2526"/>
                  </a:cubicBezTo>
                  <a:cubicBezTo>
                    <a:pt x="861" y="2200"/>
                    <a:pt x="880" y="1867"/>
                    <a:pt x="909" y="1541"/>
                  </a:cubicBezTo>
                  <a:cubicBezTo>
                    <a:pt x="941" y="1181"/>
                    <a:pt x="996" y="822"/>
                    <a:pt x="1043" y="464"/>
                  </a:cubicBezTo>
                  <a:cubicBezTo>
                    <a:pt x="982" y="384"/>
                    <a:pt x="909" y="314"/>
                    <a:pt x="828" y="256"/>
                  </a:cubicBezTo>
                  <a:cubicBezTo>
                    <a:pt x="776" y="218"/>
                    <a:pt x="730" y="168"/>
                    <a:pt x="673" y="138"/>
                  </a:cubicBezTo>
                  <a:cubicBezTo>
                    <a:pt x="631" y="116"/>
                    <a:pt x="562" y="57"/>
                    <a:pt x="6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31"/>
            <p:cNvSpPr/>
            <p:nvPr/>
          </p:nvSpPr>
          <p:spPr>
            <a:xfrm>
              <a:off x="6176408" y="1745843"/>
              <a:ext cx="261799" cy="76213"/>
            </a:xfrm>
            <a:custGeom>
              <a:rect b="b" l="l" r="r" t="t"/>
              <a:pathLst>
                <a:path extrusionOk="0" h="393" w="1350">
                  <a:moveTo>
                    <a:pt x="115" y="1"/>
                  </a:moveTo>
                  <a:cubicBezTo>
                    <a:pt x="103" y="1"/>
                    <a:pt x="90" y="1"/>
                    <a:pt x="77" y="1"/>
                  </a:cubicBezTo>
                  <a:cubicBezTo>
                    <a:pt x="52" y="3"/>
                    <a:pt x="28" y="3"/>
                    <a:pt x="0" y="4"/>
                  </a:cubicBezTo>
                  <a:cubicBezTo>
                    <a:pt x="4" y="11"/>
                    <a:pt x="10" y="18"/>
                    <a:pt x="15" y="23"/>
                  </a:cubicBezTo>
                  <a:cubicBezTo>
                    <a:pt x="73" y="91"/>
                    <a:pt x="149" y="139"/>
                    <a:pt x="234" y="167"/>
                  </a:cubicBezTo>
                  <a:cubicBezTo>
                    <a:pt x="291" y="186"/>
                    <a:pt x="348" y="200"/>
                    <a:pt x="408" y="209"/>
                  </a:cubicBezTo>
                  <a:cubicBezTo>
                    <a:pt x="540" y="233"/>
                    <a:pt x="675" y="244"/>
                    <a:pt x="810" y="244"/>
                  </a:cubicBezTo>
                  <a:cubicBezTo>
                    <a:pt x="888" y="245"/>
                    <a:pt x="968" y="251"/>
                    <a:pt x="1046" y="262"/>
                  </a:cubicBezTo>
                  <a:cubicBezTo>
                    <a:pt x="1095" y="269"/>
                    <a:pt x="1141" y="291"/>
                    <a:pt x="1188" y="310"/>
                  </a:cubicBezTo>
                  <a:cubicBezTo>
                    <a:pt x="1244" y="332"/>
                    <a:pt x="1297" y="359"/>
                    <a:pt x="1348" y="391"/>
                  </a:cubicBezTo>
                  <a:lnTo>
                    <a:pt x="1348" y="391"/>
                  </a:lnTo>
                  <a:cubicBezTo>
                    <a:pt x="1338" y="383"/>
                    <a:pt x="1333" y="348"/>
                    <a:pt x="1329" y="337"/>
                  </a:cubicBezTo>
                  <a:cubicBezTo>
                    <a:pt x="1192" y="259"/>
                    <a:pt x="1060" y="154"/>
                    <a:pt x="910" y="121"/>
                  </a:cubicBezTo>
                  <a:cubicBezTo>
                    <a:pt x="651" y="67"/>
                    <a:pt x="380" y="1"/>
                    <a:pt x="115" y="1"/>
                  </a:cubicBezTo>
                  <a:close/>
                  <a:moveTo>
                    <a:pt x="1348" y="391"/>
                  </a:moveTo>
                  <a:cubicBezTo>
                    <a:pt x="1348" y="392"/>
                    <a:pt x="1349" y="392"/>
                    <a:pt x="1349" y="392"/>
                  </a:cubicBezTo>
                  <a:cubicBezTo>
                    <a:pt x="1349" y="392"/>
                    <a:pt x="1348" y="392"/>
                    <a:pt x="1348" y="39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31"/>
            <p:cNvSpPr/>
            <p:nvPr/>
          </p:nvSpPr>
          <p:spPr>
            <a:xfrm>
              <a:off x="6181644" y="1344223"/>
              <a:ext cx="327345" cy="428380"/>
            </a:xfrm>
            <a:custGeom>
              <a:rect b="b" l="l" r="r" t="t"/>
              <a:pathLst>
                <a:path extrusionOk="0" h="2209" w="1688">
                  <a:moveTo>
                    <a:pt x="1198" y="1"/>
                  </a:moveTo>
                  <a:cubicBezTo>
                    <a:pt x="1114" y="1"/>
                    <a:pt x="1031" y="26"/>
                    <a:pt x="960" y="74"/>
                  </a:cubicBezTo>
                  <a:cubicBezTo>
                    <a:pt x="913" y="107"/>
                    <a:pt x="871" y="144"/>
                    <a:pt x="832" y="185"/>
                  </a:cubicBezTo>
                  <a:cubicBezTo>
                    <a:pt x="683" y="339"/>
                    <a:pt x="546" y="500"/>
                    <a:pt x="408" y="663"/>
                  </a:cubicBezTo>
                  <a:cubicBezTo>
                    <a:pt x="350" y="732"/>
                    <a:pt x="291" y="802"/>
                    <a:pt x="250" y="880"/>
                  </a:cubicBezTo>
                  <a:cubicBezTo>
                    <a:pt x="130" y="1109"/>
                    <a:pt x="159" y="1386"/>
                    <a:pt x="119" y="1642"/>
                  </a:cubicBezTo>
                  <a:cubicBezTo>
                    <a:pt x="105" y="1734"/>
                    <a:pt x="81" y="1825"/>
                    <a:pt x="46" y="1911"/>
                  </a:cubicBezTo>
                  <a:cubicBezTo>
                    <a:pt x="24" y="1971"/>
                    <a:pt x="1" y="2037"/>
                    <a:pt x="72" y="2074"/>
                  </a:cubicBezTo>
                  <a:cubicBezTo>
                    <a:pt x="100" y="2086"/>
                    <a:pt x="132" y="2092"/>
                    <a:pt x="163" y="2092"/>
                  </a:cubicBezTo>
                  <a:cubicBezTo>
                    <a:pt x="168" y="2092"/>
                    <a:pt x="173" y="2092"/>
                    <a:pt x="178" y="2092"/>
                  </a:cubicBezTo>
                  <a:cubicBezTo>
                    <a:pt x="353" y="2099"/>
                    <a:pt x="527" y="2119"/>
                    <a:pt x="699" y="2155"/>
                  </a:cubicBezTo>
                  <a:cubicBezTo>
                    <a:pt x="737" y="2163"/>
                    <a:pt x="776" y="2172"/>
                    <a:pt x="814" y="2181"/>
                  </a:cubicBezTo>
                  <a:cubicBezTo>
                    <a:pt x="868" y="2194"/>
                    <a:pt x="925" y="2208"/>
                    <a:pt x="980" y="2208"/>
                  </a:cubicBezTo>
                  <a:cubicBezTo>
                    <a:pt x="1005" y="2208"/>
                    <a:pt x="1030" y="2205"/>
                    <a:pt x="1054" y="2198"/>
                  </a:cubicBezTo>
                  <a:cubicBezTo>
                    <a:pt x="1079" y="2192"/>
                    <a:pt x="1101" y="2178"/>
                    <a:pt x="1119" y="2159"/>
                  </a:cubicBezTo>
                  <a:cubicBezTo>
                    <a:pt x="1136" y="2137"/>
                    <a:pt x="1136" y="2100"/>
                    <a:pt x="1143" y="2074"/>
                  </a:cubicBezTo>
                  <a:cubicBezTo>
                    <a:pt x="1156" y="2006"/>
                    <a:pt x="1169" y="1942"/>
                    <a:pt x="1185" y="1874"/>
                  </a:cubicBezTo>
                  <a:cubicBezTo>
                    <a:pt x="1193" y="1837"/>
                    <a:pt x="1205" y="1797"/>
                    <a:pt x="1236" y="1776"/>
                  </a:cubicBezTo>
                  <a:cubicBezTo>
                    <a:pt x="1258" y="1764"/>
                    <a:pt x="1284" y="1757"/>
                    <a:pt x="1308" y="1757"/>
                  </a:cubicBezTo>
                  <a:cubicBezTo>
                    <a:pt x="1381" y="1746"/>
                    <a:pt x="1452" y="1717"/>
                    <a:pt x="1512" y="1675"/>
                  </a:cubicBezTo>
                  <a:cubicBezTo>
                    <a:pt x="1547" y="1653"/>
                    <a:pt x="1574" y="1624"/>
                    <a:pt x="1595" y="1589"/>
                  </a:cubicBezTo>
                  <a:cubicBezTo>
                    <a:pt x="1621" y="1541"/>
                    <a:pt x="1625" y="1486"/>
                    <a:pt x="1629" y="1432"/>
                  </a:cubicBezTo>
                  <a:cubicBezTo>
                    <a:pt x="1642" y="1251"/>
                    <a:pt x="1655" y="1070"/>
                    <a:pt x="1669" y="887"/>
                  </a:cubicBezTo>
                  <a:cubicBezTo>
                    <a:pt x="1672" y="865"/>
                    <a:pt x="1671" y="842"/>
                    <a:pt x="1662" y="821"/>
                  </a:cubicBezTo>
                  <a:cubicBezTo>
                    <a:pt x="1654" y="807"/>
                    <a:pt x="1647" y="792"/>
                    <a:pt x="1643" y="776"/>
                  </a:cubicBezTo>
                  <a:cubicBezTo>
                    <a:pt x="1638" y="752"/>
                    <a:pt x="1653" y="730"/>
                    <a:pt x="1664" y="705"/>
                  </a:cubicBezTo>
                  <a:cubicBezTo>
                    <a:pt x="1687" y="648"/>
                    <a:pt x="1671" y="583"/>
                    <a:pt x="1655" y="521"/>
                  </a:cubicBezTo>
                  <a:cubicBezTo>
                    <a:pt x="1639" y="456"/>
                    <a:pt x="1635" y="392"/>
                    <a:pt x="1613" y="328"/>
                  </a:cubicBezTo>
                  <a:cubicBezTo>
                    <a:pt x="1587" y="255"/>
                    <a:pt x="1547" y="188"/>
                    <a:pt x="1494" y="130"/>
                  </a:cubicBezTo>
                  <a:cubicBezTo>
                    <a:pt x="1442" y="74"/>
                    <a:pt x="1375" y="32"/>
                    <a:pt x="1300" y="13"/>
                  </a:cubicBezTo>
                  <a:cubicBezTo>
                    <a:pt x="1266" y="5"/>
                    <a:pt x="1232" y="1"/>
                    <a:pt x="1198" y="1"/>
                  </a:cubicBezTo>
                  <a:close/>
                </a:path>
              </a:pathLst>
            </a:custGeom>
            <a:solidFill>
              <a:srgbClr val="B980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31"/>
            <p:cNvSpPr/>
            <p:nvPr/>
          </p:nvSpPr>
          <p:spPr>
            <a:xfrm>
              <a:off x="6317004" y="1369433"/>
              <a:ext cx="191986" cy="403170"/>
            </a:xfrm>
            <a:custGeom>
              <a:rect b="b" l="l" r="r" t="t"/>
              <a:pathLst>
                <a:path extrusionOk="0" h="2079" w="990">
                  <a:moveTo>
                    <a:pt x="796" y="0"/>
                  </a:moveTo>
                  <a:cubicBezTo>
                    <a:pt x="774" y="4"/>
                    <a:pt x="752" y="11"/>
                    <a:pt x="732" y="21"/>
                  </a:cubicBezTo>
                  <a:cubicBezTo>
                    <a:pt x="584" y="87"/>
                    <a:pt x="478" y="226"/>
                    <a:pt x="418" y="377"/>
                  </a:cubicBezTo>
                  <a:cubicBezTo>
                    <a:pt x="365" y="508"/>
                    <a:pt x="343" y="648"/>
                    <a:pt x="328" y="787"/>
                  </a:cubicBezTo>
                  <a:cubicBezTo>
                    <a:pt x="321" y="849"/>
                    <a:pt x="324" y="910"/>
                    <a:pt x="319" y="972"/>
                  </a:cubicBezTo>
                  <a:cubicBezTo>
                    <a:pt x="310" y="1045"/>
                    <a:pt x="303" y="1118"/>
                    <a:pt x="295" y="1192"/>
                  </a:cubicBezTo>
                  <a:cubicBezTo>
                    <a:pt x="286" y="1298"/>
                    <a:pt x="273" y="1407"/>
                    <a:pt x="224" y="1501"/>
                  </a:cubicBezTo>
                  <a:cubicBezTo>
                    <a:pt x="191" y="1560"/>
                    <a:pt x="142" y="1612"/>
                    <a:pt x="107" y="1670"/>
                  </a:cubicBezTo>
                  <a:cubicBezTo>
                    <a:pt x="42" y="1777"/>
                    <a:pt x="17" y="1904"/>
                    <a:pt x="1" y="2025"/>
                  </a:cubicBezTo>
                  <a:cubicBezTo>
                    <a:pt x="39" y="2033"/>
                    <a:pt x="78" y="2042"/>
                    <a:pt x="116" y="2051"/>
                  </a:cubicBezTo>
                  <a:cubicBezTo>
                    <a:pt x="170" y="2064"/>
                    <a:pt x="227" y="2078"/>
                    <a:pt x="282" y="2078"/>
                  </a:cubicBezTo>
                  <a:cubicBezTo>
                    <a:pt x="307" y="2078"/>
                    <a:pt x="332" y="2075"/>
                    <a:pt x="356" y="2068"/>
                  </a:cubicBezTo>
                  <a:cubicBezTo>
                    <a:pt x="381" y="2062"/>
                    <a:pt x="403" y="2048"/>
                    <a:pt x="421" y="2029"/>
                  </a:cubicBezTo>
                  <a:cubicBezTo>
                    <a:pt x="438" y="2007"/>
                    <a:pt x="438" y="1970"/>
                    <a:pt x="445" y="1944"/>
                  </a:cubicBezTo>
                  <a:cubicBezTo>
                    <a:pt x="458" y="1876"/>
                    <a:pt x="471" y="1812"/>
                    <a:pt x="487" y="1744"/>
                  </a:cubicBezTo>
                  <a:cubicBezTo>
                    <a:pt x="495" y="1707"/>
                    <a:pt x="507" y="1667"/>
                    <a:pt x="538" y="1646"/>
                  </a:cubicBezTo>
                  <a:cubicBezTo>
                    <a:pt x="560" y="1634"/>
                    <a:pt x="586" y="1627"/>
                    <a:pt x="610" y="1627"/>
                  </a:cubicBezTo>
                  <a:cubicBezTo>
                    <a:pt x="683" y="1616"/>
                    <a:pt x="754" y="1587"/>
                    <a:pt x="814" y="1545"/>
                  </a:cubicBezTo>
                  <a:cubicBezTo>
                    <a:pt x="849" y="1523"/>
                    <a:pt x="876" y="1494"/>
                    <a:pt x="897" y="1459"/>
                  </a:cubicBezTo>
                  <a:cubicBezTo>
                    <a:pt x="923" y="1411"/>
                    <a:pt x="927" y="1356"/>
                    <a:pt x="931" y="1302"/>
                  </a:cubicBezTo>
                  <a:cubicBezTo>
                    <a:pt x="944" y="1121"/>
                    <a:pt x="957" y="940"/>
                    <a:pt x="971" y="757"/>
                  </a:cubicBezTo>
                  <a:cubicBezTo>
                    <a:pt x="974" y="735"/>
                    <a:pt x="973" y="712"/>
                    <a:pt x="964" y="691"/>
                  </a:cubicBezTo>
                  <a:cubicBezTo>
                    <a:pt x="956" y="677"/>
                    <a:pt x="949" y="661"/>
                    <a:pt x="944" y="646"/>
                  </a:cubicBezTo>
                  <a:cubicBezTo>
                    <a:pt x="940" y="621"/>
                    <a:pt x="955" y="599"/>
                    <a:pt x="966" y="575"/>
                  </a:cubicBezTo>
                  <a:cubicBezTo>
                    <a:pt x="989" y="518"/>
                    <a:pt x="973" y="452"/>
                    <a:pt x="957" y="391"/>
                  </a:cubicBezTo>
                  <a:cubicBezTo>
                    <a:pt x="941" y="325"/>
                    <a:pt x="937" y="262"/>
                    <a:pt x="915" y="197"/>
                  </a:cubicBezTo>
                  <a:cubicBezTo>
                    <a:pt x="889" y="124"/>
                    <a:pt x="849" y="58"/>
                    <a:pt x="796" y="0"/>
                  </a:cubicBezTo>
                  <a:close/>
                </a:path>
              </a:pathLst>
            </a:custGeom>
            <a:solidFill>
              <a:srgbClr val="C98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31"/>
            <p:cNvSpPr/>
            <p:nvPr/>
          </p:nvSpPr>
          <p:spPr>
            <a:xfrm>
              <a:off x="6121139" y="1241248"/>
              <a:ext cx="390953" cy="432647"/>
            </a:xfrm>
            <a:custGeom>
              <a:rect b="b" l="l" r="r" t="t"/>
              <a:pathLst>
                <a:path extrusionOk="0" h="2231" w="2016">
                  <a:moveTo>
                    <a:pt x="1144" y="1"/>
                  </a:moveTo>
                  <a:cubicBezTo>
                    <a:pt x="1074" y="1"/>
                    <a:pt x="1003" y="7"/>
                    <a:pt x="934" y="20"/>
                  </a:cubicBezTo>
                  <a:cubicBezTo>
                    <a:pt x="712" y="61"/>
                    <a:pt x="494" y="149"/>
                    <a:pt x="321" y="292"/>
                  </a:cubicBezTo>
                  <a:cubicBezTo>
                    <a:pt x="158" y="419"/>
                    <a:pt x="50" y="602"/>
                    <a:pt x="15" y="804"/>
                  </a:cubicBezTo>
                  <a:cubicBezTo>
                    <a:pt x="4" y="876"/>
                    <a:pt x="0" y="949"/>
                    <a:pt x="3" y="1022"/>
                  </a:cubicBezTo>
                  <a:cubicBezTo>
                    <a:pt x="6" y="1132"/>
                    <a:pt x="17" y="1241"/>
                    <a:pt x="37" y="1348"/>
                  </a:cubicBezTo>
                  <a:cubicBezTo>
                    <a:pt x="65" y="1505"/>
                    <a:pt x="119" y="1644"/>
                    <a:pt x="165" y="1793"/>
                  </a:cubicBezTo>
                  <a:cubicBezTo>
                    <a:pt x="201" y="1901"/>
                    <a:pt x="251" y="2023"/>
                    <a:pt x="340" y="2098"/>
                  </a:cubicBezTo>
                  <a:cubicBezTo>
                    <a:pt x="432" y="2179"/>
                    <a:pt x="549" y="2226"/>
                    <a:pt x="672" y="2230"/>
                  </a:cubicBezTo>
                  <a:cubicBezTo>
                    <a:pt x="674" y="2230"/>
                    <a:pt x="675" y="2230"/>
                    <a:pt x="677" y="2230"/>
                  </a:cubicBezTo>
                  <a:cubicBezTo>
                    <a:pt x="803" y="2230"/>
                    <a:pt x="928" y="2179"/>
                    <a:pt x="1037" y="2116"/>
                  </a:cubicBezTo>
                  <a:cubicBezTo>
                    <a:pt x="1100" y="2079"/>
                    <a:pt x="1152" y="2027"/>
                    <a:pt x="1190" y="1963"/>
                  </a:cubicBezTo>
                  <a:cubicBezTo>
                    <a:pt x="1230" y="1893"/>
                    <a:pt x="1241" y="1809"/>
                    <a:pt x="1272" y="1735"/>
                  </a:cubicBezTo>
                  <a:cubicBezTo>
                    <a:pt x="1294" y="1681"/>
                    <a:pt x="1326" y="1630"/>
                    <a:pt x="1364" y="1586"/>
                  </a:cubicBezTo>
                  <a:cubicBezTo>
                    <a:pt x="1397" y="1548"/>
                    <a:pt x="1439" y="1519"/>
                    <a:pt x="1487" y="1501"/>
                  </a:cubicBezTo>
                  <a:cubicBezTo>
                    <a:pt x="1503" y="1496"/>
                    <a:pt x="1522" y="1493"/>
                    <a:pt x="1540" y="1493"/>
                  </a:cubicBezTo>
                  <a:cubicBezTo>
                    <a:pt x="1564" y="1493"/>
                    <a:pt x="1588" y="1498"/>
                    <a:pt x="1607" y="1510"/>
                  </a:cubicBezTo>
                  <a:cubicBezTo>
                    <a:pt x="1627" y="1524"/>
                    <a:pt x="1636" y="1552"/>
                    <a:pt x="1665" y="1552"/>
                  </a:cubicBezTo>
                  <a:cubicBezTo>
                    <a:pt x="1699" y="1550"/>
                    <a:pt x="1724" y="1505"/>
                    <a:pt x="1742" y="1482"/>
                  </a:cubicBezTo>
                  <a:cubicBezTo>
                    <a:pt x="1790" y="1418"/>
                    <a:pt x="1824" y="1347"/>
                    <a:pt x="1846" y="1270"/>
                  </a:cubicBezTo>
                  <a:cubicBezTo>
                    <a:pt x="1885" y="1132"/>
                    <a:pt x="1874" y="980"/>
                    <a:pt x="1932" y="847"/>
                  </a:cubicBezTo>
                  <a:cubicBezTo>
                    <a:pt x="1956" y="788"/>
                    <a:pt x="1994" y="739"/>
                    <a:pt x="2007" y="675"/>
                  </a:cubicBezTo>
                  <a:cubicBezTo>
                    <a:pt x="2013" y="649"/>
                    <a:pt x="2014" y="624"/>
                    <a:pt x="2016" y="598"/>
                  </a:cubicBezTo>
                  <a:cubicBezTo>
                    <a:pt x="2016" y="578"/>
                    <a:pt x="2013" y="559"/>
                    <a:pt x="2010" y="540"/>
                  </a:cubicBezTo>
                  <a:cubicBezTo>
                    <a:pt x="2006" y="519"/>
                    <a:pt x="2000" y="499"/>
                    <a:pt x="1994" y="479"/>
                  </a:cubicBezTo>
                  <a:cubicBezTo>
                    <a:pt x="1989" y="463"/>
                    <a:pt x="1981" y="446"/>
                    <a:pt x="1973" y="431"/>
                  </a:cubicBezTo>
                  <a:cubicBezTo>
                    <a:pt x="1944" y="383"/>
                    <a:pt x="1910" y="339"/>
                    <a:pt x="1872" y="298"/>
                  </a:cubicBezTo>
                  <a:cubicBezTo>
                    <a:pt x="1686" y="95"/>
                    <a:pt x="1415" y="1"/>
                    <a:pt x="1144" y="1"/>
                  </a:cubicBezTo>
                  <a:close/>
                </a:path>
              </a:pathLst>
            </a:custGeom>
            <a:solidFill>
              <a:srgbClr val="D9A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31"/>
            <p:cNvSpPr/>
            <p:nvPr/>
          </p:nvSpPr>
          <p:spPr>
            <a:xfrm>
              <a:off x="6121527" y="1357022"/>
              <a:ext cx="390565" cy="316873"/>
            </a:xfrm>
            <a:custGeom>
              <a:rect b="b" l="l" r="r" t="t"/>
              <a:pathLst>
                <a:path extrusionOk="0" h="1634" w="2014">
                  <a:moveTo>
                    <a:pt x="2014" y="1"/>
                  </a:moveTo>
                  <a:lnTo>
                    <a:pt x="2014" y="1"/>
                  </a:lnTo>
                  <a:cubicBezTo>
                    <a:pt x="1846" y="169"/>
                    <a:pt x="1653" y="310"/>
                    <a:pt x="1444" y="422"/>
                  </a:cubicBezTo>
                  <a:cubicBezTo>
                    <a:pt x="1202" y="546"/>
                    <a:pt x="930" y="620"/>
                    <a:pt x="660" y="620"/>
                  </a:cubicBezTo>
                  <a:cubicBezTo>
                    <a:pt x="576" y="620"/>
                    <a:pt x="492" y="613"/>
                    <a:pt x="410" y="598"/>
                  </a:cubicBezTo>
                  <a:cubicBezTo>
                    <a:pt x="283" y="578"/>
                    <a:pt x="100" y="528"/>
                    <a:pt x="1" y="425"/>
                  </a:cubicBezTo>
                  <a:lnTo>
                    <a:pt x="1" y="425"/>
                  </a:lnTo>
                  <a:cubicBezTo>
                    <a:pt x="4" y="535"/>
                    <a:pt x="15" y="644"/>
                    <a:pt x="35" y="751"/>
                  </a:cubicBezTo>
                  <a:cubicBezTo>
                    <a:pt x="63" y="908"/>
                    <a:pt x="117" y="1047"/>
                    <a:pt x="163" y="1196"/>
                  </a:cubicBezTo>
                  <a:cubicBezTo>
                    <a:pt x="199" y="1304"/>
                    <a:pt x="249" y="1426"/>
                    <a:pt x="338" y="1501"/>
                  </a:cubicBezTo>
                  <a:cubicBezTo>
                    <a:pt x="430" y="1582"/>
                    <a:pt x="547" y="1629"/>
                    <a:pt x="670" y="1633"/>
                  </a:cubicBezTo>
                  <a:cubicBezTo>
                    <a:pt x="672" y="1633"/>
                    <a:pt x="673" y="1633"/>
                    <a:pt x="675" y="1633"/>
                  </a:cubicBezTo>
                  <a:cubicBezTo>
                    <a:pt x="801" y="1633"/>
                    <a:pt x="926" y="1582"/>
                    <a:pt x="1035" y="1519"/>
                  </a:cubicBezTo>
                  <a:cubicBezTo>
                    <a:pt x="1098" y="1482"/>
                    <a:pt x="1150" y="1430"/>
                    <a:pt x="1188" y="1366"/>
                  </a:cubicBezTo>
                  <a:cubicBezTo>
                    <a:pt x="1228" y="1296"/>
                    <a:pt x="1239" y="1212"/>
                    <a:pt x="1270" y="1138"/>
                  </a:cubicBezTo>
                  <a:cubicBezTo>
                    <a:pt x="1292" y="1084"/>
                    <a:pt x="1324" y="1033"/>
                    <a:pt x="1362" y="989"/>
                  </a:cubicBezTo>
                  <a:cubicBezTo>
                    <a:pt x="1395" y="951"/>
                    <a:pt x="1437" y="922"/>
                    <a:pt x="1485" y="904"/>
                  </a:cubicBezTo>
                  <a:cubicBezTo>
                    <a:pt x="1501" y="899"/>
                    <a:pt x="1520" y="896"/>
                    <a:pt x="1538" y="896"/>
                  </a:cubicBezTo>
                  <a:cubicBezTo>
                    <a:pt x="1562" y="896"/>
                    <a:pt x="1586" y="901"/>
                    <a:pt x="1605" y="913"/>
                  </a:cubicBezTo>
                  <a:cubicBezTo>
                    <a:pt x="1625" y="927"/>
                    <a:pt x="1634" y="955"/>
                    <a:pt x="1663" y="955"/>
                  </a:cubicBezTo>
                  <a:cubicBezTo>
                    <a:pt x="1697" y="953"/>
                    <a:pt x="1722" y="908"/>
                    <a:pt x="1740" y="885"/>
                  </a:cubicBezTo>
                  <a:cubicBezTo>
                    <a:pt x="1788" y="821"/>
                    <a:pt x="1822" y="750"/>
                    <a:pt x="1844" y="673"/>
                  </a:cubicBezTo>
                  <a:cubicBezTo>
                    <a:pt x="1883" y="535"/>
                    <a:pt x="1872" y="383"/>
                    <a:pt x="1930" y="250"/>
                  </a:cubicBezTo>
                  <a:cubicBezTo>
                    <a:pt x="1954" y="191"/>
                    <a:pt x="1992" y="142"/>
                    <a:pt x="2005" y="78"/>
                  </a:cubicBezTo>
                  <a:cubicBezTo>
                    <a:pt x="2011" y="52"/>
                    <a:pt x="2012" y="27"/>
                    <a:pt x="2014" y="1"/>
                  </a:cubicBezTo>
                  <a:close/>
                </a:path>
              </a:pathLst>
            </a:custGeom>
            <a:solidFill>
              <a:srgbClr val="D9A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31"/>
            <p:cNvSpPr/>
            <p:nvPr/>
          </p:nvSpPr>
          <p:spPr>
            <a:xfrm>
              <a:off x="6176408" y="1678939"/>
              <a:ext cx="251327" cy="135360"/>
            </a:xfrm>
            <a:custGeom>
              <a:rect b="b" l="l" r="r" t="t"/>
              <a:pathLst>
                <a:path extrusionOk="0" h="698" w="1296">
                  <a:moveTo>
                    <a:pt x="120" y="1"/>
                  </a:moveTo>
                  <a:cubicBezTo>
                    <a:pt x="120" y="1"/>
                    <a:pt x="120" y="1"/>
                    <a:pt x="120" y="2"/>
                  </a:cubicBezTo>
                  <a:lnTo>
                    <a:pt x="120" y="2"/>
                  </a:lnTo>
                  <a:cubicBezTo>
                    <a:pt x="120" y="1"/>
                    <a:pt x="120" y="1"/>
                    <a:pt x="120" y="1"/>
                  </a:cubicBezTo>
                  <a:close/>
                  <a:moveTo>
                    <a:pt x="120" y="2"/>
                  </a:moveTo>
                  <a:cubicBezTo>
                    <a:pt x="100" y="61"/>
                    <a:pt x="80" y="120"/>
                    <a:pt x="58" y="179"/>
                  </a:cubicBezTo>
                  <a:cubicBezTo>
                    <a:pt x="48" y="209"/>
                    <a:pt x="37" y="238"/>
                    <a:pt x="25" y="267"/>
                  </a:cubicBezTo>
                  <a:cubicBezTo>
                    <a:pt x="17" y="290"/>
                    <a:pt x="0" y="319"/>
                    <a:pt x="13" y="344"/>
                  </a:cubicBezTo>
                  <a:cubicBezTo>
                    <a:pt x="18" y="352"/>
                    <a:pt x="25" y="360"/>
                    <a:pt x="35" y="366"/>
                  </a:cubicBezTo>
                  <a:cubicBezTo>
                    <a:pt x="147" y="440"/>
                    <a:pt x="274" y="490"/>
                    <a:pt x="408" y="513"/>
                  </a:cubicBezTo>
                  <a:cubicBezTo>
                    <a:pt x="540" y="535"/>
                    <a:pt x="675" y="547"/>
                    <a:pt x="810" y="547"/>
                  </a:cubicBezTo>
                  <a:cubicBezTo>
                    <a:pt x="888" y="547"/>
                    <a:pt x="967" y="553"/>
                    <a:pt x="1045" y="565"/>
                  </a:cubicBezTo>
                  <a:cubicBezTo>
                    <a:pt x="1129" y="579"/>
                    <a:pt x="1247" y="620"/>
                    <a:pt x="1296" y="698"/>
                  </a:cubicBezTo>
                  <a:cubicBezTo>
                    <a:pt x="1268" y="644"/>
                    <a:pt x="1267" y="580"/>
                    <a:pt x="1267" y="520"/>
                  </a:cubicBezTo>
                  <a:cubicBezTo>
                    <a:pt x="1265" y="432"/>
                    <a:pt x="1263" y="338"/>
                    <a:pt x="1183" y="285"/>
                  </a:cubicBezTo>
                  <a:cubicBezTo>
                    <a:pt x="1151" y="262"/>
                    <a:pt x="1121" y="261"/>
                    <a:pt x="1090" y="261"/>
                  </a:cubicBezTo>
                  <a:cubicBezTo>
                    <a:pt x="1086" y="261"/>
                    <a:pt x="1082" y="261"/>
                    <a:pt x="1078" y="261"/>
                  </a:cubicBezTo>
                  <a:cubicBezTo>
                    <a:pt x="1066" y="261"/>
                    <a:pt x="1053" y="261"/>
                    <a:pt x="1040" y="260"/>
                  </a:cubicBezTo>
                  <a:cubicBezTo>
                    <a:pt x="788" y="232"/>
                    <a:pt x="526" y="235"/>
                    <a:pt x="291" y="141"/>
                  </a:cubicBezTo>
                  <a:cubicBezTo>
                    <a:pt x="253" y="126"/>
                    <a:pt x="218" y="107"/>
                    <a:pt x="185" y="85"/>
                  </a:cubicBezTo>
                  <a:cubicBezTo>
                    <a:pt x="169" y="75"/>
                    <a:pt x="154" y="63"/>
                    <a:pt x="142" y="50"/>
                  </a:cubicBezTo>
                  <a:cubicBezTo>
                    <a:pt x="135" y="42"/>
                    <a:pt x="116" y="13"/>
                    <a:pt x="120" y="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31"/>
            <p:cNvSpPr/>
            <p:nvPr/>
          </p:nvSpPr>
          <p:spPr>
            <a:xfrm>
              <a:off x="7047715" y="1463293"/>
              <a:ext cx="136523" cy="168133"/>
            </a:xfrm>
            <a:custGeom>
              <a:rect b="b" l="l" r="r" t="t"/>
              <a:pathLst>
                <a:path extrusionOk="0" h="867" w="704">
                  <a:moveTo>
                    <a:pt x="356" y="1"/>
                  </a:moveTo>
                  <a:cubicBezTo>
                    <a:pt x="165" y="1"/>
                    <a:pt x="7" y="191"/>
                    <a:pt x="3" y="427"/>
                  </a:cubicBezTo>
                  <a:cubicBezTo>
                    <a:pt x="0" y="667"/>
                    <a:pt x="152" y="862"/>
                    <a:pt x="345" y="867"/>
                  </a:cubicBezTo>
                  <a:cubicBezTo>
                    <a:pt x="346" y="867"/>
                    <a:pt x="347" y="867"/>
                    <a:pt x="349" y="867"/>
                  </a:cubicBezTo>
                  <a:cubicBezTo>
                    <a:pt x="538" y="867"/>
                    <a:pt x="696" y="676"/>
                    <a:pt x="700" y="440"/>
                  </a:cubicBezTo>
                  <a:cubicBezTo>
                    <a:pt x="704" y="200"/>
                    <a:pt x="551" y="5"/>
                    <a:pt x="360" y="1"/>
                  </a:cubicBezTo>
                  <a:cubicBezTo>
                    <a:pt x="358" y="1"/>
                    <a:pt x="357" y="1"/>
                    <a:pt x="3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31"/>
            <p:cNvSpPr/>
            <p:nvPr/>
          </p:nvSpPr>
          <p:spPr>
            <a:xfrm>
              <a:off x="7045388" y="1475317"/>
              <a:ext cx="108210" cy="115773"/>
            </a:xfrm>
            <a:custGeom>
              <a:rect b="b" l="l" r="r" t="t"/>
              <a:pathLst>
                <a:path extrusionOk="0" h="597" w="558">
                  <a:moveTo>
                    <a:pt x="307" y="0"/>
                  </a:moveTo>
                  <a:cubicBezTo>
                    <a:pt x="194" y="0"/>
                    <a:pt x="83" y="95"/>
                    <a:pt x="44" y="233"/>
                  </a:cubicBezTo>
                  <a:cubicBezTo>
                    <a:pt x="0" y="394"/>
                    <a:pt x="69" y="554"/>
                    <a:pt x="198" y="590"/>
                  </a:cubicBezTo>
                  <a:cubicBezTo>
                    <a:pt x="216" y="595"/>
                    <a:pt x="234" y="597"/>
                    <a:pt x="251" y="597"/>
                  </a:cubicBezTo>
                  <a:cubicBezTo>
                    <a:pt x="364" y="597"/>
                    <a:pt x="476" y="502"/>
                    <a:pt x="514" y="363"/>
                  </a:cubicBezTo>
                  <a:cubicBezTo>
                    <a:pt x="558" y="202"/>
                    <a:pt x="489" y="43"/>
                    <a:pt x="359" y="7"/>
                  </a:cubicBezTo>
                  <a:cubicBezTo>
                    <a:pt x="342" y="3"/>
                    <a:pt x="324" y="0"/>
                    <a:pt x="307" y="0"/>
                  </a:cubicBezTo>
                  <a:close/>
                </a:path>
              </a:pathLst>
            </a:custGeom>
            <a:solidFill>
              <a:srgbClr val="000000">
                <a:alpha val="117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31"/>
            <p:cNvSpPr/>
            <p:nvPr/>
          </p:nvSpPr>
          <p:spPr>
            <a:xfrm>
              <a:off x="7053339" y="1484625"/>
              <a:ext cx="66128" cy="70589"/>
            </a:xfrm>
            <a:custGeom>
              <a:rect b="b" l="l" r="r" t="t"/>
              <a:pathLst>
                <a:path extrusionOk="0" h="364" w="341">
                  <a:moveTo>
                    <a:pt x="187" y="0"/>
                  </a:moveTo>
                  <a:cubicBezTo>
                    <a:pt x="118" y="0"/>
                    <a:pt x="51" y="58"/>
                    <a:pt x="28" y="143"/>
                  </a:cubicBezTo>
                  <a:cubicBezTo>
                    <a:pt x="0" y="240"/>
                    <a:pt x="43" y="337"/>
                    <a:pt x="122" y="359"/>
                  </a:cubicBezTo>
                  <a:cubicBezTo>
                    <a:pt x="133" y="362"/>
                    <a:pt x="144" y="364"/>
                    <a:pt x="155" y="364"/>
                  </a:cubicBezTo>
                  <a:cubicBezTo>
                    <a:pt x="223" y="364"/>
                    <a:pt x="289" y="306"/>
                    <a:pt x="313" y="221"/>
                  </a:cubicBezTo>
                  <a:cubicBezTo>
                    <a:pt x="340" y="123"/>
                    <a:pt x="298" y="27"/>
                    <a:pt x="219" y="5"/>
                  </a:cubicBezTo>
                  <a:cubicBezTo>
                    <a:pt x="209" y="2"/>
                    <a:pt x="198" y="0"/>
                    <a:pt x="187" y="0"/>
                  </a:cubicBezTo>
                  <a:close/>
                </a:path>
              </a:pathLst>
            </a:custGeom>
            <a:solidFill>
              <a:srgbClr val="000000">
                <a:alpha val="29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31"/>
            <p:cNvSpPr/>
            <p:nvPr/>
          </p:nvSpPr>
          <p:spPr>
            <a:xfrm>
              <a:off x="7030650" y="1632785"/>
              <a:ext cx="123724" cy="71752"/>
            </a:xfrm>
            <a:custGeom>
              <a:rect b="b" l="l" r="r" t="t"/>
              <a:pathLst>
                <a:path extrusionOk="0" h="370" w="638">
                  <a:moveTo>
                    <a:pt x="361" y="1"/>
                  </a:moveTo>
                  <a:lnTo>
                    <a:pt x="0" y="110"/>
                  </a:lnTo>
                  <a:lnTo>
                    <a:pt x="277" y="370"/>
                  </a:lnTo>
                  <a:lnTo>
                    <a:pt x="638" y="261"/>
                  </a:lnTo>
                  <a:lnTo>
                    <a:pt x="3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31"/>
            <p:cNvSpPr/>
            <p:nvPr/>
          </p:nvSpPr>
          <p:spPr>
            <a:xfrm>
              <a:off x="7030650" y="1564135"/>
              <a:ext cx="86491" cy="89981"/>
            </a:xfrm>
            <a:custGeom>
              <a:rect b="b" l="l" r="r" t="t"/>
              <a:pathLst>
                <a:path extrusionOk="0" h="464" w="446">
                  <a:moveTo>
                    <a:pt x="445" y="1"/>
                  </a:moveTo>
                  <a:lnTo>
                    <a:pt x="83" y="110"/>
                  </a:lnTo>
                  <a:lnTo>
                    <a:pt x="0" y="464"/>
                  </a:lnTo>
                  <a:lnTo>
                    <a:pt x="361" y="355"/>
                  </a:lnTo>
                  <a:lnTo>
                    <a:pt x="445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31"/>
            <p:cNvSpPr/>
            <p:nvPr/>
          </p:nvSpPr>
          <p:spPr>
            <a:xfrm>
              <a:off x="7100657" y="1564135"/>
              <a:ext cx="70007" cy="119264"/>
            </a:xfrm>
            <a:custGeom>
              <a:rect b="b" l="l" r="r" t="t"/>
              <a:pathLst>
                <a:path extrusionOk="0" h="615" w="361">
                  <a:moveTo>
                    <a:pt x="84" y="1"/>
                  </a:moveTo>
                  <a:lnTo>
                    <a:pt x="0" y="355"/>
                  </a:lnTo>
                  <a:lnTo>
                    <a:pt x="277" y="615"/>
                  </a:lnTo>
                  <a:lnTo>
                    <a:pt x="361" y="261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31"/>
            <p:cNvSpPr/>
            <p:nvPr/>
          </p:nvSpPr>
          <p:spPr>
            <a:xfrm>
              <a:off x="7034141" y="1657413"/>
              <a:ext cx="78346" cy="288754"/>
            </a:xfrm>
            <a:custGeom>
              <a:rect b="b" l="l" r="r" t="t"/>
              <a:pathLst>
                <a:path extrusionOk="0" h="1489" w="404">
                  <a:moveTo>
                    <a:pt x="291" y="1"/>
                  </a:moveTo>
                  <a:cubicBezTo>
                    <a:pt x="239" y="1"/>
                    <a:pt x="194" y="39"/>
                    <a:pt x="186" y="91"/>
                  </a:cubicBezTo>
                  <a:lnTo>
                    <a:pt x="9" y="1366"/>
                  </a:lnTo>
                  <a:cubicBezTo>
                    <a:pt x="0" y="1414"/>
                    <a:pt x="26" y="1462"/>
                    <a:pt x="72" y="1479"/>
                  </a:cubicBezTo>
                  <a:cubicBezTo>
                    <a:pt x="73" y="1480"/>
                    <a:pt x="75" y="1480"/>
                    <a:pt x="75" y="1482"/>
                  </a:cubicBezTo>
                  <a:lnTo>
                    <a:pt x="83" y="1483"/>
                  </a:lnTo>
                  <a:cubicBezTo>
                    <a:pt x="88" y="1486"/>
                    <a:pt x="94" y="1487"/>
                    <a:pt x="98" y="1487"/>
                  </a:cubicBezTo>
                  <a:cubicBezTo>
                    <a:pt x="105" y="1489"/>
                    <a:pt x="112" y="1489"/>
                    <a:pt x="117" y="1489"/>
                  </a:cubicBezTo>
                  <a:lnTo>
                    <a:pt x="121" y="1489"/>
                  </a:lnTo>
                  <a:cubicBezTo>
                    <a:pt x="171" y="1484"/>
                    <a:pt x="211" y="1446"/>
                    <a:pt x="219" y="1398"/>
                  </a:cubicBezTo>
                  <a:lnTo>
                    <a:pt x="398" y="122"/>
                  </a:lnTo>
                  <a:cubicBezTo>
                    <a:pt x="404" y="78"/>
                    <a:pt x="380" y="33"/>
                    <a:pt x="340" y="14"/>
                  </a:cubicBezTo>
                  <a:cubicBezTo>
                    <a:pt x="336" y="13"/>
                    <a:pt x="329" y="9"/>
                    <a:pt x="325" y="7"/>
                  </a:cubicBezTo>
                  <a:cubicBezTo>
                    <a:pt x="318" y="5"/>
                    <a:pt x="313" y="3"/>
                    <a:pt x="306" y="2"/>
                  </a:cubicBezTo>
                  <a:cubicBezTo>
                    <a:pt x="301" y="1"/>
                    <a:pt x="296" y="1"/>
                    <a:pt x="2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31"/>
            <p:cNvSpPr/>
            <p:nvPr/>
          </p:nvSpPr>
          <p:spPr>
            <a:xfrm>
              <a:off x="7050430" y="1945005"/>
              <a:ext cx="6787" cy="1164"/>
            </a:xfrm>
            <a:custGeom>
              <a:rect b="b" l="l" r="r" t="t"/>
              <a:pathLst>
                <a:path extrusionOk="0" h="6" w="35">
                  <a:moveTo>
                    <a:pt x="0" y="0"/>
                  </a:moveTo>
                  <a:lnTo>
                    <a:pt x="0" y="0"/>
                  </a:lnTo>
                  <a:cubicBezTo>
                    <a:pt x="4" y="3"/>
                    <a:pt x="10" y="4"/>
                    <a:pt x="15" y="4"/>
                  </a:cubicBezTo>
                  <a:cubicBezTo>
                    <a:pt x="21" y="6"/>
                    <a:pt x="28" y="6"/>
                    <a:pt x="35" y="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31"/>
            <p:cNvSpPr/>
            <p:nvPr/>
          </p:nvSpPr>
          <p:spPr>
            <a:xfrm>
              <a:off x="7034141" y="1657801"/>
              <a:ext cx="66322" cy="286815"/>
            </a:xfrm>
            <a:custGeom>
              <a:rect b="b" l="l" r="r" t="t"/>
              <a:pathLst>
                <a:path extrusionOk="0" h="1479" w="342">
                  <a:moveTo>
                    <a:pt x="291" y="0"/>
                  </a:moveTo>
                  <a:cubicBezTo>
                    <a:pt x="239" y="0"/>
                    <a:pt x="195" y="38"/>
                    <a:pt x="188" y="91"/>
                  </a:cubicBezTo>
                  <a:lnTo>
                    <a:pt x="9" y="1365"/>
                  </a:lnTo>
                  <a:cubicBezTo>
                    <a:pt x="0" y="1414"/>
                    <a:pt x="28" y="1460"/>
                    <a:pt x="73" y="1478"/>
                  </a:cubicBezTo>
                  <a:lnTo>
                    <a:pt x="266" y="99"/>
                  </a:lnTo>
                  <a:cubicBezTo>
                    <a:pt x="271" y="58"/>
                    <a:pt x="302" y="25"/>
                    <a:pt x="342" y="12"/>
                  </a:cubicBezTo>
                  <a:cubicBezTo>
                    <a:pt x="336" y="11"/>
                    <a:pt x="331" y="8"/>
                    <a:pt x="325" y="5"/>
                  </a:cubicBezTo>
                  <a:cubicBezTo>
                    <a:pt x="320" y="3"/>
                    <a:pt x="313" y="1"/>
                    <a:pt x="306" y="1"/>
                  </a:cubicBezTo>
                  <a:cubicBezTo>
                    <a:pt x="301" y="0"/>
                    <a:pt x="296" y="0"/>
                    <a:pt x="2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31"/>
            <p:cNvSpPr/>
            <p:nvPr/>
          </p:nvSpPr>
          <p:spPr>
            <a:xfrm>
              <a:off x="6989538" y="1714427"/>
              <a:ext cx="163867" cy="256951"/>
            </a:xfrm>
            <a:custGeom>
              <a:rect b="b" l="l" r="r" t="t"/>
              <a:pathLst>
                <a:path extrusionOk="0" h="1325" w="845">
                  <a:moveTo>
                    <a:pt x="618" y="0"/>
                  </a:moveTo>
                  <a:cubicBezTo>
                    <a:pt x="611" y="0"/>
                    <a:pt x="605" y="3"/>
                    <a:pt x="599" y="7"/>
                  </a:cubicBezTo>
                  <a:cubicBezTo>
                    <a:pt x="596" y="9"/>
                    <a:pt x="595" y="15"/>
                    <a:pt x="594" y="19"/>
                  </a:cubicBezTo>
                  <a:cubicBezTo>
                    <a:pt x="585" y="48"/>
                    <a:pt x="585" y="78"/>
                    <a:pt x="592" y="107"/>
                  </a:cubicBezTo>
                  <a:cubicBezTo>
                    <a:pt x="599" y="132"/>
                    <a:pt x="610" y="154"/>
                    <a:pt x="617" y="179"/>
                  </a:cubicBezTo>
                  <a:cubicBezTo>
                    <a:pt x="639" y="249"/>
                    <a:pt x="631" y="326"/>
                    <a:pt x="595" y="391"/>
                  </a:cubicBezTo>
                  <a:cubicBezTo>
                    <a:pt x="563" y="450"/>
                    <a:pt x="488" y="487"/>
                    <a:pt x="426" y="503"/>
                  </a:cubicBezTo>
                  <a:cubicBezTo>
                    <a:pt x="413" y="507"/>
                    <a:pt x="401" y="510"/>
                    <a:pt x="389" y="510"/>
                  </a:cubicBezTo>
                  <a:cubicBezTo>
                    <a:pt x="374" y="510"/>
                    <a:pt x="361" y="506"/>
                    <a:pt x="349" y="492"/>
                  </a:cubicBezTo>
                  <a:cubicBezTo>
                    <a:pt x="331" y="469"/>
                    <a:pt x="317" y="440"/>
                    <a:pt x="313" y="410"/>
                  </a:cubicBezTo>
                  <a:cubicBezTo>
                    <a:pt x="305" y="374"/>
                    <a:pt x="305" y="336"/>
                    <a:pt x="313" y="300"/>
                  </a:cubicBezTo>
                  <a:cubicBezTo>
                    <a:pt x="324" y="246"/>
                    <a:pt x="357" y="198"/>
                    <a:pt x="367" y="143"/>
                  </a:cubicBezTo>
                  <a:cubicBezTo>
                    <a:pt x="369" y="125"/>
                    <a:pt x="357" y="117"/>
                    <a:pt x="342" y="117"/>
                  </a:cubicBezTo>
                  <a:cubicBezTo>
                    <a:pt x="339" y="117"/>
                    <a:pt x="336" y="117"/>
                    <a:pt x="332" y="118"/>
                  </a:cubicBezTo>
                  <a:cubicBezTo>
                    <a:pt x="294" y="124"/>
                    <a:pt x="256" y="152"/>
                    <a:pt x="228" y="176"/>
                  </a:cubicBezTo>
                  <a:cubicBezTo>
                    <a:pt x="137" y="252"/>
                    <a:pt x="86" y="352"/>
                    <a:pt x="62" y="465"/>
                  </a:cubicBezTo>
                  <a:cubicBezTo>
                    <a:pt x="47" y="526"/>
                    <a:pt x="36" y="587"/>
                    <a:pt x="29" y="649"/>
                  </a:cubicBezTo>
                  <a:cubicBezTo>
                    <a:pt x="21" y="720"/>
                    <a:pt x="0" y="784"/>
                    <a:pt x="5" y="855"/>
                  </a:cubicBezTo>
                  <a:cubicBezTo>
                    <a:pt x="3" y="870"/>
                    <a:pt x="5" y="883"/>
                    <a:pt x="7" y="899"/>
                  </a:cubicBezTo>
                  <a:cubicBezTo>
                    <a:pt x="20" y="965"/>
                    <a:pt x="53" y="1024"/>
                    <a:pt x="83" y="1084"/>
                  </a:cubicBezTo>
                  <a:cubicBezTo>
                    <a:pt x="113" y="1145"/>
                    <a:pt x="139" y="1207"/>
                    <a:pt x="188" y="1257"/>
                  </a:cubicBezTo>
                  <a:cubicBezTo>
                    <a:pt x="225" y="1296"/>
                    <a:pt x="277" y="1324"/>
                    <a:pt x="330" y="1324"/>
                  </a:cubicBezTo>
                  <a:cubicBezTo>
                    <a:pt x="344" y="1324"/>
                    <a:pt x="357" y="1322"/>
                    <a:pt x="371" y="1318"/>
                  </a:cubicBezTo>
                  <a:cubicBezTo>
                    <a:pt x="389" y="1314"/>
                    <a:pt x="391" y="1288"/>
                    <a:pt x="402" y="1274"/>
                  </a:cubicBezTo>
                  <a:cubicBezTo>
                    <a:pt x="419" y="1258"/>
                    <a:pt x="437" y="1244"/>
                    <a:pt x="456" y="1233"/>
                  </a:cubicBezTo>
                  <a:cubicBezTo>
                    <a:pt x="495" y="1212"/>
                    <a:pt x="532" y="1188"/>
                    <a:pt x="565" y="1162"/>
                  </a:cubicBezTo>
                  <a:cubicBezTo>
                    <a:pt x="641" y="1091"/>
                    <a:pt x="658" y="980"/>
                    <a:pt x="711" y="890"/>
                  </a:cubicBezTo>
                  <a:cubicBezTo>
                    <a:pt x="729" y="866"/>
                    <a:pt x="744" y="841"/>
                    <a:pt x="756" y="813"/>
                  </a:cubicBezTo>
                  <a:cubicBezTo>
                    <a:pt x="770" y="779"/>
                    <a:pt x="777" y="743"/>
                    <a:pt x="778" y="706"/>
                  </a:cubicBezTo>
                  <a:cubicBezTo>
                    <a:pt x="781" y="685"/>
                    <a:pt x="781" y="665"/>
                    <a:pt x="777" y="644"/>
                  </a:cubicBezTo>
                  <a:cubicBezTo>
                    <a:pt x="771" y="623"/>
                    <a:pt x="760" y="601"/>
                    <a:pt x="755" y="581"/>
                  </a:cubicBezTo>
                  <a:cubicBezTo>
                    <a:pt x="747" y="532"/>
                    <a:pt x="778" y="486"/>
                    <a:pt x="796" y="440"/>
                  </a:cubicBezTo>
                  <a:cubicBezTo>
                    <a:pt x="844" y="315"/>
                    <a:pt x="782" y="169"/>
                    <a:pt x="712" y="64"/>
                  </a:cubicBezTo>
                  <a:cubicBezTo>
                    <a:pt x="693" y="35"/>
                    <a:pt x="665" y="13"/>
                    <a:pt x="632" y="4"/>
                  </a:cubicBezTo>
                  <a:cubicBezTo>
                    <a:pt x="628" y="1"/>
                    <a:pt x="623" y="0"/>
                    <a:pt x="618" y="0"/>
                  </a:cubicBezTo>
                  <a:close/>
                </a:path>
              </a:pathLst>
            </a:custGeom>
            <a:solidFill>
              <a:srgbClr val="FFD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31"/>
            <p:cNvSpPr/>
            <p:nvPr/>
          </p:nvSpPr>
          <p:spPr>
            <a:xfrm>
              <a:off x="6990313" y="1766399"/>
              <a:ext cx="158049" cy="204979"/>
            </a:xfrm>
            <a:custGeom>
              <a:rect b="b" l="l" r="r" t="t"/>
              <a:pathLst>
                <a:path extrusionOk="0" h="1057" w="815">
                  <a:moveTo>
                    <a:pt x="795" y="0"/>
                  </a:moveTo>
                  <a:cubicBezTo>
                    <a:pt x="795" y="7"/>
                    <a:pt x="795" y="14"/>
                    <a:pt x="795" y="21"/>
                  </a:cubicBezTo>
                  <a:cubicBezTo>
                    <a:pt x="788" y="109"/>
                    <a:pt x="755" y="194"/>
                    <a:pt x="698" y="263"/>
                  </a:cubicBezTo>
                  <a:cubicBezTo>
                    <a:pt x="681" y="278"/>
                    <a:pt x="667" y="297"/>
                    <a:pt x="657" y="319"/>
                  </a:cubicBezTo>
                  <a:cubicBezTo>
                    <a:pt x="654" y="337"/>
                    <a:pt x="654" y="357"/>
                    <a:pt x="656" y="376"/>
                  </a:cubicBezTo>
                  <a:cubicBezTo>
                    <a:pt x="663" y="446"/>
                    <a:pt x="654" y="520"/>
                    <a:pt x="619" y="580"/>
                  </a:cubicBezTo>
                  <a:cubicBezTo>
                    <a:pt x="588" y="630"/>
                    <a:pt x="532" y="669"/>
                    <a:pt x="473" y="669"/>
                  </a:cubicBezTo>
                  <a:cubicBezTo>
                    <a:pt x="463" y="669"/>
                    <a:pt x="453" y="667"/>
                    <a:pt x="442" y="665"/>
                  </a:cubicBezTo>
                  <a:cubicBezTo>
                    <a:pt x="394" y="654"/>
                    <a:pt x="357" y="620"/>
                    <a:pt x="314" y="596"/>
                  </a:cubicBezTo>
                  <a:cubicBezTo>
                    <a:pt x="267" y="570"/>
                    <a:pt x="211" y="559"/>
                    <a:pt x="153" y="559"/>
                  </a:cubicBezTo>
                  <a:cubicBezTo>
                    <a:pt x="101" y="559"/>
                    <a:pt x="47" y="569"/>
                    <a:pt x="1" y="587"/>
                  </a:cubicBezTo>
                  <a:cubicBezTo>
                    <a:pt x="1" y="600"/>
                    <a:pt x="1" y="615"/>
                    <a:pt x="3" y="629"/>
                  </a:cubicBezTo>
                  <a:cubicBezTo>
                    <a:pt x="16" y="697"/>
                    <a:pt x="49" y="754"/>
                    <a:pt x="79" y="815"/>
                  </a:cubicBezTo>
                  <a:cubicBezTo>
                    <a:pt x="109" y="876"/>
                    <a:pt x="135" y="938"/>
                    <a:pt x="184" y="987"/>
                  </a:cubicBezTo>
                  <a:cubicBezTo>
                    <a:pt x="221" y="1027"/>
                    <a:pt x="274" y="1056"/>
                    <a:pt x="327" y="1056"/>
                  </a:cubicBezTo>
                  <a:cubicBezTo>
                    <a:pt x="340" y="1056"/>
                    <a:pt x="354" y="1054"/>
                    <a:pt x="367" y="1050"/>
                  </a:cubicBezTo>
                  <a:cubicBezTo>
                    <a:pt x="385" y="1045"/>
                    <a:pt x="387" y="1019"/>
                    <a:pt x="398" y="1005"/>
                  </a:cubicBezTo>
                  <a:cubicBezTo>
                    <a:pt x="415" y="990"/>
                    <a:pt x="433" y="975"/>
                    <a:pt x="452" y="964"/>
                  </a:cubicBezTo>
                  <a:cubicBezTo>
                    <a:pt x="491" y="943"/>
                    <a:pt x="528" y="920"/>
                    <a:pt x="561" y="892"/>
                  </a:cubicBezTo>
                  <a:cubicBezTo>
                    <a:pt x="637" y="822"/>
                    <a:pt x="656" y="710"/>
                    <a:pt x="707" y="622"/>
                  </a:cubicBezTo>
                  <a:cubicBezTo>
                    <a:pt x="725" y="598"/>
                    <a:pt x="740" y="571"/>
                    <a:pt x="754" y="544"/>
                  </a:cubicBezTo>
                  <a:cubicBezTo>
                    <a:pt x="766" y="509"/>
                    <a:pt x="773" y="474"/>
                    <a:pt x="774" y="438"/>
                  </a:cubicBezTo>
                  <a:cubicBezTo>
                    <a:pt x="777" y="416"/>
                    <a:pt x="777" y="395"/>
                    <a:pt x="773" y="375"/>
                  </a:cubicBezTo>
                  <a:cubicBezTo>
                    <a:pt x="767" y="354"/>
                    <a:pt x="756" y="333"/>
                    <a:pt x="752" y="313"/>
                  </a:cubicBezTo>
                  <a:cubicBezTo>
                    <a:pt x="743" y="263"/>
                    <a:pt x="774" y="218"/>
                    <a:pt x="792" y="171"/>
                  </a:cubicBezTo>
                  <a:cubicBezTo>
                    <a:pt x="813" y="117"/>
                    <a:pt x="814" y="57"/>
                    <a:pt x="795" y="0"/>
                  </a:cubicBezTo>
                  <a:close/>
                </a:path>
              </a:pathLst>
            </a:custGeom>
            <a:solidFill>
              <a:srgbClr val="FFCF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31"/>
            <p:cNvSpPr/>
            <p:nvPr/>
          </p:nvSpPr>
          <p:spPr>
            <a:xfrm>
              <a:off x="6515583" y="1887409"/>
              <a:ext cx="580030" cy="380675"/>
            </a:xfrm>
            <a:custGeom>
              <a:rect b="b" l="l" r="r" t="t"/>
              <a:pathLst>
                <a:path extrusionOk="0" h="1963" w="2991">
                  <a:moveTo>
                    <a:pt x="2584" y="0"/>
                  </a:moveTo>
                  <a:cubicBezTo>
                    <a:pt x="2551" y="0"/>
                    <a:pt x="2519" y="4"/>
                    <a:pt x="2487" y="12"/>
                  </a:cubicBezTo>
                  <a:cubicBezTo>
                    <a:pt x="2406" y="37"/>
                    <a:pt x="2356" y="129"/>
                    <a:pt x="2303" y="192"/>
                  </a:cubicBezTo>
                  <a:cubicBezTo>
                    <a:pt x="2180" y="338"/>
                    <a:pt x="2056" y="483"/>
                    <a:pt x="1931" y="625"/>
                  </a:cubicBezTo>
                  <a:cubicBezTo>
                    <a:pt x="1851" y="720"/>
                    <a:pt x="1767" y="839"/>
                    <a:pt x="1667" y="911"/>
                  </a:cubicBezTo>
                  <a:cubicBezTo>
                    <a:pt x="1632" y="935"/>
                    <a:pt x="1586" y="973"/>
                    <a:pt x="1542" y="973"/>
                  </a:cubicBezTo>
                  <a:cubicBezTo>
                    <a:pt x="1540" y="973"/>
                    <a:pt x="1539" y="973"/>
                    <a:pt x="1537" y="973"/>
                  </a:cubicBezTo>
                  <a:cubicBezTo>
                    <a:pt x="1493" y="972"/>
                    <a:pt x="1455" y="943"/>
                    <a:pt x="1424" y="917"/>
                  </a:cubicBezTo>
                  <a:cubicBezTo>
                    <a:pt x="1238" y="765"/>
                    <a:pt x="1068" y="599"/>
                    <a:pt x="914" y="418"/>
                  </a:cubicBezTo>
                  <a:cubicBezTo>
                    <a:pt x="808" y="296"/>
                    <a:pt x="728" y="137"/>
                    <a:pt x="582" y="55"/>
                  </a:cubicBezTo>
                  <a:cubicBezTo>
                    <a:pt x="550" y="37"/>
                    <a:pt x="519" y="29"/>
                    <a:pt x="489" y="29"/>
                  </a:cubicBezTo>
                  <a:cubicBezTo>
                    <a:pt x="354" y="29"/>
                    <a:pt x="236" y="184"/>
                    <a:pt x="176" y="298"/>
                  </a:cubicBezTo>
                  <a:cubicBezTo>
                    <a:pt x="119" y="409"/>
                    <a:pt x="77" y="527"/>
                    <a:pt x="50" y="648"/>
                  </a:cubicBezTo>
                  <a:cubicBezTo>
                    <a:pt x="23" y="778"/>
                    <a:pt x="8" y="908"/>
                    <a:pt x="5" y="1039"/>
                  </a:cubicBezTo>
                  <a:cubicBezTo>
                    <a:pt x="1" y="1155"/>
                    <a:pt x="4" y="1269"/>
                    <a:pt x="12" y="1385"/>
                  </a:cubicBezTo>
                  <a:cubicBezTo>
                    <a:pt x="17" y="1430"/>
                    <a:pt x="20" y="1478"/>
                    <a:pt x="39" y="1521"/>
                  </a:cubicBezTo>
                  <a:cubicBezTo>
                    <a:pt x="56" y="1565"/>
                    <a:pt x="94" y="1599"/>
                    <a:pt x="140" y="1610"/>
                  </a:cubicBezTo>
                  <a:cubicBezTo>
                    <a:pt x="148" y="1612"/>
                    <a:pt x="157" y="1613"/>
                    <a:pt x="165" y="1613"/>
                  </a:cubicBezTo>
                  <a:cubicBezTo>
                    <a:pt x="193" y="1613"/>
                    <a:pt x="221" y="1604"/>
                    <a:pt x="250" y="1602"/>
                  </a:cubicBezTo>
                  <a:cubicBezTo>
                    <a:pt x="258" y="1601"/>
                    <a:pt x="267" y="1601"/>
                    <a:pt x="275" y="1601"/>
                  </a:cubicBezTo>
                  <a:cubicBezTo>
                    <a:pt x="342" y="1601"/>
                    <a:pt x="408" y="1624"/>
                    <a:pt x="472" y="1646"/>
                  </a:cubicBezTo>
                  <a:cubicBezTo>
                    <a:pt x="757" y="1751"/>
                    <a:pt x="1046" y="1839"/>
                    <a:pt x="1339" y="1913"/>
                  </a:cubicBezTo>
                  <a:cubicBezTo>
                    <a:pt x="1437" y="1940"/>
                    <a:pt x="1537" y="1963"/>
                    <a:pt x="1637" y="1963"/>
                  </a:cubicBezTo>
                  <a:cubicBezTo>
                    <a:pt x="1640" y="1963"/>
                    <a:pt x="1643" y="1963"/>
                    <a:pt x="1646" y="1963"/>
                  </a:cubicBezTo>
                  <a:cubicBezTo>
                    <a:pt x="1759" y="1963"/>
                    <a:pt x="1833" y="1906"/>
                    <a:pt x="1916" y="1838"/>
                  </a:cubicBezTo>
                  <a:cubicBezTo>
                    <a:pt x="2081" y="1703"/>
                    <a:pt x="2237" y="1554"/>
                    <a:pt x="2365" y="1383"/>
                  </a:cubicBezTo>
                  <a:cubicBezTo>
                    <a:pt x="2476" y="1233"/>
                    <a:pt x="2577" y="1075"/>
                    <a:pt x="2666" y="910"/>
                  </a:cubicBezTo>
                  <a:cubicBezTo>
                    <a:pt x="2724" y="806"/>
                    <a:pt x="2780" y="695"/>
                    <a:pt x="2837" y="586"/>
                  </a:cubicBezTo>
                  <a:cubicBezTo>
                    <a:pt x="2868" y="523"/>
                    <a:pt x="2903" y="462"/>
                    <a:pt x="2937" y="400"/>
                  </a:cubicBezTo>
                  <a:cubicBezTo>
                    <a:pt x="2958" y="365"/>
                    <a:pt x="2991" y="322"/>
                    <a:pt x="2988" y="278"/>
                  </a:cubicBezTo>
                  <a:cubicBezTo>
                    <a:pt x="2988" y="271"/>
                    <a:pt x="2987" y="263"/>
                    <a:pt x="2984" y="257"/>
                  </a:cubicBezTo>
                  <a:cubicBezTo>
                    <a:pt x="2962" y="194"/>
                    <a:pt x="2901" y="135"/>
                    <a:pt x="2839" y="88"/>
                  </a:cubicBezTo>
                  <a:cubicBezTo>
                    <a:pt x="2808" y="66"/>
                    <a:pt x="2773" y="48"/>
                    <a:pt x="2739" y="31"/>
                  </a:cubicBezTo>
                  <a:cubicBezTo>
                    <a:pt x="2689" y="11"/>
                    <a:pt x="2637" y="0"/>
                    <a:pt x="2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31"/>
            <p:cNvSpPr/>
            <p:nvPr/>
          </p:nvSpPr>
          <p:spPr>
            <a:xfrm>
              <a:off x="6515583" y="1904281"/>
              <a:ext cx="580030" cy="363803"/>
            </a:xfrm>
            <a:custGeom>
              <a:rect b="b" l="l" r="r" t="t"/>
              <a:pathLst>
                <a:path extrusionOk="0" h="1876" w="2991">
                  <a:moveTo>
                    <a:pt x="2839" y="1"/>
                  </a:moveTo>
                  <a:cubicBezTo>
                    <a:pt x="2648" y="412"/>
                    <a:pt x="2396" y="792"/>
                    <a:pt x="2092" y="1128"/>
                  </a:cubicBezTo>
                  <a:cubicBezTo>
                    <a:pt x="1991" y="1238"/>
                    <a:pt x="1884" y="1344"/>
                    <a:pt x="1755" y="1419"/>
                  </a:cubicBezTo>
                  <a:cubicBezTo>
                    <a:pt x="1656" y="1475"/>
                    <a:pt x="1539" y="1511"/>
                    <a:pt x="1424" y="1511"/>
                  </a:cubicBezTo>
                  <a:cubicBezTo>
                    <a:pt x="1381" y="1511"/>
                    <a:pt x="1339" y="1506"/>
                    <a:pt x="1298" y="1496"/>
                  </a:cubicBezTo>
                  <a:cubicBezTo>
                    <a:pt x="1211" y="1475"/>
                    <a:pt x="1121" y="1419"/>
                    <a:pt x="1042" y="1383"/>
                  </a:cubicBezTo>
                  <a:cubicBezTo>
                    <a:pt x="952" y="1343"/>
                    <a:pt x="864" y="1305"/>
                    <a:pt x="776" y="1265"/>
                  </a:cubicBezTo>
                  <a:cubicBezTo>
                    <a:pt x="613" y="1192"/>
                    <a:pt x="447" y="1116"/>
                    <a:pt x="313" y="998"/>
                  </a:cubicBezTo>
                  <a:cubicBezTo>
                    <a:pt x="189" y="892"/>
                    <a:pt x="115" y="729"/>
                    <a:pt x="57" y="579"/>
                  </a:cubicBezTo>
                  <a:cubicBezTo>
                    <a:pt x="55" y="574"/>
                    <a:pt x="52" y="567"/>
                    <a:pt x="50" y="561"/>
                  </a:cubicBezTo>
                  <a:cubicBezTo>
                    <a:pt x="23" y="691"/>
                    <a:pt x="8" y="821"/>
                    <a:pt x="5" y="952"/>
                  </a:cubicBezTo>
                  <a:cubicBezTo>
                    <a:pt x="1" y="1068"/>
                    <a:pt x="4" y="1182"/>
                    <a:pt x="12" y="1298"/>
                  </a:cubicBezTo>
                  <a:cubicBezTo>
                    <a:pt x="17" y="1343"/>
                    <a:pt x="20" y="1391"/>
                    <a:pt x="39" y="1434"/>
                  </a:cubicBezTo>
                  <a:cubicBezTo>
                    <a:pt x="56" y="1478"/>
                    <a:pt x="94" y="1512"/>
                    <a:pt x="140" y="1523"/>
                  </a:cubicBezTo>
                  <a:cubicBezTo>
                    <a:pt x="148" y="1525"/>
                    <a:pt x="157" y="1526"/>
                    <a:pt x="165" y="1526"/>
                  </a:cubicBezTo>
                  <a:cubicBezTo>
                    <a:pt x="193" y="1526"/>
                    <a:pt x="221" y="1517"/>
                    <a:pt x="250" y="1515"/>
                  </a:cubicBezTo>
                  <a:cubicBezTo>
                    <a:pt x="258" y="1514"/>
                    <a:pt x="267" y="1514"/>
                    <a:pt x="275" y="1514"/>
                  </a:cubicBezTo>
                  <a:cubicBezTo>
                    <a:pt x="342" y="1514"/>
                    <a:pt x="408" y="1537"/>
                    <a:pt x="472" y="1559"/>
                  </a:cubicBezTo>
                  <a:cubicBezTo>
                    <a:pt x="757" y="1664"/>
                    <a:pt x="1046" y="1752"/>
                    <a:pt x="1339" y="1826"/>
                  </a:cubicBezTo>
                  <a:cubicBezTo>
                    <a:pt x="1437" y="1853"/>
                    <a:pt x="1537" y="1876"/>
                    <a:pt x="1637" y="1876"/>
                  </a:cubicBezTo>
                  <a:cubicBezTo>
                    <a:pt x="1640" y="1876"/>
                    <a:pt x="1643" y="1876"/>
                    <a:pt x="1646" y="1876"/>
                  </a:cubicBezTo>
                  <a:cubicBezTo>
                    <a:pt x="1759" y="1876"/>
                    <a:pt x="1833" y="1819"/>
                    <a:pt x="1916" y="1751"/>
                  </a:cubicBezTo>
                  <a:cubicBezTo>
                    <a:pt x="2081" y="1616"/>
                    <a:pt x="2237" y="1467"/>
                    <a:pt x="2365" y="1296"/>
                  </a:cubicBezTo>
                  <a:cubicBezTo>
                    <a:pt x="2476" y="1146"/>
                    <a:pt x="2577" y="988"/>
                    <a:pt x="2666" y="823"/>
                  </a:cubicBezTo>
                  <a:cubicBezTo>
                    <a:pt x="2724" y="719"/>
                    <a:pt x="2780" y="608"/>
                    <a:pt x="2837" y="499"/>
                  </a:cubicBezTo>
                  <a:cubicBezTo>
                    <a:pt x="2868" y="436"/>
                    <a:pt x="2903" y="375"/>
                    <a:pt x="2937" y="313"/>
                  </a:cubicBezTo>
                  <a:cubicBezTo>
                    <a:pt x="2958" y="278"/>
                    <a:pt x="2991" y="235"/>
                    <a:pt x="2988" y="191"/>
                  </a:cubicBezTo>
                  <a:cubicBezTo>
                    <a:pt x="2988" y="184"/>
                    <a:pt x="2987" y="176"/>
                    <a:pt x="2984" y="170"/>
                  </a:cubicBezTo>
                  <a:cubicBezTo>
                    <a:pt x="2962" y="107"/>
                    <a:pt x="2901" y="48"/>
                    <a:pt x="28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31"/>
            <p:cNvSpPr/>
            <p:nvPr/>
          </p:nvSpPr>
          <p:spPr>
            <a:xfrm>
              <a:off x="7223606" y="2192455"/>
              <a:ext cx="93860" cy="104332"/>
            </a:xfrm>
            <a:custGeom>
              <a:rect b="b" l="l" r="r" t="t"/>
              <a:pathLst>
                <a:path extrusionOk="0" h="538" w="484">
                  <a:moveTo>
                    <a:pt x="253" y="0"/>
                  </a:moveTo>
                  <a:lnTo>
                    <a:pt x="253" y="0"/>
                  </a:lnTo>
                  <a:cubicBezTo>
                    <a:pt x="189" y="66"/>
                    <a:pt x="96" y="91"/>
                    <a:pt x="14" y="134"/>
                  </a:cubicBezTo>
                  <a:cubicBezTo>
                    <a:pt x="3" y="137"/>
                    <a:pt x="1" y="152"/>
                    <a:pt x="9" y="159"/>
                  </a:cubicBezTo>
                  <a:cubicBezTo>
                    <a:pt x="86" y="270"/>
                    <a:pt x="127" y="402"/>
                    <a:pt x="129" y="537"/>
                  </a:cubicBezTo>
                  <a:cubicBezTo>
                    <a:pt x="129" y="526"/>
                    <a:pt x="207" y="494"/>
                    <a:pt x="218" y="490"/>
                  </a:cubicBezTo>
                  <a:cubicBezTo>
                    <a:pt x="246" y="481"/>
                    <a:pt x="272" y="468"/>
                    <a:pt x="297" y="453"/>
                  </a:cubicBezTo>
                  <a:cubicBezTo>
                    <a:pt x="360" y="421"/>
                    <a:pt x="426" y="395"/>
                    <a:pt x="484" y="353"/>
                  </a:cubicBezTo>
                  <a:lnTo>
                    <a:pt x="484" y="353"/>
                  </a:lnTo>
                  <a:cubicBezTo>
                    <a:pt x="481" y="355"/>
                    <a:pt x="477" y="355"/>
                    <a:pt x="473" y="355"/>
                  </a:cubicBezTo>
                  <a:cubicBezTo>
                    <a:pt x="450" y="355"/>
                    <a:pt x="409" y="331"/>
                    <a:pt x="401" y="320"/>
                  </a:cubicBezTo>
                  <a:cubicBezTo>
                    <a:pt x="394" y="309"/>
                    <a:pt x="394" y="298"/>
                    <a:pt x="386" y="288"/>
                  </a:cubicBezTo>
                  <a:cubicBezTo>
                    <a:pt x="374" y="278"/>
                    <a:pt x="361" y="269"/>
                    <a:pt x="348" y="263"/>
                  </a:cubicBezTo>
                  <a:cubicBezTo>
                    <a:pt x="254" y="212"/>
                    <a:pt x="213" y="98"/>
                    <a:pt x="253" y="0"/>
                  </a:cubicBezTo>
                  <a:close/>
                </a:path>
              </a:pathLst>
            </a:custGeom>
            <a:solidFill>
              <a:srgbClr val="FFCF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31"/>
            <p:cNvSpPr/>
            <p:nvPr/>
          </p:nvSpPr>
          <p:spPr>
            <a:xfrm>
              <a:off x="7247265" y="2079978"/>
              <a:ext cx="211766" cy="194701"/>
            </a:xfrm>
            <a:custGeom>
              <a:rect b="b" l="l" r="r" t="t"/>
              <a:pathLst>
                <a:path extrusionOk="0" h="1004" w="1092">
                  <a:moveTo>
                    <a:pt x="848" y="1"/>
                  </a:moveTo>
                  <a:cubicBezTo>
                    <a:pt x="775" y="1"/>
                    <a:pt x="702" y="17"/>
                    <a:pt x="633" y="42"/>
                  </a:cubicBezTo>
                  <a:cubicBezTo>
                    <a:pt x="534" y="79"/>
                    <a:pt x="442" y="136"/>
                    <a:pt x="351" y="192"/>
                  </a:cubicBezTo>
                  <a:cubicBezTo>
                    <a:pt x="268" y="243"/>
                    <a:pt x="212" y="317"/>
                    <a:pt x="157" y="396"/>
                  </a:cubicBezTo>
                  <a:cubicBezTo>
                    <a:pt x="139" y="421"/>
                    <a:pt x="121" y="445"/>
                    <a:pt x="104" y="471"/>
                  </a:cubicBezTo>
                  <a:cubicBezTo>
                    <a:pt x="58" y="546"/>
                    <a:pt x="15" y="623"/>
                    <a:pt x="7" y="712"/>
                  </a:cubicBezTo>
                  <a:cubicBezTo>
                    <a:pt x="0" y="780"/>
                    <a:pt x="8" y="892"/>
                    <a:pt x="96" y="892"/>
                  </a:cubicBezTo>
                  <a:cubicBezTo>
                    <a:pt x="99" y="892"/>
                    <a:pt x="103" y="892"/>
                    <a:pt x="106" y="891"/>
                  </a:cubicBezTo>
                  <a:cubicBezTo>
                    <a:pt x="109" y="891"/>
                    <a:pt x="113" y="890"/>
                    <a:pt x="116" y="890"/>
                  </a:cubicBezTo>
                  <a:cubicBezTo>
                    <a:pt x="120" y="890"/>
                    <a:pt x="123" y="891"/>
                    <a:pt x="127" y="891"/>
                  </a:cubicBezTo>
                  <a:cubicBezTo>
                    <a:pt x="142" y="895"/>
                    <a:pt x="147" y="913"/>
                    <a:pt x="153" y="929"/>
                  </a:cubicBezTo>
                  <a:cubicBezTo>
                    <a:pt x="174" y="977"/>
                    <a:pt x="230" y="1004"/>
                    <a:pt x="284" y="1004"/>
                  </a:cubicBezTo>
                  <a:cubicBezTo>
                    <a:pt x="295" y="1004"/>
                    <a:pt x="307" y="1003"/>
                    <a:pt x="318" y="1000"/>
                  </a:cubicBezTo>
                  <a:cubicBezTo>
                    <a:pt x="416" y="979"/>
                    <a:pt x="478" y="893"/>
                    <a:pt x="552" y="835"/>
                  </a:cubicBezTo>
                  <a:cubicBezTo>
                    <a:pt x="579" y="816"/>
                    <a:pt x="604" y="791"/>
                    <a:pt x="625" y="765"/>
                  </a:cubicBezTo>
                  <a:cubicBezTo>
                    <a:pt x="643" y="741"/>
                    <a:pt x="648" y="726"/>
                    <a:pt x="677" y="714"/>
                  </a:cubicBezTo>
                  <a:cubicBezTo>
                    <a:pt x="791" y="661"/>
                    <a:pt x="936" y="675"/>
                    <a:pt x="1035" y="590"/>
                  </a:cubicBezTo>
                  <a:cubicBezTo>
                    <a:pt x="1057" y="571"/>
                    <a:pt x="1074" y="546"/>
                    <a:pt x="1082" y="518"/>
                  </a:cubicBezTo>
                  <a:cubicBezTo>
                    <a:pt x="1092" y="484"/>
                    <a:pt x="1082" y="447"/>
                    <a:pt x="1075" y="412"/>
                  </a:cubicBezTo>
                  <a:cubicBezTo>
                    <a:pt x="1061" y="350"/>
                    <a:pt x="1053" y="287"/>
                    <a:pt x="1047" y="222"/>
                  </a:cubicBezTo>
                  <a:cubicBezTo>
                    <a:pt x="1045" y="204"/>
                    <a:pt x="1046" y="184"/>
                    <a:pt x="1052" y="166"/>
                  </a:cubicBezTo>
                  <a:cubicBezTo>
                    <a:pt x="1054" y="156"/>
                    <a:pt x="1060" y="147"/>
                    <a:pt x="1063" y="137"/>
                  </a:cubicBezTo>
                  <a:cubicBezTo>
                    <a:pt x="1069" y="105"/>
                    <a:pt x="1058" y="72"/>
                    <a:pt x="1034" y="50"/>
                  </a:cubicBezTo>
                  <a:cubicBezTo>
                    <a:pt x="1010" y="30"/>
                    <a:pt x="980" y="17"/>
                    <a:pt x="948" y="12"/>
                  </a:cubicBezTo>
                  <a:cubicBezTo>
                    <a:pt x="915" y="4"/>
                    <a:pt x="881" y="1"/>
                    <a:pt x="848" y="1"/>
                  </a:cubicBezTo>
                  <a:close/>
                </a:path>
              </a:pathLst>
            </a:custGeom>
            <a:solidFill>
              <a:srgbClr val="FFD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31"/>
            <p:cNvSpPr/>
            <p:nvPr/>
          </p:nvSpPr>
          <p:spPr>
            <a:xfrm>
              <a:off x="7270924" y="2073966"/>
              <a:ext cx="124306" cy="150680"/>
            </a:xfrm>
            <a:custGeom>
              <a:rect b="b" l="l" r="r" t="t"/>
              <a:pathLst>
                <a:path extrusionOk="0" h="777" w="641">
                  <a:moveTo>
                    <a:pt x="597" y="1"/>
                  </a:moveTo>
                  <a:cubicBezTo>
                    <a:pt x="579" y="1"/>
                    <a:pt x="558" y="11"/>
                    <a:pt x="541" y="26"/>
                  </a:cubicBezTo>
                  <a:cubicBezTo>
                    <a:pt x="523" y="43"/>
                    <a:pt x="508" y="59"/>
                    <a:pt x="495" y="78"/>
                  </a:cubicBezTo>
                  <a:cubicBezTo>
                    <a:pt x="431" y="151"/>
                    <a:pt x="350" y="194"/>
                    <a:pt x="267" y="242"/>
                  </a:cubicBezTo>
                  <a:cubicBezTo>
                    <a:pt x="228" y="266"/>
                    <a:pt x="190" y="293"/>
                    <a:pt x="157" y="325"/>
                  </a:cubicBezTo>
                  <a:cubicBezTo>
                    <a:pt x="71" y="406"/>
                    <a:pt x="0" y="516"/>
                    <a:pt x="7" y="628"/>
                  </a:cubicBezTo>
                  <a:cubicBezTo>
                    <a:pt x="9" y="661"/>
                    <a:pt x="18" y="695"/>
                    <a:pt x="35" y="724"/>
                  </a:cubicBezTo>
                  <a:cubicBezTo>
                    <a:pt x="60" y="758"/>
                    <a:pt x="99" y="777"/>
                    <a:pt x="139" y="777"/>
                  </a:cubicBezTo>
                  <a:cubicBezTo>
                    <a:pt x="163" y="777"/>
                    <a:pt x="188" y="770"/>
                    <a:pt x="210" y="756"/>
                  </a:cubicBezTo>
                  <a:cubicBezTo>
                    <a:pt x="230" y="741"/>
                    <a:pt x="248" y="720"/>
                    <a:pt x="261" y="697"/>
                  </a:cubicBezTo>
                  <a:cubicBezTo>
                    <a:pt x="284" y="661"/>
                    <a:pt x="302" y="621"/>
                    <a:pt x="314" y="580"/>
                  </a:cubicBezTo>
                  <a:cubicBezTo>
                    <a:pt x="324" y="541"/>
                    <a:pt x="339" y="504"/>
                    <a:pt x="358" y="469"/>
                  </a:cubicBezTo>
                  <a:cubicBezTo>
                    <a:pt x="383" y="432"/>
                    <a:pt x="411" y="398"/>
                    <a:pt x="440" y="363"/>
                  </a:cubicBezTo>
                  <a:cubicBezTo>
                    <a:pt x="497" y="296"/>
                    <a:pt x="561" y="231"/>
                    <a:pt x="605" y="153"/>
                  </a:cubicBezTo>
                  <a:cubicBezTo>
                    <a:pt x="621" y="123"/>
                    <a:pt x="641" y="80"/>
                    <a:pt x="636" y="44"/>
                  </a:cubicBezTo>
                  <a:cubicBezTo>
                    <a:pt x="633" y="13"/>
                    <a:pt x="617" y="1"/>
                    <a:pt x="597" y="1"/>
                  </a:cubicBezTo>
                  <a:close/>
                </a:path>
              </a:pathLst>
            </a:custGeom>
            <a:solidFill>
              <a:srgbClr val="FFCF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31"/>
            <p:cNvSpPr/>
            <p:nvPr/>
          </p:nvSpPr>
          <p:spPr>
            <a:xfrm>
              <a:off x="6954825" y="2211071"/>
              <a:ext cx="308341" cy="228638"/>
            </a:xfrm>
            <a:custGeom>
              <a:rect b="b" l="l" r="r" t="t"/>
              <a:pathLst>
                <a:path extrusionOk="0" h="1179" w="1590">
                  <a:moveTo>
                    <a:pt x="1373" y="1"/>
                  </a:moveTo>
                  <a:cubicBezTo>
                    <a:pt x="1359" y="1"/>
                    <a:pt x="1345" y="4"/>
                    <a:pt x="1332" y="10"/>
                  </a:cubicBezTo>
                  <a:cubicBezTo>
                    <a:pt x="1283" y="36"/>
                    <a:pt x="251" y="487"/>
                    <a:pt x="0" y="582"/>
                  </a:cubicBezTo>
                  <a:cubicBezTo>
                    <a:pt x="22" y="582"/>
                    <a:pt x="67" y="605"/>
                    <a:pt x="82" y="610"/>
                  </a:cubicBezTo>
                  <a:cubicBezTo>
                    <a:pt x="109" y="623"/>
                    <a:pt x="138" y="638"/>
                    <a:pt x="166" y="650"/>
                  </a:cubicBezTo>
                  <a:cubicBezTo>
                    <a:pt x="188" y="659"/>
                    <a:pt x="208" y="671"/>
                    <a:pt x="228" y="685"/>
                  </a:cubicBezTo>
                  <a:cubicBezTo>
                    <a:pt x="258" y="707"/>
                    <a:pt x="288" y="732"/>
                    <a:pt x="318" y="754"/>
                  </a:cubicBezTo>
                  <a:cubicBezTo>
                    <a:pt x="386" y="810"/>
                    <a:pt x="477" y="868"/>
                    <a:pt x="524" y="944"/>
                  </a:cubicBezTo>
                  <a:cubicBezTo>
                    <a:pt x="544" y="978"/>
                    <a:pt x="557" y="1018"/>
                    <a:pt x="561" y="1059"/>
                  </a:cubicBezTo>
                  <a:cubicBezTo>
                    <a:pt x="565" y="1091"/>
                    <a:pt x="568" y="1121"/>
                    <a:pt x="568" y="1153"/>
                  </a:cubicBezTo>
                  <a:cubicBezTo>
                    <a:pt x="568" y="1168"/>
                    <a:pt x="566" y="1177"/>
                    <a:pt x="564" y="1179"/>
                  </a:cubicBezTo>
                  <a:lnTo>
                    <a:pt x="564" y="1179"/>
                  </a:lnTo>
                  <a:cubicBezTo>
                    <a:pt x="571" y="1175"/>
                    <a:pt x="582" y="1169"/>
                    <a:pt x="595" y="1161"/>
                  </a:cubicBezTo>
                  <a:cubicBezTo>
                    <a:pt x="771" y="1052"/>
                    <a:pt x="1414" y="620"/>
                    <a:pt x="1506" y="551"/>
                  </a:cubicBezTo>
                  <a:cubicBezTo>
                    <a:pt x="1574" y="502"/>
                    <a:pt x="1589" y="430"/>
                    <a:pt x="1584" y="349"/>
                  </a:cubicBezTo>
                  <a:cubicBezTo>
                    <a:pt x="1585" y="339"/>
                    <a:pt x="1584" y="330"/>
                    <a:pt x="1581" y="321"/>
                  </a:cubicBezTo>
                  <a:cubicBezTo>
                    <a:pt x="1581" y="314"/>
                    <a:pt x="1581" y="308"/>
                    <a:pt x="1579" y="301"/>
                  </a:cubicBezTo>
                  <a:cubicBezTo>
                    <a:pt x="1573" y="251"/>
                    <a:pt x="1559" y="202"/>
                    <a:pt x="1541" y="156"/>
                  </a:cubicBezTo>
                  <a:cubicBezTo>
                    <a:pt x="1526" y="111"/>
                    <a:pt x="1500" y="69"/>
                    <a:pt x="1464" y="36"/>
                  </a:cubicBezTo>
                  <a:cubicBezTo>
                    <a:pt x="1440" y="16"/>
                    <a:pt x="1406" y="1"/>
                    <a:pt x="1373" y="1"/>
                  </a:cubicBezTo>
                  <a:close/>
                  <a:moveTo>
                    <a:pt x="564" y="1179"/>
                  </a:moveTo>
                  <a:lnTo>
                    <a:pt x="564" y="1179"/>
                  </a:lnTo>
                  <a:cubicBezTo>
                    <a:pt x="564" y="1179"/>
                    <a:pt x="564" y="1179"/>
                    <a:pt x="563" y="1179"/>
                  </a:cubicBezTo>
                  <a:cubicBezTo>
                    <a:pt x="564" y="1179"/>
                    <a:pt x="564" y="1179"/>
                    <a:pt x="564" y="117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31"/>
            <p:cNvSpPr/>
            <p:nvPr/>
          </p:nvSpPr>
          <p:spPr>
            <a:xfrm>
              <a:off x="6996131" y="2273516"/>
              <a:ext cx="267035" cy="162897"/>
            </a:xfrm>
            <a:custGeom>
              <a:rect b="b" l="l" r="r" t="t"/>
              <a:pathLst>
                <a:path extrusionOk="0" h="840" w="1377">
                  <a:moveTo>
                    <a:pt x="1368" y="1"/>
                  </a:moveTo>
                  <a:cubicBezTo>
                    <a:pt x="1280" y="63"/>
                    <a:pt x="1194" y="129"/>
                    <a:pt x="1103" y="185"/>
                  </a:cubicBezTo>
                  <a:cubicBezTo>
                    <a:pt x="1002" y="250"/>
                    <a:pt x="893" y="305"/>
                    <a:pt x="780" y="346"/>
                  </a:cubicBezTo>
                  <a:cubicBezTo>
                    <a:pt x="724" y="368"/>
                    <a:pt x="664" y="388"/>
                    <a:pt x="603" y="388"/>
                  </a:cubicBezTo>
                  <a:cubicBezTo>
                    <a:pt x="599" y="388"/>
                    <a:pt x="595" y="388"/>
                    <a:pt x="591" y="388"/>
                  </a:cubicBezTo>
                  <a:cubicBezTo>
                    <a:pt x="542" y="382"/>
                    <a:pt x="494" y="368"/>
                    <a:pt x="448" y="346"/>
                  </a:cubicBezTo>
                  <a:cubicBezTo>
                    <a:pt x="366" y="310"/>
                    <a:pt x="286" y="257"/>
                    <a:pt x="194" y="243"/>
                  </a:cubicBezTo>
                  <a:cubicBezTo>
                    <a:pt x="188" y="242"/>
                    <a:pt x="182" y="242"/>
                    <a:pt x="177" y="242"/>
                  </a:cubicBezTo>
                  <a:cubicBezTo>
                    <a:pt x="102" y="242"/>
                    <a:pt x="35" y="293"/>
                    <a:pt x="15" y="366"/>
                  </a:cubicBezTo>
                  <a:cubicBezTo>
                    <a:pt x="12" y="371"/>
                    <a:pt x="10" y="377"/>
                    <a:pt x="9" y="383"/>
                  </a:cubicBezTo>
                  <a:cubicBezTo>
                    <a:pt x="1" y="445"/>
                    <a:pt x="23" y="507"/>
                    <a:pt x="53" y="562"/>
                  </a:cubicBezTo>
                  <a:cubicBezTo>
                    <a:pt x="116" y="685"/>
                    <a:pt x="224" y="795"/>
                    <a:pt x="355" y="832"/>
                  </a:cubicBezTo>
                  <a:cubicBezTo>
                    <a:pt x="363" y="836"/>
                    <a:pt x="373" y="838"/>
                    <a:pt x="382" y="839"/>
                  </a:cubicBezTo>
                  <a:cubicBezTo>
                    <a:pt x="558" y="730"/>
                    <a:pt x="1201" y="298"/>
                    <a:pt x="1293" y="229"/>
                  </a:cubicBezTo>
                  <a:cubicBezTo>
                    <a:pt x="1361" y="180"/>
                    <a:pt x="1376" y="108"/>
                    <a:pt x="1371" y="27"/>
                  </a:cubicBezTo>
                  <a:cubicBezTo>
                    <a:pt x="1372" y="19"/>
                    <a:pt x="1371" y="9"/>
                    <a:pt x="13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31"/>
            <p:cNvSpPr/>
            <p:nvPr/>
          </p:nvSpPr>
          <p:spPr>
            <a:xfrm>
              <a:off x="6867171" y="4095643"/>
              <a:ext cx="308147" cy="222044"/>
            </a:xfrm>
            <a:custGeom>
              <a:rect b="b" l="l" r="r" t="t"/>
              <a:pathLst>
                <a:path extrusionOk="0" h="1145" w="1589">
                  <a:moveTo>
                    <a:pt x="1437" y="0"/>
                  </a:moveTo>
                  <a:cubicBezTo>
                    <a:pt x="1250" y="0"/>
                    <a:pt x="862" y="164"/>
                    <a:pt x="743" y="211"/>
                  </a:cubicBezTo>
                  <a:cubicBezTo>
                    <a:pt x="587" y="270"/>
                    <a:pt x="433" y="306"/>
                    <a:pt x="301" y="415"/>
                  </a:cubicBezTo>
                  <a:cubicBezTo>
                    <a:pt x="238" y="468"/>
                    <a:pt x="183" y="529"/>
                    <a:pt x="133" y="596"/>
                  </a:cubicBezTo>
                  <a:cubicBezTo>
                    <a:pt x="85" y="656"/>
                    <a:pt x="46" y="724"/>
                    <a:pt x="22" y="797"/>
                  </a:cubicBezTo>
                  <a:cubicBezTo>
                    <a:pt x="1" y="857"/>
                    <a:pt x="1" y="923"/>
                    <a:pt x="22" y="983"/>
                  </a:cubicBezTo>
                  <a:cubicBezTo>
                    <a:pt x="26" y="996"/>
                    <a:pt x="31" y="1008"/>
                    <a:pt x="38" y="1020"/>
                  </a:cubicBezTo>
                  <a:cubicBezTo>
                    <a:pt x="86" y="1102"/>
                    <a:pt x="184" y="1143"/>
                    <a:pt x="278" y="1144"/>
                  </a:cubicBezTo>
                  <a:cubicBezTo>
                    <a:pt x="281" y="1144"/>
                    <a:pt x="285" y="1144"/>
                    <a:pt x="288" y="1144"/>
                  </a:cubicBezTo>
                  <a:cubicBezTo>
                    <a:pt x="378" y="1144"/>
                    <a:pt x="467" y="1111"/>
                    <a:pt x="546" y="1070"/>
                  </a:cubicBezTo>
                  <a:cubicBezTo>
                    <a:pt x="641" y="1020"/>
                    <a:pt x="732" y="965"/>
                    <a:pt x="820" y="903"/>
                  </a:cubicBezTo>
                  <a:cubicBezTo>
                    <a:pt x="967" y="803"/>
                    <a:pt x="1166" y="799"/>
                    <a:pt x="1305" y="689"/>
                  </a:cubicBezTo>
                  <a:cubicBezTo>
                    <a:pt x="1335" y="664"/>
                    <a:pt x="1361" y="636"/>
                    <a:pt x="1386" y="606"/>
                  </a:cubicBezTo>
                  <a:cubicBezTo>
                    <a:pt x="1477" y="500"/>
                    <a:pt x="1550" y="373"/>
                    <a:pt x="1574" y="236"/>
                  </a:cubicBezTo>
                  <a:cubicBezTo>
                    <a:pt x="1588" y="159"/>
                    <a:pt x="1581" y="68"/>
                    <a:pt x="1519" y="21"/>
                  </a:cubicBezTo>
                  <a:cubicBezTo>
                    <a:pt x="1515" y="18"/>
                    <a:pt x="1511" y="15"/>
                    <a:pt x="1507" y="13"/>
                  </a:cubicBezTo>
                  <a:cubicBezTo>
                    <a:pt x="1489" y="4"/>
                    <a:pt x="1466" y="0"/>
                    <a:pt x="14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31"/>
            <p:cNvSpPr/>
            <p:nvPr/>
          </p:nvSpPr>
          <p:spPr>
            <a:xfrm>
              <a:off x="6871243" y="4097970"/>
              <a:ext cx="304074" cy="219717"/>
            </a:xfrm>
            <a:custGeom>
              <a:rect b="b" l="l" r="r" t="t"/>
              <a:pathLst>
                <a:path extrusionOk="0" h="1133" w="1568">
                  <a:moveTo>
                    <a:pt x="1486" y="1"/>
                  </a:moveTo>
                  <a:cubicBezTo>
                    <a:pt x="1487" y="134"/>
                    <a:pt x="1458" y="265"/>
                    <a:pt x="1401" y="386"/>
                  </a:cubicBezTo>
                  <a:cubicBezTo>
                    <a:pt x="1325" y="538"/>
                    <a:pt x="1198" y="666"/>
                    <a:pt x="1040" y="730"/>
                  </a:cubicBezTo>
                  <a:cubicBezTo>
                    <a:pt x="935" y="773"/>
                    <a:pt x="818" y="788"/>
                    <a:pt x="710" y="827"/>
                  </a:cubicBezTo>
                  <a:cubicBezTo>
                    <a:pt x="561" y="880"/>
                    <a:pt x="431" y="979"/>
                    <a:pt x="281" y="1026"/>
                  </a:cubicBezTo>
                  <a:cubicBezTo>
                    <a:pt x="246" y="1038"/>
                    <a:pt x="209" y="1043"/>
                    <a:pt x="172" y="1043"/>
                  </a:cubicBezTo>
                  <a:cubicBezTo>
                    <a:pt x="155" y="1043"/>
                    <a:pt x="139" y="1042"/>
                    <a:pt x="123" y="1040"/>
                  </a:cubicBezTo>
                  <a:cubicBezTo>
                    <a:pt x="75" y="1035"/>
                    <a:pt x="31" y="1010"/>
                    <a:pt x="1" y="971"/>
                  </a:cubicBezTo>
                  <a:lnTo>
                    <a:pt x="1" y="971"/>
                  </a:lnTo>
                  <a:cubicBezTo>
                    <a:pt x="5" y="984"/>
                    <a:pt x="10" y="996"/>
                    <a:pt x="17" y="1008"/>
                  </a:cubicBezTo>
                  <a:cubicBezTo>
                    <a:pt x="65" y="1090"/>
                    <a:pt x="163" y="1131"/>
                    <a:pt x="257" y="1132"/>
                  </a:cubicBezTo>
                  <a:cubicBezTo>
                    <a:pt x="260" y="1132"/>
                    <a:pt x="264" y="1132"/>
                    <a:pt x="267" y="1132"/>
                  </a:cubicBezTo>
                  <a:cubicBezTo>
                    <a:pt x="357" y="1132"/>
                    <a:pt x="446" y="1099"/>
                    <a:pt x="525" y="1058"/>
                  </a:cubicBezTo>
                  <a:cubicBezTo>
                    <a:pt x="620" y="1008"/>
                    <a:pt x="711" y="953"/>
                    <a:pt x="799" y="891"/>
                  </a:cubicBezTo>
                  <a:cubicBezTo>
                    <a:pt x="946" y="791"/>
                    <a:pt x="1145" y="787"/>
                    <a:pt x="1284" y="677"/>
                  </a:cubicBezTo>
                  <a:cubicBezTo>
                    <a:pt x="1314" y="652"/>
                    <a:pt x="1340" y="624"/>
                    <a:pt x="1365" y="594"/>
                  </a:cubicBezTo>
                  <a:cubicBezTo>
                    <a:pt x="1456" y="488"/>
                    <a:pt x="1529" y="361"/>
                    <a:pt x="1553" y="224"/>
                  </a:cubicBezTo>
                  <a:cubicBezTo>
                    <a:pt x="1567" y="147"/>
                    <a:pt x="1560" y="56"/>
                    <a:pt x="1498" y="8"/>
                  </a:cubicBezTo>
                  <a:cubicBezTo>
                    <a:pt x="1494" y="5"/>
                    <a:pt x="1490" y="2"/>
                    <a:pt x="14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31"/>
            <p:cNvSpPr/>
            <p:nvPr/>
          </p:nvSpPr>
          <p:spPr>
            <a:xfrm>
              <a:off x="6766523" y="4010315"/>
              <a:ext cx="345962" cy="199937"/>
            </a:xfrm>
            <a:custGeom>
              <a:rect b="b" l="l" r="r" t="t"/>
              <a:pathLst>
                <a:path extrusionOk="0" h="1031" w="1784">
                  <a:moveTo>
                    <a:pt x="1386" y="0"/>
                  </a:moveTo>
                  <a:cubicBezTo>
                    <a:pt x="1261" y="0"/>
                    <a:pt x="1134" y="24"/>
                    <a:pt x="1017" y="41"/>
                  </a:cubicBezTo>
                  <a:cubicBezTo>
                    <a:pt x="860" y="66"/>
                    <a:pt x="703" y="99"/>
                    <a:pt x="550" y="142"/>
                  </a:cubicBezTo>
                  <a:cubicBezTo>
                    <a:pt x="477" y="162"/>
                    <a:pt x="382" y="184"/>
                    <a:pt x="334" y="250"/>
                  </a:cubicBezTo>
                  <a:cubicBezTo>
                    <a:pt x="289" y="314"/>
                    <a:pt x="232" y="369"/>
                    <a:pt x="169" y="414"/>
                  </a:cubicBezTo>
                  <a:cubicBezTo>
                    <a:pt x="99" y="468"/>
                    <a:pt x="44" y="567"/>
                    <a:pt x="19" y="654"/>
                  </a:cubicBezTo>
                  <a:cubicBezTo>
                    <a:pt x="4" y="707"/>
                    <a:pt x="1" y="764"/>
                    <a:pt x="11" y="820"/>
                  </a:cubicBezTo>
                  <a:cubicBezTo>
                    <a:pt x="17" y="867"/>
                    <a:pt x="37" y="911"/>
                    <a:pt x="66" y="950"/>
                  </a:cubicBezTo>
                  <a:cubicBezTo>
                    <a:pt x="112" y="1012"/>
                    <a:pt x="182" y="1031"/>
                    <a:pt x="258" y="1031"/>
                  </a:cubicBezTo>
                  <a:cubicBezTo>
                    <a:pt x="261" y="1031"/>
                    <a:pt x="264" y="1031"/>
                    <a:pt x="267" y="1031"/>
                  </a:cubicBezTo>
                  <a:cubicBezTo>
                    <a:pt x="485" y="1025"/>
                    <a:pt x="596" y="756"/>
                    <a:pt x="762" y="651"/>
                  </a:cubicBezTo>
                  <a:cubicBezTo>
                    <a:pt x="813" y="622"/>
                    <a:pt x="867" y="601"/>
                    <a:pt x="922" y="586"/>
                  </a:cubicBezTo>
                  <a:cubicBezTo>
                    <a:pt x="1068" y="542"/>
                    <a:pt x="1218" y="508"/>
                    <a:pt x="1367" y="477"/>
                  </a:cubicBezTo>
                  <a:cubicBezTo>
                    <a:pt x="1503" y="449"/>
                    <a:pt x="1631" y="411"/>
                    <a:pt x="1731" y="308"/>
                  </a:cubicBezTo>
                  <a:cubicBezTo>
                    <a:pt x="1751" y="288"/>
                    <a:pt x="1766" y="261"/>
                    <a:pt x="1774" y="232"/>
                  </a:cubicBezTo>
                  <a:cubicBezTo>
                    <a:pt x="1784" y="208"/>
                    <a:pt x="1784" y="182"/>
                    <a:pt x="1775" y="157"/>
                  </a:cubicBezTo>
                  <a:cubicBezTo>
                    <a:pt x="1759" y="109"/>
                    <a:pt x="1712" y="80"/>
                    <a:pt x="1665" y="58"/>
                  </a:cubicBezTo>
                  <a:cubicBezTo>
                    <a:pt x="1599" y="25"/>
                    <a:pt x="1526" y="7"/>
                    <a:pt x="1453" y="3"/>
                  </a:cubicBezTo>
                  <a:cubicBezTo>
                    <a:pt x="1431" y="1"/>
                    <a:pt x="1409" y="0"/>
                    <a:pt x="138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31"/>
            <p:cNvSpPr/>
            <p:nvPr/>
          </p:nvSpPr>
          <p:spPr>
            <a:xfrm>
              <a:off x="6768463" y="4055306"/>
              <a:ext cx="342084" cy="154946"/>
            </a:xfrm>
            <a:custGeom>
              <a:rect b="b" l="l" r="r" t="t"/>
              <a:pathLst>
                <a:path extrusionOk="0" h="799" w="1764">
                  <a:moveTo>
                    <a:pt x="1764" y="0"/>
                  </a:moveTo>
                  <a:cubicBezTo>
                    <a:pt x="1721" y="33"/>
                    <a:pt x="1675" y="61"/>
                    <a:pt x="1624" y="79"/>
                  </a:cubicBezTo>
                  <a:cubicBezTo>
                    <a:pt x="1523" y="115"/>
                    <a:pt x="1416" y="123"/>
                    <a:pt x="1310" y="130"/>
                  </a:cubicBezTo>
                  <a:cubicBezTo>
                    <a:pt x="1204" y="138"/>
                    <a:pt x="1095" y="148"/>
                    <a:pt x="997" y="189"/>
                  </a:cubicBezTo>
                  <a:cubicBezTo>
                    <a:pt x="884" y="234"/>
                    <a:pt x="792" y="318"/>
                    <a:pt x="697" y="394"/>
                  </a:cubicBezTo>
                  <a:cubicBezTo>
                    <a:pt x="598" y="473"/>
                    <a:pt x="495" y="546"/>
                    <a:pt x="387" y="610"/>
                  </a:cubicBezTo>
                  <a:cubicBezTo>
                    <a:pt x="331" y="646"/>
                    <a:pt x="272" y="681"/>
                    <a:pt x="207" y="690"/>
                  </a:cubicBezTo>
                  <a:cubicBezTo>
                    <a:pt x="195" y="692"/>
                    <a:pt x="182" y="693"/>
                    <a:pt x="170" y="693"/>
                  </a:cubicBezTo>
                  <a:cubicBezTo>
                    <a:pt x="130" y="693"/>
                    <a:pt x="90" y="684"/>
                    <a:pt x="60" y="660"/>
                  </a:cubicBezTo>
                  <a:cubicBezTo>
                    <a:pt x="29" y="635"/>
                    <a:pt x="27" y="591"/>
                    <a:pt x="9" y="557"/>
                  </a:cubicBezTo>
                  <a:cubicBezTo>
                    <a:pt x="5" y="566"/>
                    <a:pt x="2" y="577"/>
                    <a:pt x="1" y="588"/>
                  </a:cubicBezTo>
                  <a:cubicBezTo>
                    <a:pt x="7" y="635"/>
                    <a:pt x="27" y="679"/>
                    <a:pt x="56" y="718"/>
                  </a:cubicBezTo>
                  <a:cubicBezTo>
                    <a:pt x="102" y="780"/>
                    <a:pt x="172" y="799"/>
                    <a:pt x="248" y="799"/>
                  </a:cubicBezTo>
                  <a:cubicBezTo>
                    <a:pt x="251" y="799"/>
                    <a:pt x="254" y="799"/>
                    <a:pt x="257" y="799"/>
                  </a:cubicBezTo>
                  <a:cubicBezTo>
                    <a:pt x="475" y="793"/>
                    <a:pt x="586" y="524"/>
                    <a:pt x="752" y="419"/>
                  </a:cubicBezTo>
                  <a:cubicBezTo>
                    <a:pt x="803" y="390"/>
                    <a:pt x="857" y="369"/>
                    <a:pt x="912" y="354"/>
                  </a:cubicBezTo>
                  <a:cubicBezTo>
                    <a:pt x="1058" y="310"/>
                    <a:pt x="1208" y="276"/>
                    <a:pt x="1357" y="245"/>
                  </a:cubicBezTo>
                  <a:cubicBezTo>
                    <a:pt x="1493" y="217"/>
                    <a:pt x="1621" y="179"/>
                    <a:pt x="1721" y="76"/>
                  </a:cubicBezTo>
                  <a:cubicBezTo>
                    <a:pt x="1741" y="56"/>
                    <a:pt x="1756" y="29"/>
                    <a:pt x="176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31"/>
            <p:cNvSpPr/>
            <p:nvPr/>
          </p:nvSpPr>
          <p:spPr>
            <a:xfrm>
              <a:off x="6744222" y="3573206"/>
              <a:ext cx="283906" cy="568588"/>
            </a:xfrm>
            <a:custGeom>
              <a:rect b="b" l="l" r="r" t="t"/>
              <a:pathLst>
                <a:path extrusionOk="0" h="2932" w="1464">
                  <a:moveTo>
                    <a:pt x="137" y="0"/>
                  </a:moveTo>
                  <a:cubicBezTo>
                    <a:pt x="84" y="200"/>
                    <a:pt x="51" y="404"/>
                    <a:pt x="35" y="610"/>
                  </a:cubicBezTo>
                  <a:cubicBezTo>
                    <a:pt x="33" y="621"/>
                    <a:pt x="33" y="632"/>
                    <a:pt x="32" y="643"/>
                  </a:cubicBezTo>
                  <a:cubicBezTo>
                    <a:pt x="32" y="647"/>
                    <a:pt x="32" y="650"/>
                    <a:pt x="31" y="654"/>
                  </a:cubicBezTo>
                  <a:cubicBezTo>
                    <a:pt x="0" y="1026"/>
                    <a:pt x="3" y="1398"/>
                    <a:pt x="36" y="1769"/>
                  </a:cubicBezTo>
                  <a:cubicBezTo>
                    <a:pt x="54" y="1954"/>
                    <a:pt x="79" y="2137"/>
                    <a:pt x="110" y="2320"/>
                  </a:cubicBezTo>
                  <a:cubicBezTo>
                    <a:pt x="127" y="2412"/>
                    <a:pt x="146" y="2503"/>
                    <a:pt x="165" y="2594"/>
                  </a:cubicBezTo>
                  <a:cubicBezTo>
                    <a:pt x="175" y="2634"/>
                    <a:pt x="182" y="2675"/>
                    <a:pt x="193" y="2715"/>
                  </a:cubicBezTo>
                  <a:cubicBezTo>
                    <a:pt x="203" y="2755"/>
                    <a:pt x="197" y="2789"/>
                    <a:pt x="192" y="2831"/>
                  </a:cubicBezTo>
                  <a:cubicBezTo>
                    <a:pt x="187" y="2846"/>
                    <a:pt x="189" y="2862"/>
                    <a:pt x="193" y="2879"/>
                  </a:cubicBezTo>
                  <a:cubicBezTo>
                    <a:pt x="203" y="2898"/>
                    <a:pt x="221" y="2915"/>
                    <a:pt x="241" y="2921"/>
                  </a:cubicBezTo>
                  <a:cubicBezTo>
                    <a:pt x="261" y="2929"/>
                    <a:pt x="282" y="2932"/>
                    <a:pt x="303" y="2932"/>
                  </a:cubicBezTo>
                  <a:cubicBezTo>
                    <a:pt x="357" y="2932"/>
                    <a:pt x="412" y="2910"/>
                    <a:pt x="460" y="2882"/>
                  </a:cubicBezTo>
                  <a:cubicBezTo>
                    <a:pt x="526" y="2842"/>
                    <a:pt x="581" y="2787"/>
                    <a:pt x="650" y="2751"/>
                  </a:cubicBezTo>
                  <a:cubicBezTo>
                    <a:pt x="711" y="2722"/>
                    <a:pt x="774" y="2700"/>
                    <a:pt x="840" y="2686"/>
                  </a:cubicBezTo>
                  <a:cubicBezTo>
                    <a:pt x="954" y="2659"/>
                    <a:pt x="1067" y="2630"/>
                    <a:pt x="1183" y="2602"/>
                  </a:cubicBezTo>
                  <a:cubicBezTo>
                    <a:pt x="1241" y="2588"/>
                    <a:pt x="1296" y="2569"/>
                    <a:pt x="1349" y="2542"/>
                  </a:cubicBezTo>
                  <a:cubicBezTo>
                    <a:pt x="1402" y="2514"/>
                    <a:pt x="1440" y="2466"/>
                    <a:pt x="1455" y="2408"/>
                  </a:cubicBezTo>
                  <a:cubicBezTo>
                    <a:pt x="1464" y="2382"/>
                    <a:pt x="1458" y="2353"/>
                    <a:pt x="1444" y="2331"/>
                  </a:cubicBezTo>
                  <a:cubicBezTo>
                    <a:pt x="1425" y="2298"/>
                    <a:pt x="1385" y="2285"/>
                    <a:pt x="1348" y="2279"/>
                  </a:cubicBezTo>
                  <a:cubicBezTo>
                    <a:pt x="1300" y="2270"/>
                    <a:pt x="1252" y="2265"/>
                    <a:pt x="1203" y="2265"/>
                  </a:cubicBezTo>
                  <a:cubicBezTo>
                    <a:pt x="1139" y="2265"/>
                    <a:pt x="1075" y="2273"/>
                    <a:pt x="1012" y="2290"/>
                  </a:cubicBezTo>
                  <a:cubicBezTo>
                    <a:pt x="958" y="2302"/>
                    <a:pt x="910" y="2324"/>
                    <a:pt x="861" y="2341"/>
                  </a:cubicBezTo>
                  <a:cubicBezTo>
                    <a:pt x="807" y="2358"/>
                    <a:pt x="753" y="2389"/>
                    <a:pt x="694" y="2389"/>
                  </a:cubicBezTo>
                  <a:cubicBezTo>
                    <a:pt x="692" y="2389"/>
                    <a:pt x="691" y="2389"/>
                    <a:pt x="689" y="2389"/>
                  </a:cubicBezTo>
                  <a:cubicBezTo>
                    <a:pt x="679" y="2389"/>
                    <a:pt x="668" y="2385"/>
                    <a:pt x="660" y="2379"/>
                  </a:cubicBezTo>
                  <a:cubicBezTo>
                    <a:pt x="657" y="2379"/>
                    <a:pt x="656" y="2379"/>
                    <a:pt x="654" y="2378"/>
                  </a:cubicBezTo>
                  <a:cubicBezTo>
                    <a:pt x="635" y="2360"/>
                    <a:pt x="651" y="2334"/>
                    <a:pt x="657" y="2314"/>
                  </a:cubicBezTo>
                  <a:cubicBezTo>
                    <a:pt x="667" y="2283"/>
                    <a:pt x="672" y="2251"/>
                    <a:pt x="680" y="2219"/>
                  </a:cubicBezTo>
                  <a:cubicBezTo>
                    <a:pt x="704" y="2124"/>
                    <a:pt x="722" y="2025"/>
                    <a:pt x="738" y="1928"/>
                  </a:cubicBezTo>
                  <a:cubicBezTo>
                    <a:pt x="752" y="1850"/>
                    <a:pt x="762" y="1771"/>
                    <a:pt x="774" y="1692"/>
                  </a:cubicBezTo>
                  <a:cubicBezTo>
                    <a:pt x="823" y="1318"/>
                    <a:pt x="866" y="942"/>
                    <a:pt x="906" y="565"/>
                  </a:cubicBezTo>
                  <a:cubicBezTo>
                    <a:pt x="913" y="496"/>
                    <a:pt x="921" y="427"/>
                    <a:pt x="909" y="358"/>
                  </a:cubicBezTo>
                  <a:lnTo>
                    <a:pt x="909" y="358"/>
                  </a:lnTo>
                  <a:cubicBezTo>
                    <a:pt x="865" y="375"/>
                    <a:pt x="811" y="406"/>
                    <a:pt x="764" y="413"/>
                  </a:cubicBezTo>
                  <a:cubicBezTo>
                    <a:pt x="759" y="414"/>
                    <a:pt x="753" y="415"/>
                    <a:pt x="748" y="415"/>
                  </a:cubicBezTo>
                  <a:cubicBezTo>
                    <a:pt x="713" y="415"/>
                    <a:pt x="679" y="397"/>
                    <a:pt x="643" y="388"/>
                  </a:cubicBezTo>
                  <a:cubicBezTo>
                    <a:pt x="544" y="365"/>
                    <a:pt x="444" y="347"/>
                    <a:pt x="350" y="303"/>
                  </a:cubicBezTo>
                  <a:cubicBezTo>
                    <a:pt x="306" y="284"/>
                    <a:pt x="230" y="256"/>
                    <a:pt x="200" y="215"/>
                  </a:cubicBezTo>
                  <a:cubicBezTo>
                    <a:pt x="164" y="163"/>
                    <a:pt x="153" y="61"/>
                    <a:pt x="137" y="0"/>
                  </a:cubicBezTo>
                  <a:close/>
                </a:path>
              </a:pathLst>
            </a:custGeom>
            <a:solidFill>
              <a:srgbClr val="FFD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31"/>
            <p:cNvSpPr/>
            <p:nvPr/>
          </p:nvSpPr>
          <p:spPr>
            <a:xfrm>
              <a:off x="6751203" y="3573206"/>
              <a:ext cx="172011" cy="461154"/>
            </a:xfrm>
            <a:custGeom>
              <a:rect b="b" l="l" r="r" t="t"/>
              <a:pathLst>
                <a:path extrusionOk="0" h="2378" w="887">
                  <a:moveTo>
                    <a:pt x="101" y="0"/>
                  </a:moveTo>
                  <a:cubicBezTo>
                    <a:pt x="50" y="200"/>
                    <a:pt x="15" y="404"/>
                    <a:pt x="0" y="610"/>
                  </a:cubicBezTo>
                  <a:cubicBezTo>
                    <a:pt x="10" y="622"/>
                    <a:pt x="21" y="635"/>
                    <a:pt x="33" y="646"/>
                  </a:cubicBezTo>
                  <a:cubicBezTo>
                    <a:pt x="80" y="690"/>
                    <a:pt x="132" y="730"/>
                    <a:pt x="186" y="766"/>
                  </a:cubicBezTo>
                  <a:cubicBezTo>
                    <a:pt x="262" y="818"/>
                    <a:pt x="337" y="870"/>
                    <a:pt x="394" y="942"/>
                  </a:cubicBezTo>
                  <a:cubicBezTo>
                    <a:pt x="458" y="1027"/>
                    <a:pt x="500" y="1129"/>
                    <a:pt x="514" y="1236"/>
                  </a:cubicBezTo>
                  <a:cubicBezTo>
                    <a:pt x="537" y="1414"/>
                    <a:pt x="505" y="1597"/>
                    <a:pt x="504" y="1776"/>
                  </a:cubicBezTo>
                  <a:cubicBezTo>
                    <a:pt x="501" y="1961"/>
                    <a:pt x="514" y="2146"/>
                    <a:pt x="571" y="2321"/>
                  </a:cubicBezTo>
                  <a:cubicBezTo>
                    <a:pt x="581" y="2347"/>
                    <a:pt x="596" y="2375"/>
                    <a:pt x="620" y="2378"/>
                  </a:cubicBezTo>
                  <a:cubicBezTo>
                    <a:pt x="600" y="2360"/>
                    <a:pt x="617" y="2334"/>
                    <a:pt x="624" y="2314"/>
                  </a:cubicBezTo>
                  <a:cubicBezTo>
                    <a:pt x="632" y="2283"/>
                    <a:pt x="637" y="2251"/>
                    <a:pt x="646" y="2221"/>
                  </a:cubicBezTo>
                  <a:cubicBezTo>
                    <a:pt x="669" y="2124"/>
                    <a:pt x="687" y="2025"/>
                    <a:pt x="704" y="1928"/>
                  </a:cubicBezTo>
                  <a:cubicBezTo>
                    <a:pt x="717" y="1850"/>
                    <a:pt x="727" y="1772"/>
                    <a:pt x="739" y="1692"/>
                  </a:cubicBezTo>
                  <a:cubicBezTo>
                    <a:pt x="790" y="1318"/>
                    <a:pt x="832" y="942"/>
                    <a:pt x="871" y="566"/>
                  </a:cubicBezTo>
                  <a:cubicBezTo>
                    <a:pt x="878" y="497"/>
                    <a:pt x="887" y="427"/>
                    <a:pt x="874" y="358"/>
                  </a:cubicBezTo>
                  <a:lnTo>
                    <a:pt x="874" y="358"/>
                  </a:lnTo>
                  <a:cubicBezTo>
                    <a:pt x="829" y="375"/>
                    <a:pt x="776" y="406"/>
                    <a:pt x="730" y="413"/>
                  </a:cubicBezTo>
                  <a:cubicBezTo>
                    <a:pt x="725" y="414"/>
                    <a:pt x="720" y="414"/>
                    <a:pt x="716" y="414"/>
                  </a:cubicBezTo>
                  <a:cubicBezTo>
                    <a:pt x="679" y="414"/>
                    <a:pt x="645" y="397"/>
                    <a:pt x="607" y="388"/>
                  </a:cubicBezTo>
                  <a:cubicBezTo>
                    <a:pt x="508" y="364"/>
                    <a:pt x="409" y="346"/>
                    <a:pt x="315" y="303"/>
                  </a:cubicBezTo>
                  <a:cubicBezTo>
                    <a:pt x="271" y="282"/>
                    <a:pt x="194" y="256"/>
                    <a:pt x="165" y="214"/>
                  </a:cubicBezTo>
                  <a:cubicBezTo>
                    <a:pt x="129" y="163"/>
                    <a:pt x="118" y="61"/>
                    <a:pt x="101" y="0"/>
                  </a:cubicBezTo>
                  <a:close/>
                </a:path>
              </a:pathLst>
            </a:custGeom>
            <a:solidFill>
              <a:srgbClr val="FFCF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31"/>
            <p:cNvSpPr/>
            <p:nvPr/>
          </p:nvSpPr>
          <p:spPr>
            <a:xfrm>
              <a:off x="6882103" y="3625760"/>
              <a:ext cx="211960" cy="627929"/>
            </a:xfrm>
            <a:custGeom>
              <a:rect b="b" l="l" r="r" t="t"/>
              <a:pathLst>
                <a:path extrusionOk="0" h="3238" w="1093">
                  <a:moveTo>
                    <a:pt x="1069" y="0"/>
                  </a:moveTo>
                  <a:lnTo>
                    <a:pt x="1069" y="0"/>
                  </a:lnTo>
                  <a:cubicBezTo>
                    <a:pt x="1069" y="32"/>
                    <a:pt x="944" y="86"/>
                    <a:pt x="922" y="91"/>
                  </a:cubicBezTo>
                  <a:cubicBezTo>
                    <a:pt x="890" y="101"/>
                    <a:pt x="852" y="123"/>
                    <a:pt x="820" y="126"/>
                  </a:cubicBezTo>
                  <a:cubicBezTo>
                    <a:pt x="818" y="126"/>
                    <a:pt x="817" y="126"/>
                    <a:pt x="815" y="126"/>
                  </a:cubicBezTo>
                  <a:cubicBezTo>
                    <a:pt x="781" y="126"/>
                    <a:pt x="751" y="102"/>
                    <a:pt x="715" y="89"/>
                  </a:cubicBezTo>
                  <a:cubicBezTo>
                    <a:pt x="668" y="75"/>
                    <a:pt x="619" y="68"/>
                    <a:pt x="571" y="68"/>
                  </a:cubicBezTo>
                  <a:cubicBezTo>
                    <a:pt x="525" y="68"/>
                    <a:pt x="479" y="74"/>
                    <a:pt x="435" y="87"/>
                  </a:cubicBezTo>
                  <a:cubicBezTo>
                    <a:pt x="378" y="103"/>
                    <a:pt x="315" y="158"/>
                    <a:pt x="256" y="158"/>
                  </a:cubicBezTo>
                  <a:cubicBezTo>
                    <a:pt x="233" y="158"/>
                    <a:pt x="212" y="150"/>
                    <a:pt x="191" y="128"/>
                  </a:cubicBezTo>
                  <a:cubicBezTo>
                    <a:pt x="187" y="122"/>
                    <a:pt x="179" y="116"/>
                    <a:pt x="170" y="113"/>
                  </a:cubicBezTo>
                  <a:cubicBezTo>
                    <a:pt x="170" y="113"/>
                    <a:pt x="169" y="113"/>
                    <a:pt x="169" y="113"/>
                  </a:cubicBezTo>
                  <a:cubicBezTo>
                    <a:pt x="156" y="113"/>
                    <a:pt x="148" y="130"/>
                    <a:pt x="144" y="144"/>
                  </a:cubicBezTo>
                  <a:cubicBezTo>
                    <a:pt x="95" y="303"/>
                    <a:pt x="77" y="468"/>
                    <a:pt x="60" y="636"/>
                  </a:cubicBezTo>
                  <a:lnTo>
                    <a:pt x="60" y="643"/>
                  </a:lnTo>
                  <a:cubicBezTo>
                    <a:pt x="59" y="661"/>
                    <a:pt x="57" y="679"/>
                    <a:pt x="56" y="697"/>
                  </a:cubicBezTo>
                  <a:cubicBezTo>
                    <a:pt x="13" y="1144"/>
                    <a:pt x="1" y="1595"/>
                    <a:pt x="20" y="2045"/>
                  </a:cubicBezTo>
                  <a:cubicBezTo>
                    <a:pt x="20" y="2045"/>
                    <a:pt x="59" y="2812"/>
                    <a:pt x="68" y="2897"/>
                  </a:cubicBezTo>
                  <a:cubicBezTo>
                    <a:pt x="71" y="2933"/>
                    <a:pt x="84" y="2975"/>
                    <a:pt x="77" y="3011"/>
                  </a:cubicBezTo>
                  <a:cubicBezTo>
                    <a:pt x="71" y="3044"/>
                    <a:pt x="57" y="3070"/>
                    <a:pt x="62" y="3105"/>
                  </a:cubicBezTo>
                  <a:cubicBezTo>
                    <a:pt x="66" y="3146"/>
                    <a:pt x="88" y="3185"/>
                    <a:pt x="122" y="3209"/>
                  </a:cubicBezTo>
                  <a:cubicBezTo>
                    <a:pt x="143" y="3220"/>
                    <a:pt x="166" y="3229"/>
                    <a:pt x="191" y="3233"/>
                  </a:cubicBezTo>
                  <a:cubicBezTo>
                    <a:pt x="209" y="3236"/>
                    <a:pt x="228" y="3237"/>
                    <a:pt x="246" y="3237"/>
                  </a:cubicBezTo>
                  <a:cubicBezTo>
                    <a:pt x="296" y="3237"/>
                    <a:pt x="346" y="3227"/>
                    <a:pt x="393" y="3207"/>
                  </a:cubicBezTo>
                  <a:cubicBezTo>
                    <a:pt x="527" y="3152"/>
                    <a:pt x="619" y="3032"/>
                    <a:pt x="737" y="2952"/>
                  </a:cubicBezTo>
                  <a:cubicBezTo>
                    <a:pt x="854" y="2875"/>
                    <a:pt x="1010" y="2831"/>
                    <a:pt x="1072" y="2693"/>
                  </a:cubicBezTo>
                  <a:cubicBezTo>
                    <a:pt x="1076" y="2686"/>
                    <a:pt x="1079" y="2679"/>
                    <a:pt x="1080" y="2672"/>
                  </a:cubicBezTo>
                  <a:cubicBezTo>
                    <a:pt x="1087" y="2655"/>
                    <a:pt x="1089" y="2635"/>
                    <a:pt x="1084" y="2617"/>
                  </a:cubicBezTo>
                  <a:cubicBezTo>
                    <a:pt x="1075" y="2590"/>
                    <a:pt x="1050" y="2569"/>
                    <a:pt x="1021" y="2566"/>
                  </a:cubicBezTo>
                  <a:cubicBezTo>
                    <a:pt x="1011" y="2565"/>
                    <a:pt x="1000" y="2564"/>
                    <a:pt x="990" y="2564"/>
                  </a:cubicBezTo>
                  <a:cubicBezTo>
                    <a:pt x="971" y="2564"/>
                    <a:pt x="953" y="2567"/>
                    <a:pt x="934" y="2572"/>
                  </a:cubicBezTo>
                  <a:cubicBezTo>
                    <a:pt x="824" y="2598"/>
                    <a:pt x="718" y="2642"/>
                    <a:pt x="622" y="2701"/>
                  </a:cubicBezTo>
                  <a:cubicBezTo>
                    <a:pt x="611" y="2679"/>
                    <a:pt x="630" y="2652"/>
                    <a:pt x="636" y="2633"/>
                  </a:cubicBezTo>
                  <a:cubicBezTo>
                    <a:pt x="644" y="2600"/>
                    <a:pt x="654" y="2565"/>
                    <a:pt x="662" y="2531"/>
                  </a:cubicBezTo>
                  <a:cubicBezTo>
                    <a:pt x="678" y="2466"/>
                    <a:pt x="692" y="2399"/>
                    <a:pt x="706" y="2330"/>
                  </a:cubicBezTo>
                  <a:cubicBezTo>
                    <a:pt x="765" y="2025"/>
                    <a:pt x="834" y="1720"/>
                    <a:pt x="892" y="1413"/>
                  </a:cubicBezTo>
                  <a:cubicBezTo>
                    <a:pt x="937" y="1177"/>
                    <a:pt x="958" y="941"/>
                    <a:pt x="999" y="707"/>
                  </a:cubicBezTo>
                  <a:cubicBezTo>
                    <a:pt x="1040" y="474"/>
                    <a:pt x="1093" y="239"/>
                    <a:pt x="1069" y="0"/>
                  </a:cubicBezTo>
                  <a:close/>
                </a:path>
              </a:pathLst>
            </a:custGeom>
            <a:solidFill>
              <a:srgbClr val="FFD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31"/>
            <p:cNvSpPr/>
            <p:nvPr/>
          </p:nvSpPr>
          <p:spPr>
            <a:xfrm>
              <a:off x="6892575" y="3625954"/>
              <a:ext cx="201488" cy="525925"/>
            </a:xfrm>
            <a:custGeom>
              <a:rect b="b" l="l" r="r" t="t"/>
              <a:pathLst>
                <a:path extrusionOk="0" h="2712" w="1039">
                  <a:moveTo>
                    <a:pt x="1015" y="1"/>
                  </a:moveTo>
                  <a:lnTo>
                    <a:pt x="1015" y="1"/>
                  </a:lnTo>
                  <a:cubicBezTo>
                    <a:pt x="1015" y="32"/>
                    <a:pt x="890" y="86"/>
                    <a:pt x="868" y="92"/>
                  </a:cubicBezTo>
                  <a:cubicBezTo>
                    <a:pt x="838" y="101"/>
                    <a:pt x="798" y="123"/>
                    <a:pt x="767" y="126"/>
                  </a:cubicBezTo>
                  <a:cubicBezTo>
                    <a:pt x="765" y="126"/>
                    <a:pt x="763" y="126"/>
                    <a:pt x="760" y="126"/>
                  </a:cubicBezTo>
                  <a:cubicBezTo>
                    <a:pt x="727" y="126"/>
                    <a:pt x="696" y="102"/>
                    <a:pt x="661" y="89"/>
                  </a:cubicBezTo>
                  <a:cubicBezTo>
                    <a:pt x="615" y="76"/>
                    <a:pt x="567" y="69"/>
                    <a:pt x="519" y="69"/>
                  </a:cubicBezTo>
                  <a:cubicBezTo>
                    <a:pt x="473" y="69"/>
                    <a:pt x="426" y="75"/>
                    <a:pt x="381" y="88"/>
                  </a:cubicBezTo>
                  <a:cubicBezTo>
                    <a:pt x="325" y="104"/>
                    <a:pt x="262" y="159"/>
                    <a:pt x="203" y="159"/>
                  </a:cubicBezTo>
                  <a:cubicBezTo>
                    <a:pt x="180" y="159"/>
                    <a:pt x="159" y="151"/>
                    <a:pt x="138" y="130"/>
                  </a:cubicBezTo>
                  <a:cubicBezTo>
                    <a:pt x="133" y="122"/>
                    <a:pt x="126" y="118"/>
                    <a:pt x="118" y="115"/>
                  </a:cubicBezTo>
                  <a:cubicBezTo>
                    <a:pt x="117" y="115"/>
                    <a:pt x="117" y="115"/>
                    <a:pt x="116" y="115"/>
                  </a:cubicBezTo>
                  <a:cubicBezTo>
                    <a:pt x="103" y="115"/>
                    <a:pt x="94" y="132"/>
                    <a:pt x="90" y="144"/>
                  </a:cubicBezTo>
                  <a:cubicBezTo>
                    <a:pt x="42" y="304"/>
                    <a:pt x="23" y="470"/>
                    <a:pt x="8" y="637"/>
                  </a:cubicBezTo>
                  <a:lnTo>
                    <a:pt x="8" y="644"/>
                  </a:lnTo>
                  <a:cubicBezTo>
                    <a:pt x="6" y="662"/>
                    <a:pt x="3" y="682"/>
                    <a:pt x="2" y="697"/>
                  </a:cubicBezTo>
                  <a:cubicBezTo>
                    <a:pt x="1" y="713"/>
                    <a:pt x="78" y="755"/>
                    <a:pt x="92" y="763"/>
                  </a:cubicBezTo>
                  <a:cubicBezTo>
                    <a:pt x="155" y="798"/>
                    <a:pt x="222" y="816"/>
                    <a:pt x="284" y="852"/>
                  </a:cubicBezTo>
                  <a:cubicBezTo>
                    <a:pt x="379" y="907"/>
                    <a:pt x="459" y="984"/>
                    <a:pt x="521" y="1075"/>
                  </a:cubicBezTo>
                  <a:cubicBezTo>
                    <a:pt x="601" y="1194"/>
                    <a:pt x="609" y="1327"/>
                    <a:pt x="600" y="1467"/>
                  </a:cubicBezTo>
                  <a:cubicBezTo>
                    <a:pt x="588" y="1606"/>
                    <a:pt x="569" y="1745"/>
                    <a:pt x="543" y="1883"/>
                  </a:cubicBezTo>
                  <a:cubicBezTo>
                    <a:pt x="517" y="2007"/>
                    <a:pt x="485" y="2130"/>
                    <a:pt x="470" y="2256"/>
                  </a:cubicBezTo>
                  <a:cubicBezTo>
                    <a:pt x="459" y="2345"/>
                    <a:pt x="458" y="2433"/>
                    <a:pt x="463" y="2523"/>
                  </a:cubicBezTo>
                  <a:cubicBezTo>
                    <a:pt x="466" y="2568"/>
                    <a:pt x="474" y="2614"/>
                    <a:pt x="489" y="2656"/>
                  </a:cubicBezTo>
                  <a:cubicBezTo>
                    <a:pt x="501" y="2690"/>
                    <a:pt x="512" y="2712"/>
                    <a:pt x="534" y="2712"/>
                  </a:cubicBezTo>
                  <a:cubicBezTo>
                    <a:pt x="543" y="2712"/>
                    <a:pt x="554" y="2708"/>
                    <a:pt x="568" y="2700"/>
                  </a:cubicBezTo>
                  <a:cubicBezTo>
                    <a:pt x="557" y="2680"/>
                    <a:pt x="576" y="2651"/>
                    <a:pt x="583" y="2632"/>
                  </a:cubicBezTo>
                  <a:cubicBezTo>
                    <a:pt x="591" y="2600"/>
                    <a:pt x="601" y="2565"/>
                    <a:pt x="608" y="2531"/>
                  </a:cubicBezTo>
                  <a:cubicBezTo>
                    <a:pt x="624" y="2466"/>
                    <a:pt x="639" y="2399"/>
                    <a:pt x="652" y="2330"/>
                  </a:cubicBezTo>
                  <a:cubicBezTo>
                    <a:pt x="712" y="2026"/>
                    <a:pt x="780" y="1720"/>
                    <a:pt x="839" y="1412"/>
                  </a:cubicBezTo>
                  <a:cubicBezTo>
                    <a:pt x="883" y="1176"/>
                    <a:pt x="904" y="942"/>
                    <a:pt x="945" y="707"/>
                  </a:cubicBezTo>
                  <a:cubicBezTo>
                    <a:pt x="988" y="473"/>
                    <a:pt x="1039" y="239"/>
                    <a:pt x="1015" y="1"/>
                  </a:cubicBezTo>
                  <a:close/>
                </a:path>
              </a:pathLst>
            </a:custGeom>
            <a:solidFill>
              <a:srgbClr val="FFCF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31"/>
            <p:cNvSpPr/>
            <p:nvPr/>
          </p:nvSpPr>
          <p:spPr>
            <a:xfrm>
              <a:off x="7178227" y="2204866"/>
              <a:ext cx="185198" cy="700845"/>
            </a:xfrm>
            <a:custGeom>
              <a:rect b="b" l="l" r="r" t="t"/>
              <a:pathLst>
                <a:path extrusionOk="0" h="3614" w="955">
                  <a:moveTo>
                    <a:pt x="915" y="1"/>
                  </a:moveTo>
                  <a:cubicBezTo>
                    <a:pt x="769" y="93"/>
                    <a:pt x="699" y="261"/>
                    <a:pt x="646" y="414"/>
                  </a:cubicBezTo>
                  <a:cubicBezTo>
                    <a:pt x="498" y="857"/>
                    <a:pt x="430" y="1356"/>
                    <a:pt x="444" y="1892"/>
                  </a:cubicBezTo>
                  <a:cubicBezTo>
                    <a:pt x="445" y="1950"/>
                    <a:pt x="448" y="2009"/>
                    <a:pt x="451" y="2069"/>
                  </a:cubicBezTo>
                  <a:cubicBezTo>
                    <a:pt x="458" y="2250"/>
                    <a:pt x="466" y="2438"/>
                    <a:pt x="444" y="2621"/>
                  </a:cubicBezTo>
                  <a:cubicBezTo>
                    <a:pt x="400" y="2973"/>
                    <a:pt x="244" y="3303"/>
                    <a:pt x="1" y="3561"/>
                  </a:cubicBezTo>
                  <a:lnTo>
                    <a:pt x="54" y="3613"/>
                  </a:lnTo>
                  <a:cubicBezTo>
                    <a:pt x="309" y="3343"/>
                    <a:pt x="471" y="2998"/>
                    <a:pt x="518" y="2630"/>
                  </a:cubicBezTo>
                  <a:cubicBezTo>
                    <a:pt x="540" y="2442"/>
                    <a:pt x="533" y="2250"/>
                    <a:pt x="525" y="2066"/>
                  </a:cubicBezTo>
                  <a:cubicBezTo>
                    <a:pt x="522" y="2007"/>
                    <a:pt x="520" y="1949"/>
                    <a:pt x="518" y="1891"/>
                  </a:cubicBezTo>
                  <a:cubicBezTo>
                    <a:pt x="505" y="1362"/>
                    <a:pt x="571" y="874"/>
                    <a:pt x="717" y="437"/>
                  </a:cubicBezTo>
                  <a:cubicBezTo>
                    <a:pt x="763" y="298"/>
                    <a:pt x="828" y="144"/>
                    <a:pt x="955" y="63"/>
                  </a:cubicBezTo>
                  <a:lnTo>
                    <a:pt x="9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31"/>
            <p:cNvSpPr/>
            <p:nvPr/>
          </p:nvSpPr>
          <p:spPr>
            <a:xfrm>
              <a:off x="6652107" y="2734865"/>
              <a:ext cx="568006" cy="1022954"/>
            </a:xfrm>
            <a:custGeom>
              <a:rect b="b" l="l" r="r" t="t"/>
              <a:pathLst>
                <a:path extrusionOk="0" h="5275" w="2929">
                  <a:moveTo>
                    <a:pt x="2498" y="1"/>
                  </a:moveTo>
                  <a:cubicBezTo>
                    <a:pt x="2443" y="134"/>
                    <a:pt x="2426" y="152"/>
                    <a:pt x="2298" y="152"/>
                  </a:cubicBezTo>
                  <a:cubicBezTo>
                    <a:pt x="2293" y="152"/>
                    <a:pt x="2287" y="152"/>
                    <a:pt x="2281" y="152"/>
                  </a:cubicBezTo>
                  <a:cubicBezTo>
                    <a:pt x="2280" y="152"/>
                    <a:pt x="2278" y="152"/>
                    <a:pt x="2276" y="152"/>
                  </a:cubicBezTo>
                  <a:cubicBezTo>
                    <a:pt x="2119" y="152"/>
                    <a:pt x="1985" y="212"/>
                    <a:pt x="1840" y="258"/>
                  </a:cubicBezTo>
                  <a:cubicBezTo>
                    <a:pt x="1823" y="265"/>
                    <a:pt x="1805" y="269"/>
                    <a:pt x="1789" y="273"/>
                  </a:cubicBezTo>
                  <a:cubicBezTo>
                    <a:pt x="1602" y="325"/>
                    <a:pt x="1409" y="337"/>
                    <a:pt x="1215" y="337"/>
                  </a:cubicBezTo>
                  <a:cubicBezTo>
                    <a:pt x="1143" y="337"/>
                    <a:pt x="1071" y="336"/>
                    <a:pt x="998" y="334"/>
                  </a:cubicBezTo>
                  <a:cubicBezTo>
                    <a:pt x="991" y="334"/>
                    <a:pt x="983" y="334"/>
                    <a:pt x="976" y="334"/>
                  </a:cubicBezTo>
                  <a:cubicBezTo>
                    <a:pt x="910" y="334"/>
                    <a:pt x="843" y="329"/>
                    <a:pt x="777" y="320"/>
                  </a:cubicBezTo>
                  <a:cubicBezTo>
                    <a:pt x="746" y="313"/>
                    <a:pt x="715" y="306"/>
                    <a:pt x="685" y="295"/>
                  </a:cubicBezTo>
                  <a:cubicBezTo>
                    <a:pt x="587" y="261"/>
                    <a:pt x="495" y="191"/>
                    <a:pt x="463" y="89"/>
                  </a:cubicBezTo>
                  <a:cubicBezTo>
                    <a:pt x="171" y="502"/>
                    <a:pt x="31" y="1010"/>
                    <a:pt x="15" y="1513"/>
                  </a:cubicBezTo>
                  <a:cubicBezTo>
                    <a:pt x="0" y="2019"/>
                    <a:pt x="101" y="2520"/>
                    <a:pt x="252" y="3002"/>
                  </a:cubicBezTo>
                  <a:cubicBezTo>
                    <a:pt x="307" y="3175"/>
                    <a:pt x="368" y="3349"/>
                    <a:pt x="401" y="3526"/>
                  </a:cubicBezTo>
                  <a:cubicBezTo>
                    <a:pt x="455" y="3822"/>
                    <a:pt x="446" y="4146"/>
                    <a:pt x="430" y="4444"/>
                  </a:cubicBezTo>
                  <a:cubicBezTo>
                    <a:pt x="424" y="4535"/>
                    <a:pt x="419" y="4610"/>
                    <a:pt x="452" y="4695"/>
                  </a:cubicBezTo>
                  <a:cubicBezTo>
                    <a:pt x="485" y="4779"/>
                    <a:pt x="543" y="4848"/>
                    <a:pt x="607" y="4911"/>
                  </a:cubicBezTo>
                  <a:cubicBezTo>
                    <a:pt x="749" y="5045"/>
                    <a:pt x="920" y="5142"/>
                    <a:pt x="1107" y="5196"/>
                  </a:cubicBezTo>
                  <a:cubicBezTo>
                    <a:pt x="1296" y="5254"/>
                    <a:pt x="1494" y="5275"/>
                    <a:pt x="1693" y="5275"/>
                  </a:cubicBezTo>
                  <a:cubicBezTo>
                    <a:pt x="1706" y="5275"/>
                    <a:pt x="1719" y="5275"/>
                    <a:pt x="1732" y="5274"/>
                  </a:cubicBezTo>
                  <a:cubicBezTo>
                    <a:pt x="1791" y="5273"/>
                    <a:pt x="1851" y="5269"/>
                    <a:pt x="1908" y="5266"/>
                  </a:cubicBezTo>
                  <a:cubicBezTo>
                    <a:pt x="2067" y="5258"/>
                    <a:pt x="2230" y="5239"/>
                    <a:pt x="2372" y="5166"/>
                  </a:cubicBezTo>
                  <a:cubicBezTo>
                    <a:pt x="2471" y="5115"/>
                    <a:pt x="2498" y="5075"/>
                    <a:pt x="2517" y="4973"/>
                  </a:cubicBezTo>
                  <a:cubicBezTo>
                    <a:pt x="2544" y="4826"/>
                    <a:pt x="2571" y="4674"/>
                    <a:pt x="2598" y="4526"/>
                  </a:cubicBezTo>
                  <a:cubicBezTo>
                    <a:pt x="2677" y="4078"/>
                    <a:pt x="2752" y="3631"/>
                    <a:pt x="2818" y="3183"/>
                  </a:cubicBezTo>
                  <a:cubicBezTo>
                    <a:pt x="2857" y="2923"/>
                    <a:pt x="2901" y="2659"/>
                    <a:pt x="2908" y="2397"/>
                  </a:cubicBezTo>
                  <a:cubicBezTo>
                    <a:pt x="2928" y="1619"/>
                    <a:pt x="2864" y="704"/>
                    <a:pt x="24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31"/>
            <p:cNvSpPr/>
            <p:nvPr/>
          </p:nvSpPr>
          <p:spPr>
            <a:xfrm>
              <a:off x="6960061" y="2735059"/>
              <a:ext cx="260053" cy="1022760"/>
            </a:xfrm>
            <a:custGeom>
              <a:rect b="b" l="l" r="r" t="t"/>
              <a:pathLst>
                <a:path extrusionOk="0" h="5274" w="1341">
                  <a:moveTo>
                    <a:pt x="911" y="1"/>
                  </a:moveTo>
                  <a:cubicBezTo>
                    <a:pt x="857" y="133"/>
                    <a:pt x="839" y="151"/>
                    <a:pt x="710" y="151"/>
                  </a:cubicBezTo>
                  <a:cubicBezTo>
                    <a:pt x="705" y="151"/>
                    <a:pt x="699" y="151"/>
                    <a:pt x="693" y="151"/>
                  </a:cubicBezTo>
                  <a:cubicBezTo>
                    <a:pt x="692" y="151"/>
                    <a:pt x="690" y="151"/>
                    <a:pt x="688" y="151"/>
                  </a:cubicBezTo>
                  <a:cubicBezTo>
                    <a:pt x="532" y="151"/>
                    <a:pt x="397" y="211"/>
                    <a:pt x="252" y="258"/>
                  </a:cubicBezTo>
                  <a:cubicBezTo>
                    <a:pt x="236" y="264"/>
                    <a:pt x="217" y="268"/>
                    <a:pt x="202" y="274"/>
                  </a:cubicBezTo>
                  <a:cubicBezTo>
                    <a:pt x="165" y="451"/>
                    <a:pt x="144" y="633"/>
                    <a:pt x="122" y="813"/>
                  </a:cubicBezTo>
                  <a:cubicBezTo>
                    <a:pt x="62" y="1336"/>
                    <a:pt x="1" y="1868"/>
                    <a:pt x="60" y="2391"/>
                  </a:cubicBezTo>
                  <a:cubicBezTo>
                    <a:pt x="104" y="2785"/>
                    <a:pt x="223" y="3169"/>
                    <a:pt x="268" y="3561"/>
                  </a:cubicBezTo>
                  <a:cubicBezTo>
                    <a:pt x="276" y="3628"/>
                    <a:pt x="282" y="3694"/>
                    <a:pt x="285" y="3762"/>
                  </a:cubicBezTo>
                  <a:cubicBezTo>
                    <a:pt x="308" y="4251"/>
                    <a:pt x="264" y="4742"/>
                    <a:pt x="155" y="5220"/>
                  </a:cubicBezTo>
                  <a:cubicBezTo>
                    <a:pt x="151" y="5238"/>
                    <a:pt x="147" y="5256"/>
                    <a:pt x="144" y="5273"/>
                  </a:cubicBezTo>
                  <a:cubicBezTo>
                    <a:pt x="203" y="5272"/>
                    <a:pt x="263" y="5268"/>
                    <a:pt x="320" y="5265"/>
                  </a:cubicBezTo>
                  <a:cubicBezTo>
                    <a:pt x="479" y="5257"/>
                    <a:pt x="642" y="5238"/>
                    <a:pt x="784" y="5165"/>
                  </a:cubicBezTo>
                  <a:cubicBezTo>
                    <a:pt x="883" y="5114"/>
                    <a:pt x="910" y="5074"/>
                    <a:pt x="929" y="4972"/>
                  </a:cubicBezTo>
                  <a:cubicBezTo>
                    <a:pt x="956" y="4825"/>
                    <a:pt x="983" y="4673"/>
                    <a:pt x="1010" y="4525"/>
                  </a:cubicBezTo>
                  <a:cubicBezTo>
                    <a:pt x="1089" y="4077"/>
                    <a:pt x="1164" y="3630"/>
                    <a:pt x="1230" y="3182"/>
                  </a:cubicBezTo>
                  <a:cubicBezTo>
                    <a:pt x="1269" y="2922"/>
                    <a:pt x="1313" y="2658"/>
                    <a:pt x="1320" y="2396"/>
                  </a:cubicBezTo>
                  <a:cubicBezTo>
                    <a:pt x="1340" y="1618"/>
                    <a:pt x="1276" y="703"/>
                    <a:pt x="9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31"/>
            <p:cNvSpPr/>
            <p:nvPr/>
          </p:nvSpPr>
          <p:spPr>
            <a:xfrm>
              <a:off x="6574343" y="2207387"/>
              <a:ext cx="592829" cy="663030"/>
            </a:xfrm>
            <a:custGeom>
              <a:rect b="b" l="l" r="r" t="t"/>
              <a:pathLst>
                <a:path extrusionOk="0" h="3419" w="3057">
                  <a:moveTo>
                    <a:pt x="760" y="0"/>
                  </a:moveTo>
                  <a:cubicBezTo>
                    <a:pt x="753" y="0"/>
                    <a:pt x="746" y="0"/>
                    <a:pt x="739" y="0"/>
                  </a:cubicBezTo>
                  <a:cubicBezTo>
                    <a:pt x="728" y="0"/>
                    <a:pt x="715" y="2"/>
                    <a:pt x="704" y="2"/>
                  </a:cubicBezTo>
                  <a:cubicBezTo>
                    <a:pt x="697" y="2"/>
                    <a:pt x="692" y="3"/>
                    <a:pt x="685" y="4"/>
                  </a:cubicBezTo>
                  <a:cubicBezTo>
                    <a:pt x="505" y="15"/>
                    <a:pt x="287" y="72"/>
                    <a:pt x="167" y="214"/>
                  </a:cubicBezTo>
                  <a:cubicBezTo>
                    <a:pt x="1" y="409"/>
                    <a:pt x="24" y="661"/>
                    <a:pt x="85" y="902"/>
                  </a:cubicBezTo>
                  <a:cubicBezTo>
                    <a:pt x="215" y="1438"/>
                    <a:pt x="415" y="1954"/>
                    <a:pt x="613" y="2467"/>
                  </a:cubicBezTo>
                  <a:cubicBezTo>
                    <a:pt x="663" y="2598"/>
                    <a:pt x="714" y="2726"/>
                    <a:pt x="763" y="2855"/>
                  </a:cubicBezTo>
                  <a:cubicBezTo>
                    <a:pt x="791" y="2926"/>
                    <a:pt x="813" y="2985"/>
                    <a:pt x="865" y="3040"/>
                  </a:cubicBezTo>
                  <a:cubicBezTo>
                    <a:pt x="918" y="3096"/>
                    <a:pt x="974" y="3147"/>
                    <a:pt x="1033" y="3196"/>
                  </a:cubicBezTo>
                  <a:cubicBezTo>
                    <a:pt x="1132" y="3278"/>
                    <a:pt x="1251" y="3335"/>
                    <a:pt x="1379" y="3361"/>
                  </a:cubicBezTo>
                  <a:cubicBezTo>
                    <a:pt x="1463" y="3380"/>
                    <a:pt x="1549" y="3396"/>
                    <a:pt x="1636" y="3408"/>
                  </a:cubicBezTo>
                  <a:cubicBezTo>
                    <a:pt x="1682" y="3412"/>
                    <a:pt x="1724" y="3414"/>
                    <a:pt x="1767" y="3417"/>
                  </a:cubicBezTo>
                  <a:cubicBezTo>
                    <a:pt x="1798" y="3418"/>
                    <a:pt x="1830" y="3419"/>
                    <a:pt x="1861" y="3419"/>
                  </a:cubicBezTo>
                  <a:cubicBezTo>
                    <a:pt x="1955" y="3419"/>
                    <a:pt x="2050" y="3414"/>
                    <a:pt x="2143" y="3405"/>
                  </a:cubicBezTo>
                  <a:cubicBezTo>
                    <a:pt x="2313" y="3390"/>
                    <a:pt x="2483" y="3354"/>
                    <a:pt x="2645" y="3297"/>
                  </a:cubicBezTo>
                  <a:cubicBezTo>
                    <a:pt x="2709" y="3277"/>
                    <a:pt x="2769" y="3248"/>
                    <a:pt x="2826" y="3212"/>
                  </a:cubicBezTo>
                  <a:cubicBezTo>
                    <a:pt x="2870" y="3184"/>
                    <a:pt x="2911" y="3151"/>
                    <a:pt x="2948" y="3116"/>
                  </a:cubicBezTo>
                  <a:cubicBezTo>
                    <a:pt x="2996" y="3066"/>
                    <a:pt x="3005" y="3032"/>
                    <a:pt x="3013" y="2967"/>
                  </a:cubicBezTo>
                  <a:cubicBezTo>
                    <a:pt x="3027" y="2853"/>
                    <a:pt x="3049" y="2496"/>
                    <a:pt x="3049" y="2436"/>
                  </a:cubicBezTo>
                  <a:cubicBezTo>
                    <a:pt x="3049" y="2257"/>
                    <a:pt x="3057" y="2082"/>
                    <a:pt x="3042" y="1904"/>
                  </a:cubicBezTo>
                  <a:cubicBezTo>
                    <a:pt x="3028" y="1740"/>
                    <a:pt x="2999" y="1578"/>
                    <a:pt x="2955" y="1420"/>
                  </a:cubicBezTo>
                  <a:cubicBezTo>
                    <a:pt x="2947" y="1391"/>
                    <a:pt x="2938" y="1360"/>
                    <a:pt x="2930" y="1330"/>
                  </a:cubicBezTo>
                  <a:lnTo>
                    <a:pt x="2930" y="1329"/>
                  </a:lnTo>
                  <a:cubicBezTo>
                    <a:pt x="2921" y="1300"/>
                    <a:pt x="2910" y="1270"/>
                    <a:pt x="2899" y="1239"/>
                  </a:cubicBezTo>
                  <a:cubicBezTo>
                    <a:pt x="2863" y="1147"/>
                    <a:pt x="2823" y="1066"/>
                    <a:pt x="2804" y="969"/>
                  </a:cubicBezTo>
                  <a:cubicBezTo>
                    <a:pt x="2799" y="942"/>
                    <a:pt x="2793" y="914"/>
                    <a:pt x="2783" y="888"/>
                  </a:cubicBezTo>
                  <a:cubicBezTo>
                    <a:pt x="2773" y="868"/>
                    <a:pt x="2760" y="850"/>
                    <a:pt x="2743" y="833"/>
                  </a:cubicBezTo>
                  <a:cubicBezTo>
                    <a:pt x="2709" y="800"/>
                    <a:pt x="2670" y="771"/>
                    <a:pt x="2630" y="745"/>
                  </a:cubicBezTo>
                  <a:cubicBezTo>
                    <a:pt x="2538" y="683"/>
                    <a:pt x="2443" y="627"/>
                    <a:pt x="2345" y="576"/>
                  </a:cubicBezTo>
                  <a:cubicBezTo>
                    <a:pt x="2324" y="563"/>
                    <a:pt x="2305" y="551"/>
                    <a:pt x="2285" y="541"/>
                  </a:cubicBezTo>
                  <a:cubicBezTo>
                    <a:pt x="2246" y="521"/>
                    <a:pt x="2209" y="499"/>
                    <a:pt x="2172" y="478"/>
                  </a:cubicBezTo>
                  <a:cubicBezTo>
                    <a:pt x="2104" y="439"/>
                    <a:pt x="2038" y="398"/>
                    <a:pt x="1969" y="361"/>
                  </a:cubicBezTo>
                  <a:cubicBezTo>
                    <a:pt x="1800" y="269"/>
                    <a:pt x="1622" y="192"/>
                    <a:pt x="1439" y="131"/>
                  </a:cubicBezTo>
                  <a:cubicBezTo>
                    <a:pt x="1365" y="106"/>
                    <a:pt x="1292" y="86"/>
                    <a:pt x="1216" y="66"/>
                  </a:cubicBezTo>
                  <a:cubicBezTo>
                    <a:pt x="1068" y="28"/>
                    <a:pt x="914" y="0"/>
                    <a:pt x="7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31"/>
            <p:cNvSpPr/>
            <p:nvPr/>
          </p:nvSpPr>
          <p:spPr>
            <a:xfrm>
              <a:off x="6961419" y="2414887"/>
              <a:ext cx="205754" cy="452815"/>
            </a:xfrm>
            <a:custGeom>
              <a:rect b="b" l="l" r="r" t="t"/>
              <a:pathLst>
                <a:path extrusionOk="0" h="2335" w="1061">
                  <a:moveTo>
                    <a:pt x="407" y="1"/>
                  </a:moveTo>
                  <a:cubicBezTo>
                    <a:pt x="324" y="1"/>
                    <a:pt x="294" y="36"/>
                    <a:pt x="243" y="132"/>
                  </a:cubicBezTo>
                  <a:cubicBezTo>
                    <a:pt x="132" y="340"/>
                    <a:pt x="59" y="566"/>
                    <a:pt x="31" y="800"/>
                  </a:cubicBezTo>
                  <a:cubicBezTo>
                    <a:pt x="1" y="1043"/>
                    <a:pt x="17" y="1291"/>
                    <a:pt x="44" y="1536"/>
                  </a:cubicBezTo>
                  <a:cubicBezTo>
                    <a:pt x="70" y="1802"/>
                    <a:pt x="105" y="2070"/>
                    <a:pt x="147" y="2335"/>
                  </a:cubicBezTo>
                  <a:cubicBezTo>
                    <a:pt x="317" y="2320"/>
                    <a:pt x="487" y="2284"/>
                    <a:pt x="649" y="2227"/>
                  </a:cubicBezTo>
                  <a:cubicBezTo>
                    <a:pt x="713" y="2207"/>
                    <a:pt x="773" y="2178"/>
                    <a:pt x="830" y="2142"/>
                  </a:cubicBezTo>
                  <a:cubicBezTo>
                    <a:pt x="874" y="2114"/>
                    <a:pt x="915" y="2081"/>
                    <a:pt x="952" y="2046"/>
                  </a:cubicBezTo>
                  <a:cubicBezTo>
                    <a:pt x="1000" y="1996"/>
                    <a:pt x="1009" y="1962"/>
                    <a:pt x="1017" y="1897"/>
                  </a:cubicBezTo>
                  <a:cubicBezTo>
                    <a:pt x="1031" y="1783"/>
                    <a:pt x="1053" y="1426"/>
                    <a:pt x="1053" y="1366"/>
                  </a:cubicBezTo>
                  <a:cubicBezTo>
                    <a:pt x="1053" y="1187"/>
                    <a:pt x="1061" y="1012"/>
                    <a:pt x="1044" y="834"/>
                  </a:cubicBezTo>
                  <a:cubicBezTo>
                    <a:pt x="1031" y="670"/>
                    <a:pt x="1002" y="508"/>
                    <a:pt x="958" y="350"/>
                  </a:cubicBezTo>
                  <a:cubicBezTo>
                    <a:pt x="949" y="319"/>
                    <a:pt x="941" y="290"/>
                    <a:pt x="933" y="260"/>
                  </a:cubicBezTo>
                  <a:cubicBezTo>
                    <a:pt x="934" y="259"/>
                    <a:pt x="933" y="259"/>
                    <a:pt x="933" y="259"/>
                  </a:cubicBezTo>
                  <a:cubicBezTo>
                    <a:pt x="889" y="211"/>
                    <a:pt x="838" y="167"/>
                    <a:pt x="784" y="129"/>
                  </a:cubicBezTo>
                  <a:cubicBezTo>
                    <a:pt x="692" y="66"/>
                    <a:pt x="587" y="23"/>
                    <a:pt x="477" y="7"/>
                  </a:cubicBezTo>
                  <a:cubicBezTo>
                    <a:pt x="450" y="3"/>
                    <a:pt x="427" y="1"/>
                    <a:pt x="4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31"/>
            <p:cNvSpPr/>
            <p:nvPr/>
          </p:nvSpPr>
          <p:spPr>
            <a:xfrm>
              <a:off x="6684299" y="2200599"/>
              <a:ext cx="344605" cy="125469"/>
            </a:xfrm>
            <a:custGeom>
              <a:rect b="b" l="l" r="r" t="t"/>
              <a:pathLst>
                <a:path extrusionOk="0" h="647" w="1777">
                  <a:moveTo>
                    <a:pt x="174" y="1"/>
                  </a:moveTo>
                  <a:lnTo>
                    <a:pt x="174" y="1"/>
                  </a:lnTo>
                  <a:cubicBezTo>
                    <a:pt x="154" y="11"/>
                    <a:pt x="134" y="23"/>
                    <a:pt x="118" y="39"/>
                  </a:cubicBezTo>
                  <a:cubicBezTo>
                    <a:pt x="74" y="81"/>
                    <a:pt x="45" y="136"/>
                    <a:pt x="34" y="195"/>
                  </a:cubicBezTo>
                  <a:cubicBezTo>
                    <a:pt x="1" y="363"/>
                    <a:pt x="90" y="501"/>
                    <a:pt x="242" y="569"/>
                  </a:cubicBezTo>
                  <a:cubicBezTo>
                    <a:pt x="334" y="607"/>
                    <a:pt x="432" y="629"/>
                    <a:pt x="531" y="634"/>
                  </a:cubicBezTo>
                  <a:cubicBezTo>
                    <a:pt x="593" y="639"/>
                    <a:pt x="660" y="643"/>
                    <a:pt x="725" y="643"/>
                  </a:cubicBezTo>
                  <a:cubicBezTo>
                    <a:pt x="777" y="643"/>
                    <a:pt x="829" y="640"/>
                    <a:pt x="878" y="634"/>
                  </a:cubicBezTo>
                  <a:cubicBezTo>
                    <a:pt x="954" y="623"/>
                    <a:pt x="1028" y="604"/>
                    <a:pt x="1105" y="598"/>
                  </a:cubicBezTo>
                  <a:cubicBezTo>
                    <a:pt x="1124" y="597"/>
                    <a:pt x="1142" y="596"/>
                    <a:pt x="1161" y="596"/>
                  </a:cubicBezTo>
                  <a:cubicBezTo>
                    <a:pt x="1250" y="596"/>
                    <a:pt x="1338" y="611"/>
                    <a:pt x="1424" y="625"/>
                  </a:cubicBezTo>
                  <a:cubicBezTo>
                    <a:pt x="1487" y="635"/>
                    <a:pt x="1552" y="647"/>
                    <a:pt x="1616" y="647"/>
                  </a:cubicBezTo>
                  <a:cubicBezTo>
                    <a:pt x="1673" y="647"/>
                    <a:pt x="1728" y="637"/>
                    <a:pt x="1777" y="611"/>
                  </a:cubicBezTo>
                  <a:cubicBezTo>
                    <a:pt x="1756" y="598"/>
                    <a:pt x="1737" y="586"/>
                    <a:pt x="1716" y="576"/>
                  </a:cubicBezTo>
                  <a:cubicBezTo>
                    <a:pt x="1678" y="557"/>
                    <a:pt x="1640" y="535"/>
                    <a:pt x="1603" y="513"/>
                  </a:cubicBezTo>
                  <a:cubicBezTo>
                    <a:pt x="1555" y="494"/>
                    <a:pt x="1507" y="472"/>
                    <a:pt x="1462" y="444"/>
                  </a:cubicBezTo>
                  <a:cubicBezTo>
                    <a:pt x="1347" y="382"/>
                    <a:pt x="1234" y="311"/>
                    <a:pt x="1106" y="282"/>
                  </a:cubicBezTo>
                  <a:cubicBezTo>
                    <a:pt x="1050" y="268"/>
                    <a:pt x="993" y="264"/>
                    <a:pt x="935" y="264"/>
                  </a:cubicBezTo>
                  <a:cubicBezTo>
                    <a:pt x="832" y="264"/>
                    <a:pt x="727" y="279"/>
                    <a:pt x="623" y="286"/>
                  </a:cubicBezTo>
                  <a:cubicBezTo>
                    <a:pt x="593" y="288"/>
                    <a:pt x="564" y="289"/>
                    <a:pt x="534" y="289"/>
                  </a:cubicBezTo>
                  <a:cubicBezTo>
                    <a:pt x="493" y="289"/>
                    <a:pt x="451" y="287"/>
                    <a:pt x="410" y="283"/>
                  </a:cubicBezTo>
                  <a:cubicBezTo>
                    <a:pt x="375" y="279"/>
                    <a:pt x="341" y="272"/>
                    <a:pt x="307" y="264"/>
                  </a:cubicBezTo>
                  <a:cubicBezTo>
                    <a:pt x="256" y="247"/>
                    <a:pt x="214" y="212"/>
                    <a:pt x="194" y="162"/>
                  </a:cubicBezTo>
                  <a:cubicBezTo>
                    <a:pt x="183" y="139"/>
                    <a:pt x="176" y="115"/>
                    <a:pt x="172" y="89"/>
                  </a:cubicBezTo>
                  <a:cubicBezTo>
                    <a:pt x="170" y="71"/>
                    <a:pt x="170" y="53"/>
                    <a:pt x="170" y="35"/>
                  </a:cubicBezTo>
                  <a:cubicBezTo>
                    <a:pt x="170" y="24"/>
                    <a:pt x="172" y="12"/>
                    <a:pt x="1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31"/>
            <p:cNvSpPr/>
            <p:nvPr/>
          </p:nvSpPr>
          <p:spPr>
            <a:xfrm>
              <a:off x="6694965" y="1802664"/>
              <a:ext cx="303880" cy="482485"/>
            </a:xfrm>
            <a:custGeom>
              <a:rect b="b" l="l" r="r" t="t"/>
              <a:pathLst>
                <a:path extrusionOk="0" h="2488" w="1567">
                  <a:moveTo>
                    <a:pt x="890" y="1"/>
                  </a:moveTo>
                  <a:cubicBezTo>
                    <a:pt x="870" y="1"/>
                    <a:pt x="849" y="2"/>
                    <a:pt x="828" y="4"/>
                  </a:cubicBezTo>
                  <a:cubicBezTo>
                    <a:pt x="627" y="28"/>
                    <a:pt x="441" y="119"/>
                    <a:pt x="297" y="262"/>
                  </a:cubicBezTo>
                  <a:cubicBezTo>
                    <a:pt x="157" y="406"/>
                    <a:pt x="62" y="591"/>
                    <a:pt x="28" y="791"/>
                  </a:cubicBezTo>
                  <a:cubicBezTo>
                    <a:pt x="1" y="946"/>
                    <a:pt x="12" y="1106"/>
                    <a:pt x="24" y="1264"/>
                  </a:cubicBezTo>
                  <a:cubicBezTo>
                    <a:pt x="33" y="1382"/>
                    <a:pt x="42" y="1501"/>
                    <a:pt x="70" y="1616"/>
                  </a:cubicBezTo>
                  <a:cubicBezTo>
                    <a:pt x="86" y="1685"/>
                    <a:pt x="110" y="1751"/>
                    <a:pt x="122" y="1820"/>
                  </a:cubicBezTo>
                  <a:cubicBezTo>
                    <a:pt x="144" y="1939"/>
                    <a:pt x="133" y="2058"/>
                    <a:pt x="123" y="2178"/>
                  </a:cubicBezTo>
                  <a:cubicBezTo>
                    <a:pt x="121" y="2228"/>
                    <a:pt x="117" y="2284"/>
                    <a:pt x="140" y="2328"/>
                  </a:cubicBezTo>
                  <a:cubicBezTo>
                    <a:pt x="162" y="2371"/>
                    <a:pt x="203" y="2397"/>
                    <a:pt x="246" y="2419"/>
                  </a:cubicBezTo>
                  <a:cubicBezTo>
                    <a:pt x="343" y="2467"/>
                    <a:pt x="451" y="2487"/>
                    <a:pt x="559" y="2487"/>
                  </a:cubicBezTo>
                  <a:cubicBezTo>
                    <a:pt x="595" y="2487"/>
                    <a:pt x="630" y="2485"/>
                    <a:pt x="664" y="2481"/>
                  </a:cubicBezTo>
                  <a:cubicBezTo>
                    <a:pt x="671" y="2480"/>
                    <a:pt x="678" y="2480"/>
                    <a:pt x="685" y="2478"/>
                  </a:cubicBezTo>
                  <a:cubicBezTo>
                    <a:pt x="820" y="2458"/>
                    <a:pt x="951" y="2416"/>
                    <a:pt x="1073" y="2357"/>
                  </a:cubicBezTo>
                  <a:cubicBezTo>
                    <a:pt x="1080" y="2354"/>
                    <a:pt x="1087" y="2100"/>
                    <a:pt x="1095" y="2047"/>
                  </a:cubicBezTo>
                  <a:cubicBezTo>
                    <a:pt x="1104" y="2006"/>
                    <a:pt x="1100" y="1976"/>
                    <a:pt x="1131" y="1947"/>
                  </a:cubicBezTo>
                  <a:cubicBezTo>
                    <a:pt x="1161" y="1917"/>
                    <a:pt x="1203" y="1900"/>
                    <a:pt x="1241" y="1886"/>
                  </a:cubicBezTo>
                  <a:cubicBezTo>
                    <a:pt x="1283" y="1873"/>
                    <a:pt x="1323" y="1855"/>
                    <a:pt x="1358" y="1831"/>
                  </a:cubicBezTo>
                  <a:cubicBezTo>
                    <a:pt x="1395" y="1804"/>
                    <a:pt x="1407" y="1764"/>
                    <a:pt x="1422" y="1721"/>
                  </a:cubicBezTo>
                  <a:cubicBezTo>
                    <a:pt x="1493" y="1504"/>
                    <a:pt x="1566" y="1271"/>
                    <a:pt x="1508" y="1051"/>
                  </a:cubicBezTo>
                  <a:cubicBezTo>
                    <a:pt x="1488" y="982"/>
                    <a:pt x="1457" y="913"/>
                    <a:pt x="1471" y="841"/>
                  </a:cubicBezTo>
                  <a:cubicBezTo>
                    <a:pt x="1477" y="808"/>
                    <a:pt x="1493" y="778"/>
                    <a:pt x="1497" y="746"/>
                  </a:cubicBezTo>
                  <a:cubicBezTo>
                    <a:pt x="1503" y="715"/>
                    <a:pt x="1501" y="685"/>
                    <a:pt x="1493" y="654"/>
                  </a:cubicBezTo>
                  <a:cubicBezTo>
                    <a:pt x="1466" y="510"/>
                    <a:pt x="1409" y="373"/>
                    <a:pt x="1325" y="254"/>
                  </a:cubicBezTo>
                  <a:cubicBezTo>
                    <a:pt x="1222" y="107"/>
                    <a:pt x="1075" y="1"/>
                    <a:pt x="890" y="1"/>
                  </a:cubicBezTo>
                  <a:close/>
                </a:path>
              </a:pathLst>
            </a:custGeom>
            <a:solidFill>
              <a:srgbClr val="FFD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31"/>
            <p:cNvSpPr/>
            <p:nvPr/>
          </p:nvSpPr>
          <p:spPr>
            <a:xfrm>
              <a:off x="6815393" y="1851727"/>
              <a:ext cx="183453" cy="431677"/>
            </a:xfrm>
            <a:custGeom>
              <a:rect b="b" l="l" r="r" t="t"/>
              <a:pathLst>
                <a:path extrusionOk="0" h="2226" w="946">
                  <a:moveTo>
                    <a:pt x="704" y="1"/>
                  </a:moveTo>
                  <a:cubicBezTo>
                    <a:pt x="648" y="28"/>
                    <a:pt x="605" y="76"/>
                    <a:pt x="567" y="126"/>
                  </a:cubicBezTo>
                  <a:cubicBezTo>
                    <a:pt x="411" y="326"/>
                    <a:pt x="306" y="558"/>
                    <a:pt x="222" y="796"/>
                  </a:cubicBezTo>
                  <a:cubicBezTo>
                    <a:pt x="184" y="906"/>
                    <a:pt x="148" y="1018"/>
                    <a:pt x="116" y="1132"/>
                  </a:cubicBezTo>
                  <a:cubicBezTo>
                    <a:pt x="34" y="1430"/>
                    <a:pt x="1" y="1741"/>
                    <a:pt x="20" y="2049"/>
                  </a:cubicBezTo>
                  <a:cubicBezTo>
                    <a:pt x="23" y="2101"/>
                    <a:pt x="26" y="2181"/>
                    <a:pt x="64" y="2225"/>
                  </a:cubicBezTo>
                  <a:cubicBezTo>
                    <a:pt x="199" y="2205"/>
                    <a:pt x="330" y="2163"/>
                    <a:pt x="452" y="2104"/>
                  </a:cubicBezTo>
                  <a:cubicBezTo>
                    <a:pt x="459" y="2101"/>
                    <a:pt x="466" y="1847"/>
                    <a:pt x="474" y="1794"/>
                  </a:cubicBezTo>
                  <a:cubicBezTo>
                    <a:pt x="483" y="1753"/>
                    <a:pt x="479" y="1723"/>
                    <a:pt x="510" y="1694"/>
                  </a:cubicBezTo>
                  <a:cubicBezTo>
                    <a:pt x="540" y="1664"/>
                    <a:pt x="582" y="1647"/>
                    <a:pt x="620" y="1633"/>
                  </a:cubicBezTo>
                  <a:cubicBezTo>
                    <a:pt x="662" y="1620"/>
                    <a:pt x="702" y="1602"/>
                    <a:pt x="737" y="1578"/>
                  </a:cubicBezTo>
                  <a:cubicBezTo>
                    <a:pt x="774" y="1551"/>
                    <a:pt x="786" y="1511"/>
                    <a:pt x="801" y="1468"/>
                  </a:cubicBezTo>
                  <a:cubicBezTo>
                    <a:pt x="872" y="1251"/>
                    <a:pt x="945" y="1018"/>
                    <a:pt x="887" y="798"/>
                  </a:cubicBezTo>
                  <a:cubicBezTo>
                    <a:pt x="867" y="729"/>
                    <a:pt x="836" y="659"/>
                    <a:pt x="850" y="587"/>
                  </a:cubicBezTo>
                  <a:cubicBezTo>
                    <a:pt x="856" y="555"/>
                    <a:pt x="872" y="525"/>
                    <a:pt x="876" y="492"/>
                  </a:cubicBezTo>
                  <a:cubicBezTo>
                    <a:pt x="880" y="462"/>
                    <a:pt x="879" y="430"/>
                    <a:pt x="872" y="400"/>
                  </a:cubicBezTo>
                  <a:cubicBezTo>
                    <a:pt x="845" y="257"/>
                    <a:pt x="787" y="120"/>
                    <a:pt x="704" y="1"/>
                  </a:cubicBezTo>
                  <a:close/>
                </a:path>
              </a:pathLst>
            </a:custGeom>
            <a:solidFill>
              <a:srgbClr val="FFCF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31"/>
            <p:cNvSpPr/>
            <p:nvPr/>
          </p:nvSpPr>
          <p:spPr>
            <a:xfrm>
              <a:off x="6684299" y="2189740"/>
              <a:ext cx="355658" cy="125469"/>
            </a:xfrm>
            <a:custGeom>
              <a:rect b="b" l="l" r="r" t="t"/>
              <a:pathLst>
                <a:path extrusionOk="0" h="647" w="1834">
                  <a:moveTo>
                    <a:pt x="174" y="0"/>
                  </a:moveTo>
                  <a:lnTo>
                    <a:pt x="174" y="0"/>
                  </a:lnTo>
                  <a:cubicBezTo>
                    <a:pt x="99" y="36"/>
                    <a:pt x="49" y="113"/>
                    <a:pt x="34" y="195"/>
                  </a:cubicBezTo>
                  <a:cubicBezTo>
                    <a:pt x="1" y="364"/>
                    <a:pt x="90" y="503"/>
                    <a:pt x="243" y="570"/>
                  </a:cubicBezTo>
                  <a:cubicBezTo>
                    <a:pt x="334" y="608"/>
                    <a:pt x="432" y="628"/>
                    <a:pt x="531" y="634"/>
                  </a:cubicBezTo>
                  <a:cubicBezTo>
                    <a:pt x="593" y="639"/>
                    <a:pt x="658" y="643"/>
                    <a:pt x="723" y="643"/>
                  </a:cubicBezTo>
                  <a:cubicBezTo>
                    <a:pt x="775" y="643"/>
                    <a:pt x="827" y="640"/>
                    <a:pt x="876" y="634"/>
                  </a:cubicBezTo>
                  <a:cubicBezTo>
                    <a:pt x="954" y="624"/>
                    <a:pt x="1028" y="605"/>
                    <a:pt x="1105" y="599"/>
                  </a:cubicBezTo>
                  <a:cubicBezTo>
                    <a:pt x="1126" y="597"/>
                    <a:pt x="1147" y="597"/>
                    <a:pt x="1167" y="597"/>
                  </a:cubicBezTo>
                  <a:cubicBezTo>
                    <a:pt x="1254" y="597"/>
                    <a:pt x="1340" y="611"/>
                    <a:pt x="1424" y="625"/>
                  </a:cubicBezTo>
                  <a:cubicBezTo>
                    <a:pt x="1486" y="636"/>
                    <a:pt x="1550" y="647"/>
                    <a:pt x="1613" y="647"/>
                  </a:cubicBezTo>
                  <a:cubicBezTo>
                    <a:pt x="1676" y="647"/>
                    <a:pt x="1738" y="636"/>
                    <a:pt x="1792" y="603"/>
                  </a:cubicBezTo>
                  <a:cubicBezTo>
                    <a:pt x="1813" y="594"/>
                    <a:pt x="1828" y="576"/>
                    <a:pt x="1833" y="554"/>
                  </a:cubicBezTo>
                  <a:lnTo>
                    <a:pt x="1833" y="554"/>
                  </a:lnTo>
                  <a:cubicBezTo>
                    <a:pt x="1823" y="555"/>
                    <a:pt x="1813" y="555"/>
                    <a:pt x="1803" y="555"/>
                  </a:cubicBezTo>
                  <a:cubicBezTo>
                    <a:pt x="1683" y="555"/>
                    <a:pt x="1568" y="504"/>
                    <a:pt x="1462" y="445"/>
                  </a:cubicBezTo>
                  <a:cubicBezTo>
                    <a:pt x="1346" y="383"/>
                    <a:pt x="1234" y="310"/>
                    <a:pt x="1106" y="281"/>
                  </a:cubicBezTo>
                  <a:cubicBezTo>
                    <a:pt x="1051" y="268"/>
                    <a:pt x="995" y="264"/>
                    <a:pt x="939" y="264"/>
                  </a:cubicBezTo>
                  <a:cubicBezTo>
                    <a:pt x="834" y="264"/>
                    <a:pt x="728" y="279"/>
                    <a:pt x="623" y="285"/>
                  </a:cubicBezTo>
                  <a:cubicBezTo>
                    <a:pt x="592" y="288"/>
                    <a:pt x="560" y="289"/>
                    <a:pt x="528" y="289"/>
                  </a:cubicBezTo>
                  <a:cubicBezTo>
                    <a:pt x="489" y="289"/>
                    <a:pt x="450" y="287"/>
                    <a:pt x="411" y="283"/>
                  </a:cubicBezTo>
                  <a:cubicBezTo>
                    <a:pt x="375" y="280"/>
                    <a:pt x="341" y="273"/>
                    <a:pt x="307" y="263"/>
                  </a:cubicBezTo>
                  <a:cubicBezTo>
                    <a:pt x="256" y="248"/>
                    <a:pt x="216" y="211"/>
                    <a:pt x="194" y="163"/>
                  </a:cubicBezTo>
                  <a:cubicBezTo>
                    <a:pt x="184" y="139"/>
                    <a:pt x="177" y="115"/>
                    <a:pt x="174" y="90"/>
                  </a:cubicBezTo>
                  <a:cubicBezTo>
                    <a:pt x="172" y="60"/>
                    <a:pt x="172" y="31"/>
                    <a:pt x="1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31"/>
            <p:cNvSpPr/>
            <p:nvPr/>
          </p:nvSpPr>
          <p:spPr>
            <a:xfrm>
              <a:off x="6620885" y="1779005"/>
              <a:ext cx="356046" cy="393086"/>
            </a:xfrm>
            <a:custGeom>
              <a:rect b="b" l="l" r="r" t="t"/>
              <a:pathLst>
                <a:path extrusionOk="0" h="2027" w="1836">
                  <a:moveTo>
                    <a:pt x="1102" y="1"/>
                  </a:moveTo>
                  <a:cubicBezTo>
                    <a:pt x="1090" y="1"/>
                    <a:pt x="1079" y="1"/>
                    <a:pt x="1067" y="1"/>
                  </a:cubicBezTo>
                  <a:cubicBezTo>
                    <a:pt x="868" y="9"/>
                    <a:pt x="675" y="76"/>
                    <a:pt x="512" y="193"/>
                  </a:cubicBezTo>
                  <a:cubicBezTo>
                    <a:pt x="185" y="420"/>
                    <a:pt x="0" y="802"/>
                    <a:pt x="25" y="1200"/>
                  </a:cubicBezTo>
                  <a:cubicBezTo>
                    <a:pt x="31" y="1341"/>
                    <a:pt x="62" y="1478"/>
                    <a:pt x="116" y="1606"/>
                  </a:cubicBezTo>
                  <a:cubicBezTo>
                    <a:pt x="175" y="1748"/>
                    <a:pt x="274" y="1878"/>
                    <a:pt x="408" y="1956"/>
                  </a:cubicBezTo>
                  <a:cubicBezTo>
                    <a:pt x="471" y="1995"/>
                    <a:pt x="541" y="2018"/>
                    <a:pt x="616" y="2025"/>
                  </a:cubicBezTo>
                  <a:cubicBezTo>
                    <a:pt x="626" y="2026"/>
                    <a:pt x="637" y="2026"/>
                    <a:pt x="648" y="2026"/>
                  </a:cubicBezTo>
                  <a:cubicBezTo>
                    <a:pt x="781" y="2026"/>
                    <a:pt x="899" y="1964"/>
                    <a:pt x="996" y="1876"/>
                  </a:cubicBezTo>
                  <a:cubicBezTo>
                    <a:pt x="1051" y="1827"/>
                    <a:pt x="1088" y="1747"/>
                    <a:pt x="1121" y="1683"/>
                  </a:cubicBezTo>
                  <a:cubicBezTo>
                    <a:pt x="1161" y="1609"/>
                    <a:pt x="1194" y="1533"/>
                    <a:pt x="1221" y="1454"/>
                  </a:cubicBezTo>
                  <a:cubicBezTo>
                    <a:pt x="1245" y="1387"/>
                    <a:pt x="1279" y="1312"/>
                    <a:pt x="1345" y="1277"/>
                  </a:cubicBezTo>
                  <a:cubicBezTo>
                    <a:pt x="1364" y="1268"/>
                    <a:pt x="1380" y="1264"/>
                    <a:pt x="1395" y="1264"/>
                  </a:cubicBezTo>
                  <a:cubicBezTo>
                    <a:pt x="1455" y="1264"/>
                    <a:pt x="1489" y="1327"/>
                    <a:pt x="1559" y="1327"/>
                  </a:cubicBezTo>
                  <a:cubicBezTo>
                    <a:pt x="1611" y="1327"/>
                    <a:pt x="1648" y="1259"/>
                    <a:pt x="1662" y="1217"/>
                  </a:cubicBezTo>
                  <a:cubicBezTo>
                    <a:pt x="1687" y="1148"/>
                    <a:pt x="1705" y="1076"/>
                    <a:pt x="1716" y="1005"/>
                  </a:cubicBezTo>
                  <a:cubicBezTo>
                    <a:pt x="1740" y="877"/>
                    <a:pt x="1757" y="750"/>
                    <a:pt x="1798" y="626"/>
                  </a:cubicBezTo>
                  <a:cubicBezTo>
                    <a:pt x="1835" y="517"/>
                    <a:pt x="1816" y="385"/>
                    <a:pt x="1761" y="285"/>
                  </a:cubicBezTo>
                  <a:cubicBezTo>
                    <a:pt x="1753" y="272"/>
                    <a:pt x="1744" y="260"/>
                    <a:pt x="1735" y="249"/>
                  </a:cubicBezTo>
                  <a:cubicBezTo>
                    <a:pt x="1684" y="184"/>
                    <a:pt x="1619" y="132"/>
                    <a:pt x="1545" y="96"/>
                  </a:cubicBezTo>
                  <a:cubicBezTo>
                    <a:pt x="1515" y="84"/>
                    <a:pt x="1486" y="70"/>
                    <a:pt x="1454" y="60"/>
                  </a:cubicBezTo>
                  <a:cubicBezTo>
                    <a:pt x="1341" y="20"/>
                    <a:pt x="1222" y="1"/>
                    <a:pt x="11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31"/>
            <p:cNvSpPr/>
            <p:nvPr/>
          </p:nvSpPr>
          <p:spPr>
            <a:xfrm>
              <a:off x="6625733" y="1797815"/>
              <a:ext cx="351198" cy="374275"/>
            </a:xfrm>
            <a:custGeom>
              <a:rect b="b" l="l" r="r" t="t"/>
              <a:pathLst>
                <a:path extrusionOk="0" h="1930" w="1811">
                  <a:moveTo>
                    <a:pt x="1520" y="1"/>
                  </a:moveTo>
                  <a:cubicBezTo>
                    <a:pt x="1531" y="191"/>
                    <a:pt x="1506" y="382"/>
                    <a:pt x="1448" y="564"/>
                  </a:cubicBezTo>
                  <a:cubicBezTo>
                    <a:pt x="1352" y="862"/>
                    <a:pt x="1152" y="1140"/>
                    <a:pt x="869" y="1273"/>
                  </a:cubicBezTo>
                  <a:cubicBezTo>
                    <a:pt x="760" y="1324"/>
                    <a:pt x="636" y="1352"/>
                    <a:pt x="515" y="1352"/>
                  </a:cubicBezTo>
                  <a:cubicBezTo>
                    <a:pt x="311" y="1352"/>
                    <a:pt x="114" y="1275"/>
                    <a:pt x="0" y="1103"/>
                  </a:cubicBezTo>
                  <a:lnTo>
                    <a:pt x="0" y="1103"/>
                  </a:lnTo>
                  <a:cubicBezTo>
                    <a:pt x="6" y="1244"/>
                    <a:pt x="37" y="1381"/>
                    <a:pt x="91" y="1509"/>
                  </a:cubicBezTo>
                  <a:cubicBezTo>
                    <a:pt x="150" y="1651"/>
                    <a:pt x="249" y="1781"/>
                    <a:pt x="383" y="1859"/>
                  </a:cubicBezTo>
                  <a:cubicBezTo>
                    <a:pt x="446" y="1898"/>
                    <a:pt x="516" y="1921"/>
                    <a:pt x="591" y="1928"/>
                  </a:cubicBezTo>
                  <a:cubicBezTo>
                    <a:pt x="601" y="1929"/>
                    <a:pt x="612" y="1929"/>
                    <a:pt x="623" y="1929"/>
                  </a:cubicBezTo>
                  <a:cubicBezTo>
                    <a:pt x="756" y="1929"/>
                    <a:pt x="874" y="1867"/>
                    <a:pt x="971" y="1779"/>
                  </a:cubicBezTo>
                  <a:cubicBezTo>
                    <a:pt x="1026" y="1730"/>
                    <a:pt x="1063" y="1650"/>
                    <a:pt x="1096" y="1586"/>
                  </a:cubicBezTo>
                  <a:cubicBezTo>
                    <a:pt x="1136" y="1512"/>
                    <a:pt x="1169" y="1436"/>
                    <a:pt x="1196" y="1357"/>
                  </a:cubicBezTo>
                  <a:cubicBezTo>
                    <a:pt x="1220" y="1290"/>
                    <a:pt x="1254" y="1215"/>
                    <a:pt x="1320" y="1180"/>
                  </a:cubicBezTo>
                  <a:cubicBezTo>
                    <a:pt x="1339" y="1171"/>
                    <a:pt x="1355" y="1167"/>
                    <a:pt x="1370" y="1167"/>
                  </a:cubicBezTo>
                  <a:cubicBezTo>
                    <a:pt x="1430" y="1167"/>
                    <a:pt x="1464" y="1230"/>
                    <a:pt x="1534" y="1230"/>
                  </a:cubicBezTo>
                  <a:cubicBezTo>
                    <a:pt x="1586" y="1230"/>
                    <a:pt x="1623" y="1162"/>
                    <a:pt x="1637" y="1120"/>
                  </a:cubicBezTo>
                  <a:cubicBezTo>
                    <a:pt x="1662" y="1051"/>
                    <a:pt x="1680" y="979"/>
                    <a:pt x="1691" y="908"/>
                  </a:cubicBezTo>
                  <a:cubicBezTo>
                    <a:pt x="1715" y="780"/>
                    <a:pt x="1732" y="653"/>
                    <a:pt x="1773" y="529"/>
                  </a:cubicBezTo>
                  <a:cubicBezTo>
                    <a:pt x="1810" y="420"/>
                    <a:pt x="1791" y="288"/>
                    <a:pt x="1736" y="188"/>
                  </a:cubicBezTo>
                  <a:cubicBezTo>
                    <a:pt x="1728" y="175"/>
                    <a:pt x="1719" y="163"/>
                    <a:pt x="1710" y="152"/>
                  </a:cubicBezTo>
                  <a:cubicBezTo>
                    <a:pt x="1659" y="87"/>
                    <a:pt x="1594" y="35"/>
                    <a:pt x="15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31"/>
            <p:cNvSpPr/>
            <p:nvPr/>
          </p:nvSpPr>
          <p:spPr>
            <a:xfrm>
              <a:off x="6555144" y="1749722"/>
              <a:ext cx="234261" cy="200325"/>
            </a:xfrm>
            <a:custGeom>
              <a:rect b="b" l="l" r="r" t="t"/>
              <a:pathLst>
                <a:path extrusionOk="0" h="1033" w="1208">
                  <a:moveTo>
                    <a:pt x="692" y="1"/>
                  </a:moveTo>
                  <a:cubicBezTo>
                    <a:pt x="230" y="1"/>
                    <a:pt x="1" y="557"/>
                    <a:pt x="325" y="882"/>
                  </a:cubicBezTo>
                  <a:cubicBezTo>
                    <a:pt x="425" y="980"/>
                    <a:pt x="557" y="1033"/>
                    <a:pt x="691" y="1033"/>
                  </a:cubicBezTo>
                  <a:cubicBezTo>
                    <a:pt x="758" y="1033"/>
                    <a:pt x="825" y="1020"/>
                    <a:pt x="889" y="993"/>
                  </a:cubicBezTo>
                  <a:cubicBezTo>
                    <a:pt x="1081" y="913"/>
                    <a:pt x="1208" y="725"/>
                    <a:pt x="1208" y="517"/>
                  </a:cubicBezTo>
                  <a:cubicBezTo>
                    <a:pt x="1208" y="232"/>
                    <a:pt x="977" y="1"/>
                    <a:pt x="6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31"/>
            <p:cNvSpPr/>
            <p:nvPr/>
          </p:nvSpPr>
          <p:spPr>
            <a:xfrm>
              <a:off x="6588887" y="1776484"/>
              <a:ext cx="221656" cy="174145"/>
            </a:xfrm>
            <a:custGeom>
              <a:rect b="b" l="l" r="r" t="t"/>
              <a:pathLst>
                <a:path extrusionOk="0" h="898" w="1143">
                  <a:moveTo>
                    <a:pt x="866" y="0"/>
                  </a:moveTo>
                  <a:lnTo>
                    <a:pt x="866" y="0"/>
                  </a:lnTo>
                  <a:cubicBezTo>
                    <a:pt x="865" y="204"/>
                    <a:pt x="743" y="387"/>
                    <a:pt x="556" y="468"/>
                  </a:cubicBezTo>
                  <a:cubicBezTo>
                    <a:pt x="490" y="497"/>
                    <a:pt x="421" y="511"/>
                    <a:pt x="352" y="511"/>
                  </a:cubicBezTo>
                  <a:cubicBezTo>
                    <a:pt x="225" y="511"/>
                    <a:pt x="99" y="464"/>
                    <a:pt x="3" y="373"/>
                  </a:cubicBezTo>
                  <a:lnTo>
                    <a:pt x="3" y="379"/>
                  </a:lnTo>
                  <a:cubicBezTo>
                    <a:pt x="1" y="677"/>
                    <a:pt x="246" y="898"/>
                    <a:pt x="518" y="898"/>
                  </a:cubicBezTo>
                  <a:cubicBezTo>
                    <a:pt x="587" y="898"/>
                    <a:pt x="657" y="884"/>
                    <a:pt x="726" y="854"/>
                  </a:cubicBezTo>
                  <a:cubicBezTo>
                    <a:pt x="1068" y="704"/>
                    <a:pt x="1143" y="251"/>
                    <a:pt x="8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31"/>
            <p:cNvSpPr/>
            <p:nvPr/>
          </p:nvSpPr>
          <p:spPr>
            <a:xfrm>
              <a:off x="7408029" y="1840673"/>
              <a:ext cx="150098" cy="167163"/>
            </a:xfrm>
            <a:custGeom>
              <a:rect b="b" l="l" r="r" t="t"/>
              <a:pathLst>
                <a:path extrusionOk="0" h="862" w="774">
                  <a:moveTo>
                    <a:pt x="416" y="1"/>
                  </a:moveTo>
                  <a:cubicBezTo>
                    <a:pt x="246" y="1"/>
                    <a:pt x="85" y="153"/>
                    <a:pt x="45" y="366"/>
                  </a:cubicBezTo>
                  <a:cubicBezTo>
                    <a:pt x="1" y="601"/>
                    <a:pt x="118" y="820"/>
                    <a:pt x="307" y="856"/>
                  </a:cubicBezTo>
                  <a:cubicBezTo>
                    <a:pt x="324" y="859"/>
                    <a:pt x="342" y="861"/>
                    <a:pt x="359" y="861"/>
                  </a:cubicBezTo>
                  <a:cubicBezTo>
                    <a:pt x="529" y="861"/>
                    <a:pt x="689" y="709"/>
                    <a:pt x="729" y="495"/>
                  </a:cubicBezTo>
                  <a:cubicBezTo>
                    <a:pt x="773" y="261"/>
                    <a:pt x="656" y="41"/>
                    <a:pt x="468" y="5"/>
                  </a:cubicBezTo>
                  <a:cubicBezTo>
                    <a:pt x="451" y="2"/>
                    <a:pt x="433" y="1"/>
                    <a:pt x="4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31"/>
            <p:cNvSpPr/>
            <p:nvPr/>
          </p:nvSpPr>
          <p:spPr>
            <a:xfrm>
              <a:off x="7412877" y="1850563"/>
              <a:ext cx="112864" cy="113640"/>
            </a:xfrm>
            <a:custGeom>
              <a:rect b="b" l="l" r="r" t="t"/>
              <a:pathLst>
                <a:path extrusionOk="0" h="586" w="582">
                  <a:moveTo>
                    <a:pt x="333" y="1"/>
                  </a:moveTo>
                  <a:cubicBezTo>
                    <a:pt x="232" y="1"/>
                    <a:pt x="126" y="73"/>
                    <a:pt x="71" y="190"/>
                  </a:cubicBezTo>
                  <a:cubicBezTo>
                    <a:pt x="1" y="341"/>
                    <a:pt x="42" y="509"/>
                    <a:pt x="163" y="567"/>
                  </a:cubicBezTo>
                  <a:cubicBezTo>
                    <a:pt x="190" y="580"/>
                    <a:pt x="219" y="586"/>
                    <a:pt x="249" y="586"/>
                  </a:cubicBezTo>
                  <a:cubicBezTo>
                    <a:pt x="350" y="586"/>
                    <a:pt x="457" y="514"/>
                    <a:pt x="511" y="396"/>
                  </a:cubicBezTo>
                  <a:cubicBezTo>
                    <a:pt x="582" y="246"/>
                    <a:pt x="542" y="77"/>
                    <a:pt x="419" y="20"/>
                  </a:cubicBezTo>
                  <a:cubicBezTo>
                    <a:pt x="392" y="7"/>
                    <a:pt x="362" y="1"/>
                    <a:pt x="333" y="1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31"/>
            <p:cNvSpPr/>
            <p:nvPr/>
          </p:nvSpPr>
          <p:spPr>
            <a:xfrm>
              <a:off x="7424125" y="1857545"/>
              <a:ext cx="69037" cy="69231"/>
            </a:xfrm>
            <a:custGeom>
              <a:rect b="b" l="l" r="r" t="t"/>
              <a:pathLst>
                <a:path extrusionOk="0" h="357" w="356">
                  <a:moveTo>
                    <a:pt x="205" y="1"/>
                  </a:moveTo>
                  <a:cubicBezTo>
                    <a:pt x="142" y="1"/>
                    <a:pt x="78" y="45"/>
                    <a:pt x="45" y="115"/>
                  </a:cubicBezTo>
                  <a:cubicBezTo>
                    <a:pt x="1" y="207"/>
                    <a:pt x="25" y="311"/>
                    <a:pt x="100" y="345"/>
                  </a:cubicBezTo>
                  <a:cubicBezTo>
                    <a:pt x="116" y="353"/>
                    <a:pt x="134" y="357"/>
                    <a:pt x="152" y="357"/>
                  </a:cubicBezTo>
                  <a:cubicBezTo>
                    <a:pt x="214" y="357"/>
                    <a:pt x="279" y="313"/>
                    <a:pt x="312" y="242"/>
                  </a:cubicBezTo>
                  <a:cubicBezTo>
                    <a:pt x="356" y="150"/>
                    <a:pt x="331" y="46"/>
                    <a:pt x="257" y="12"/>
                  </a:cubicBezTo>
                  <a:cubicBezTo>
                    <a:pt x="240" y="4"/>
                    <a:pt x="222" y="1"/>
                    <a:pt x="205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31"/>
            <p:cNvSpPr/>
            <p:nvPr/>
          </p:nvSpPr>
          <p:spPr>
            <a:xfrm>
              <a:off x="7381074" y="2006092"/>
              <a:ext cx="117131" cy="67680"/>
            </a:xfrm>
            <a:custGeom>
              <a:rect b="b" l="l" r="r" t="t"/>
              <a:pathLst>
                <a:path extrusionOk="0" h="349" w="604">
                  <a:moveTo>
                    <a:pt x="375" y="0"/>
                  </a:moveTo>
                  <a:lnTo>
                    <a:pt x="1" y="46"/>
                  </a:lnTo>
                  <a:lnTo>
                    <a:pt x="229" y="349"/>
                  </a:lnTo>
                  <a:lnTo>
                    <a:pt x="604" y="303"/>
                  </a:lnTo>
                  <a:lnTo>
                    <a:pt x="3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31"/>
            <p:cNvSpPr/>
            <p:nvPr/>
          </p:nvSpPr>
          <p:spPr>
            <a:xfrm>
              <a:off x="7381074" y="1940933"/>
              <a:ext cx="100453" cy="74079"/>
            </a:xfrm>
            <a:custGeom>
              <a:rect b="b" l="l" r="r" t="t"/>
              <a:pathLst>
                <a:path extrusionOk="0" h="382" w="518">
                  <a:moveTo>
                    <a:pt x="517" y="0"/>
                  </a:moveTo>
                  <a:lnTo>
                    <a:pt x="143" y="47"/>
                  </a:lnTo>
                  <a:lnTo>
                    <a:pt x="1" y="382"/>
                  </a:lnTo>
                  <a:lnTo>
                    <a:pt x="375" y="336"/>
                  </a:lnTo>
                  <a:lnTo>
                    <a:pt x="5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31"/>
            <p:cNvSpPr/>
            <p:nvPr/>
          </p:nvSpPr>
          <p:spPr>
            <a:xfrm>
              <a:off x="7453796" y="1940933"/>
              <a:ext cx="71946" cy="124112"/>
            </a:xfrm>
            <a:custGeom>
              <a:rect b="b" l="l" r="r" t="t"/>
              <a:pathLst>
                <a:path extrusionOk="0" h="640" w="371">
                  <a:moveTo>
                    <a:pt x="142" y="0"/>
                  </a:moveTo>
                  <a:lnTo>
                    <a:pt x="0" y="336"/>
                  </a:lnTo>
                  <a:lnTo>
                    <a:pt x="229" y="639"/>
                  </a:lnTo>
                  <a:lnTo>
                    <a:pt x="371" y="305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31"/>
            <p:cNvSpPr/>
            <p:nvPr/>
          </p:nvSpPr>
          <p:spPr>
            <a:xfrm>
              <a:off x="7337828" y="2028199"/>
              <a:ext cx="121009" cy="279252"/>
            </a:xfrm>
            <a:custGeom>
              <a:rect b="b" l="l" r="r" t="t"/>
              <a:pathLst>
                <a:path extrusionOk="0" h="1440" w="624">
                  <a:moveTo>
                    <a:pt x="509" y="0"/>
                  </a:moveTo>
                  <a:cubicBezTo>
                    <a:pt x="464" y="0"/>
                    <a:pt x="422" y="29"/>
                    <a:pt x="407" y="74"/>
                  </a:cubicBezTo>
                  <a:lnTo>
                    <a:pt x="16" y="1302"/>
                  </a:lnTo>
                  <a:cubicBezTo>
                    <a:pt x="1" y="1347"/>
                    <a:pt x="19" y="1398"/>
                    <a:pt x="60" y="1423"/>
                  </a:cubicBezTo>
                  <a:cubicBezTo>
                    <a:pt x="61" y="1425"/>
                    <a:pt x="63" y="1425"/>
                    <a:pt x="63" y="1425"/>
                  </a:cubicBezTo>
                  <a:lnTo>
                    <a:pt x="71" y="1428"/>
                  </a:lnTo>
                  <a:cubicBezTo>
                    <a:pt x="75" y="1431"/>
                    <a:pt x="79" y="1434"/>
                    <a:pt x="85" y="1435"/>
                  </a:cubicBezTo>
                  <a:cubicBezTo>
                    <a:pt x="90" y="1436"/>
                    <a:pt x="97" y="1439"/>
                    <a:pt x="104" y="1439"/>
                  </a:cubicBezTo>
                  <a:lnTo>
                    <a:pt x="107" y="1439"/>
                  </a:lnTo>
                  <a:cubicBezTo>
                    <a:pt x="110" y="1439"/>
                    <a:pt x="113" y="1440"/>
                    <a:pt x="116" y="1440"/>
                  </a:cubicBezTo>
                  <a:cubicBezTo>
                    <a:pt x="162" y="1440"/>
                    <a:pt x="204" y="1410"/>
                    <a:pt x="218" y="1366"/>
                  </a:cubicBezTo>
                  <a:lnTo>
                    <a:pt x="609" y="140"/>
                  </a:lnTo>
                  <a:cubicBezTo>
                    <a:pt x="623" y="97"/>
                    <a:pt x="608" y="50"/>
                    <a:pt x="572" y="24"/>
                  </a:cubicBezTo>
                  <a:cubicBezTo>
                    <a:pt x="568" y="20"/>
                    <a:pt x="563" y="16"/>
                    <a:pt x="558" y="13"/>
                  </a:cubicBezTo>
                  <a:cubicBezTo>
                    <a:pt x="553" y="10"/>
                    <a:pt x="546" y="7"/>
                    <a:pt x="541" y="5"/>
                  </a:cubicBezTo>
                  <a:cubicBezTo>
                    <a:pt x="530" y="2"/>
                    <a:pt x="520" y="0"/>
                    <a:pt x="5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31"/>
            <p:cNvSpPr/>
            <p:nvPr/>
          </p:nvSpPr>
          <p:spPr>
            <a:xfrm>
              <a:off x="7351209" y="2305125"/>
              <a:ext cx="6593" cy="2327"/>
            </a:xfrm>
            <a:custGeom>
              <a:rect b="b" l="l" r="r" t="t"/>
              <a:pathLst>
                <a:path extrusionOk="0" h="12" w="34">
                  <a:moveTo>
                    <a:pt x="1" y="0"/>
                  </a:moveTo>
                  <a:lnTo>
                    <a:pt x="1" y="0"/>
                  </a:lnTo>
                  <a:cubicBezTo>
                    <a:pt x="5" y="3"/>
                    <a:pt x="10" y="6"/>
                    <a:pt x="16" y="7"/>
                  </a:cubicBezTo>
                  <a:cubicBezTo>
                    <a:pt x="21" y="8"/>
                    <a:pt x="27" y="11"/>
                    <a:pt x="34" y="1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31"/>
            <p:cNvSpPr/>
            <p:nvPr/>
          </p:nvSpPr>
          <p:spPr>
            <a:xfrm>
              <a:off x="7337634" y="2028005"/>
              <a:ext cx="111313" cy="276149"/>
            </a:xfrm>
            <a:custGeom>
              <a:rect b="b" l="l" r="r" t="t"/>
              <a:pathLst>
                <a:path extrusionOk="0" h="1424" w="574">
                  <a:moveTo>
                    <a:pt x="509" y="1"/>
                  </a:moveTo>
                  <a:cubicBezTo>
                    <a:pt x="464" y="1"/>
                    <a:pt x="421" y="30"/>
                    <a:pt x="408" y="75"/>
                  </a:cubicBezTo>
                  <a:lnTo>
                    <a:pt x="16" y="1301"/>
                  </a:lnTo>
                  <a:cubicBezTo>
                    <a:pt x="1" y="1348"/>
                    <a:pt x="18" y="1399"/>
                    <a:pt x="60" y="1424"/>
                  </a:cubicBezTo>
                  <a:lnTo>
                    <a:pt x="484" y="97"/>
                  </a:lnTo>
                  <a:cubicBezTo>
                    <a:pt x="496" y="58"/>
                    <a:pt x="532" y="29"/>
                    <a:pt x="573" y="25"/>
                  </a:cubicBezTo>
                  <a:cubicBezTo>
                    <a:pt x="568" y="22"/>
                    <a:pt x="564" y="18"/>
                    <a:pt x="558" y="14"/>
                  </a:cubicBezTo>
                  <a:cubicBezTo>
                    <a:pt x="553" y="11"/>
                    <a:pt x="547" y="8"/>
                    <a:pt x="540" y="6"/>
                  </a:cubicBezTo>
                  <a:cubicBezTo>
                    <a:pt x="530" y="2"/>
                    <a:pt x="519" y="1"/>
                    <a:pt x="509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31"/>
            <p:cNvSpPr/>
            <p:nvPr/>
          </p:nvSpPr>
          <p:spPr>
            <a:xfrm>
              <a:off x="7338216" y="2085989"/>
              <a:ext cx="138462" cy="227086"/>
            </a:xfrm>
            <a:custGeom>
              <a:rect b="b" l="l" r="r" t="t"/>
              <a:pathLst>
                <a:path extrusionOk="0" h="1171" w="714">
                  <a:moveTo>
                    <a:pt x="556" y="1"/>
                  </a:moveTo>
                  <a:cubicBezTo>
                    <a:pt x="550" y="1"/>
                    <a:pt x="544" y="2"/>
                    <a:pt x="539" y="5"/>
                  </a:cubicBezTo>
                  <a:cubicBezTo>
                    <a:pt x="530" y="15"/>
                    <a:pt x="526" y="26"/>
                    <a:pt x="526" y="38"/>
                  </a:cubicBezTo>
                  <a:cubicBezTo>
                    <a:pt x="517" y="146"/>
                    <a:pt x="450" y="238"/>
                    <a:pt x="386" y="325"/>
                  </a:cubicBezTo>
                  <a:cubicBezTo>
                    <a:pt x="376" y="341"/>
                    <a:pt x="362" y="354"/>
                    <a:pt x="346" y="361"/>
                  </a:cubicBezTo>
                  <a:cubicBezTo>
                    <a:pt x="344" y="325"/>
                    <a:pt x="365" y="292"/>
                    <a:pt x="384" y="263"/>
                  </a:cubicBezTo>
                  <a:cubicBezTo>
                    <a:pt x="422" y="208"/>
                    <a:pt x="455" y="151"/>
                    <a:pt x="486" y="94"/>
                  </a:cubicBezTo>
                  <a:cubicBezTo>
                    <a:pt x="493" y="81"/>
                    <a:pt x="500" y="65"/>
                    <a:pt x="492" y="54"/>
                  </a:cubicBezTo>
                  <a:cubicBezTo>
                    <a:pt x="488" y="48"/>
                    <a:pt x="481" y="44"/>
                    <a:pt x="474" y="44"/>
                  </a:cubicBezTo>
                  <a:cubicBezTo>
                    <a:pt x="472" y="44"/>
                    <a:pt x="470" y="44"/>
                    <a:pt x="469" y="44"/>
                  </a:cubicBezTo>
                  <a:cubicBezTo>
                    <a:pt x="450" y="44"/>
                    <a:pt x="434" y="56"/>
                    <a:pt x="420" y="69"/>
                  </a:cubicBezTo>
                  <a:cubicBezTo>
                    <a:pt x="333" y="144"/>
                    <a:pt x="247" y="222"/>
                    <a:pt x="172" y="311"/>
                  </a:cubicBezTo>
                  <a:cubicBezTo>
                    <a:pt x="98" y="401"/>
                    <a:pt x="37" y="502"/>
                    <a:pt x="11" y="615"/>
                  </a:cubicBezTo>
                  <a:cubicBezTo>
                    <a:pt x="3" y="648"/>
                    <a:pt x="0" y="683"/>
                    <a:pt x="3" y="716"/>
                  </a:cubicBezTo>
                  <a:cubicBezTo>
                    <a:pt x="7" y="749"/>
                    <a:pt x="14" y="780"/>
                    <a:pt x="24" y="812"/>
                  </a:cubicBezTo>
                  <a:cubicBezTo>
                    <a:pt x="37" y="870"/>
                    <a:pt x="43" y="929"/>
                    <a:pt x="40" y="988"/>
                  </a:cubicBezTo>
                  <a:cubicBezTo>
                    <a:pt x="106" y="1020"/>
                    <a:pt x="174" y="1054"/>
                    <a:pt x="227" y="1104"/>
                  </a:cubicBezTo>
                  <a:cubicBezTo>
                    <a:pt x="251" y="1127"/>
                    <a:pt x="273" y="1155"/>
                    <a:pt x="305" y="1166"/>
                  </a:cubicBezTo>
                  <a:cubicBezTo>
                    <a:pt x="312" y="1169"/>
                    <a:pt x="320" y="1170"/>
                    <a:pt x="328" y="1170"/>
                  </a:cubicBezTo>
                  <a:cubicBezTo>
                    <a:pt x="339" y="1170"/>
                    <a:pt x="349" y="1168"/>
                    <a:pt x="358" y="1163"/>
                  </a:cubicBezTo>
                  <a:cubicBezTo>
                    <a:pt x="380" y="1154"/>
                    <a:pt x="382" y="1140"/>
                    <a:pt x="382" y="1118"/>
                  </a:cubicBezTo>
                  <a:cubicBezTo>
                    <a:pt x="379" y="1067"/>
                    <a:pt x="390" y="1016"/>
                    <a:pt x="413" y="970"/>
                  </a:cubicBezTo>
                  <a:cubicBezTo>
                    <a:pt x="434" y="942"/>
                    <a:pt x="456" y="914"/>
                    <a:pt x="481" y="889"/>
                  </a:cubicBezTo>
                  <a:cubicBezTo>
                    <a:pt x="514" y="851"/>
                    <a:pt x="540" y="807"/>
                    <a:pt x="556" y="758"/>
                  </a:cubicBezTo>
                  <a:cubicBezTo>
                    <a:pt x="578" y="698"/>
                    <a:pt x="587" y="632"/>
                    <a:pt x="598" y="568"/>
                  </a:cubicBezTo>
                  <a:cubicBezTo>
                    <a:pt x="612" y="491"/>
                    <a:pt x="631" y="416"/>
                    <a:pt x="657" y="341"/>
                  </a:cubicBezTo>
                  <a:cubicBezTo>
                    <a:pt x="682" y="267"/>
                    <a:pt x="713" y="186"/>
                    <a:pt x="680" y="114"/>
                  </a:cubicBezTo>
                  <a:cubicBezTo>
                    <a:pt x="669" y="92"/>
                    <a:pt x="654" y="73"/>
                    <a:pt x="638" y="55"/>
                  </a:cubicBezTo>
                  <a:cubicBezTo>
                    <a:pt x="617" y="30"/>
                    <a:pt x="594" y="5"/>
                    <a:pt x="562" y="1"/>
                  </a:cubicBezTo>
                  <a:cubicBezTo>
                    <a:pt x="560" y="1"/>
                    <a:pt x="558" y="1"/>
                    <a:pt x="556" y="1"/>
                  </a:cubicBezTo>
                  <a:close/>
                </a:path>
              </a:pathLst>
            </a:custGeom>
            <a:solidFill>
              <a:srgbClr val="FFD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31"/>
            <p:cNvSpPr/>
            <p:nvPr/>
          </p:nvSpPr>
          <p:spPr>
            <a:xfrm>
              <a:off x="6992641" y="2254899"/>
              <a:ext cx="429544" cy="424890"/>
            </a:xfrm>
            <a:custGeom>
              <a:rect b="b" l="l" r="r" t="t"/>
              <a:pathLst>
                <a:path extrusionOk="0" h="2191" w="2215">
                  <a:moveTo>
                    <a:pt x="1960" y="0"/>
                  </a:moveTo>
                  <a:cubicBezTo>
                    <a:pt x="1922" y="0"/>
                    <a:pt x="1885" y="8"/>
                    <a:pt x="1854" y="25"/>
                  </a:cubicBezTo>
                  <a:cubicBezTo>
                    <a:pt x="1784" y="62"/>
                    <a:pt x="1753" y="175"/>
                    <a:pt x="1737" y="248"/>
                  </a:cubicBezTo>
                  <a:cubicBezTo>
                    <a:pt x="1661" y="552"/>
                    <a:pt x="1620" y="872"/>
                    <a:pt x="1473" y="1148"/>
                  </a:cubicBezTo>
                  <a:cubicBezTo>
                    <a:pt x="1451" y="1189"/>
                    <a:pt x="1430" y="1226"/>
                    <a:pt x="1391" y="1226"/>
                  </a:cubicBezTo>
                  <a:cubicBezTo>
                    <a:pt x="1380" y="1226"/>
                    <a:pt x="1368" y="1223"/>
                    <a:pt x="1354" y="1217"/>
                  </a:cubicBezTo>
                  <a:cubicBezTo>
                    <a:pt x="1240" y="1169"/>
                    <a:pt x="1145" y="1084"/>
                    <a:pt x="1053" y="998"/>
                  </a:cubicBezTo>
                  <a:cubicBezTo>
                    <a:pt x="977" y="930"/>
                    <a:pt x="903" y="862"/>
                    <a:pt x="827" y="792"/>
                  </a:cubicBezTo>
                  <a:cubicBezTo>
                    <a:pt x="745" y="719"/>
                    <a:pt x="629" y="600"/>
                    <a:pt x="510" y="600"/>
                  </a:cubicBezTo>
                  <a:cubicBezTo>
                    <a:pt x="504" y="600"/>
                    <a:pt x="497" y="600"/>
                    <a:pt x="491" y="601"/>
                  </a:cubicBezTo>
                  <a:cubicBezTo>
                    <a:pt x="367" y="616"/>
                    <a:pt x="254" y="701"/>
                    <a:pt x="178" y="793"/>
                  </a:cubicBezTo>
                  <a:cubicBezTo>
                    <a:pt x="134" y="847"/>
                    <a:pt x="100" y="906"/>
                    <a:pt x="77" y="971"/>
                  </a:cubicBezTo>
                  <a:cubicBezTo>
                    <a:pt x="1" y="1162"/>
                    <a:pt x="16" y="1378"/>
                    <a:pt x="84" y="1582"/>
                  </a:cubicBezTo>
                  <a:cubicBezTo>
                    <a:pt x="123" y="1712"/>
                    <a:pt x="192" y="1830"/>
                    <a:pt x="282" y="1932"/>
                  </a:cubicBezTo>
                  <a:cubicBezTo>
                    <a:pt x="381" y="2041"/>
                    <a:pt x="474" y="2054"/>
                    <a:pt x="614" y="2089"/>
                  </a:cubicBezTo>
                  <a:cubicBezTo>
                    <a:pt x="901" y="2156"/>
                    <a:pt x="1197" y="2191"/>
                    <a:pt x="1492" y="2191"/>
                  </a:cubicBezTo>
                  <a:cubicBezTo>
                    <a:pt x="1509" y="2191"/>
                    <a:pt x="1526" y="2191"/>
                    <a:pt x="1543" y="2191"/>
                  </a:cubicBezTo>
                  <a:cubicBezTo>
                    <a:pt x="1628" y="2189"/>
                    <a:pt x="1720" y="2181"/>
                    <a:pt x="1796" y="2136"/>
                  </a:cubicBezTo>
                  <a:cubicBezTo>
                    <a:pt x="1981" y="2024"/>
                    <a:pt x="2027" y="1760"/>
                    <a:pt x="2078" y="1567"/>
                  </a:cubicBezTo>
                  <a:cubicBezTo>
                    <a:pt x="2140" y="1336"/>
                    <a:pt x="2180" y="1099"/>
                    <a:pt x="2199" y="859"/>
                  </a:cubicBezTo>
                  <a:cubicBezTo>
                    <a:pt x="2213" y="676"/>
                    <a:pt x="2215" y="492"/>
                    <a:pt x="2204" y="309"/>
                  </a:cubicBezTo>
                  <a:cubicBezTo>
                    <a:pt x="2202" y="292"/>
                    <a:pt x="2201" y="277"/>
                    <a:pt x="2201" y="262"/>
                  </a:cubicBezTo>
                  <a:cubicBezTo>
                    <a:pt x="2194" y="189"/>
                    <a:pt x="2201" y="93"/>
                    <a:pt x="2133" y="50"/>
                  </a:cubicBezTo>
                  <a:cubicBezTo>
                    <a:pt x="2102" y="29"/>
                    <a:pt x="2064" y="14"/>
                    <a:pt x="2026" y="7"/>
                  </a:cubicBezTo>
                  <a:cubicBezTo>
                    <a:pt x="2004" y="3"/>
                    <a:pt x="1982" y="0"/>
                    <a:pt x="19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31"/>
            <p:cNvSpPr/>
            <p:nvPr/>
          </p:nvSpPr>
          <p:spPr>
            <a:xfrm>
              <a:off x="6992641" y="2256450"/>
              <a:ext cx="429544" cy="423338"/>
            </a:xfrm>
            <a:custGeom>
              <a:rect b="b" l="l" r="r" t="t"/>
              <a:pathLst>
                <a:path extrusionOk="0" h="2183" w="2215">
                  <a:moveTo>
                    <a:pt x="2027" y="1"/>
                  </a:moveTo>
                  <a:lnTo>
                    <a:pt x="2027" y="1"/>
                  </a:lnTo>
                  <a:cubicBezTo>
                    <a:pt x="2031" y="32"/>
                    <a:pt x="2036" y="64"/>
                    <a:pt x="2040" y="96"/>
                  </a:cubicBezTo>
                  <a:cubicBezTo>
                    <a:pt x="2063" y="247"/>
                    <a:pt x="2073" y="398"/>
                    <a:pt x="2069" y="551"/>
                  </a:cubicBezTo>
                  <a:cubicBezTo>
                    <a:pt x="2062" y="732"/>
                    <a:pt x="2026" y="911"/>
                    <a:pt x="1981" y="1084"/>
                  </a:cubicBezTo>
                  <a:cubicBezTo>
                    <a:pt x="1936" y="1245"/>
                    <a:pt x="1887" y="1405"/>
                    <a:pt x="1799" y="1544"/>
                  </a:cubicBezTo>
                  <a:cubicBezTo>
                    <a:pt x="1712" y="1684"/>
                    <a:pt x="1585" y="1805"/>
                    <a:pt x="1431" y="1860"/>
                  </a:cubicBezTo>
                  <a:cubicBezTo>
                    <a:pt x="1344" y="1892"/>
                    <a:pt x="1252" y="1902"/>
                    <a:pt x="1161" y="1902"/>
                  </a:cubicBezTo>
                  <a:cubicBezTo>
                    <a:pt x="1130" y="1902"/>
                    <a:pt x="1099" y="1901"/>
                    <a:pt x="1068" y="1899"/>
                  </a:cubicBezTo>
                  <a:cubicBezTo>
                    <a:pt x="848" y="1891"/>
                    <a:pt x="655" y="1826"/>
                    <a:pt x="492" y="1669"/>
                  </a:cubicBezTo>
                  <a:cubicBezTo>
                    <a:pt x="408" y="1589"/>
                    <a:pt x="352" y="1496"/>
                    <a:pt x="294" y="1398"/>
                  </a:cubicBezTo>
                  <a:cubicBezTo>
                    <a:pt x="278" y="1370"/>
                    <a:pt x="261" y="1341"/>
                    <a:pt x="243" y="1315"/>
                  </a:cubicBezTo>
                  <a:cubicBezTo>
                    <a:pt x="177" y="1204"/>
                    <a:pt x="121" y="1085"/>
                    <a:pt x="77" y="963"/>
                  </a:cubicBezTo>
                  <a:lnTo>
                    <a:pt x="77" y="963"/>
                  </a:lnTo>
                  <a:cubicBezTo>
                    <a:pt x="1" y="1154"/>
                    <a:pt x="16" y="1370"/>
                    <a:pt x="84" y="1574"/>
                  </a:cubicBezTo>
                  <a:cubicBezTo>
                    <a:pt x="123" y="1704"/>
                    <a:pt x="192" y="1822"/>
                    <a:pt x="282" y="1924"/>
                  </a:cubicBezTo>
                  <a:cubicBezTo>
                    <a:pt x="381" y="2033"/>
                    <a:pt x="474" y="2046"/>
                    <a:pt x="614" y="2081"/>
                  </a:cubicBezTo>
                  <a:cubicBezTo>
                    <a:pt x="901" y="2148"/>
                    <a:pt x="1197" y="2183"/>
                    <a:pt x="1492" y="2183"/>
                  </a:cubicBezTo>
                  <a:cubicBezTo>
                    <a:pt x="1509" y="2183"/>
                    <a:pt x="1526" y="2183"/>
                    <a:pt x="1543" y="2183"/>
                  </a:cubicBezTo>
                  <a:cubicBezTo>
                    <a:pt x="1628" y="2181"/>
                    <a:pt x="1720" y="2173"/>
                    <a:pt x="1796" y="2128"/>
                  </a:cubicBezTo>
                  <a:cubicBezTo>
                    <a:pt x="1981" y="2016"/>
                    <a:pt x="2027" y="1752"/>
                    <a:pt x="2078" y="1559"/>
                  </a:cubicBezTo>
                  <a:cubicBezTo>
                    <a:pt x="2140" y="1328"/>
                    <a:pt x="2180" y="1091"/>
                    <a:pt x="2199" y="851"/>
                  </a:cubicBezTo>
                  <a:cubicBezTo>
                    <a:pt x="2213" y="668"/>
                    <a:pt x="2215" y="485"/>
                    <a:pt x="2204" y="301"/>
                  </a:cubicBezTo>
                  <a:cubicBezTo>
                    <a:pt x="2202" y="284"/>
                    <a:pt x="2201" y="270"/>
                    <a:pt x="2201" y="255"/>
                  </a:cubicBezTo>
                  <a:cubicBezTo>
                    <a:pt x="2195" y="182"/>
                    <a:pt x="2201" y="86"/>
                    <a:pt x="2135" y="42"/>
                  </a:cubicBezTo>
                  <a:cubicBezTo>
                    <a:pt x="2102" y="21"/>
                    <a:pt x="2064" y="7"/>
                    <a:pt x="20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2" name="Google Shape;97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3425" y="407657"/>
            <a:ext cx="6096901" cy="4393542"/>
          </a:xfrm>
          <a:prstGeom prst="rect">
            <a:avLst/>
          </a:prstGeom>
          <a:noFill/>
          <a:ln>
            <a:noFill/>
          </a:ln>
        </p:spPr>
      </p:pic>
      <p:sp>
        <p:nvSpPr>
          <p:cNvPr id="973" name="Google Shape;973;p32"/>
          <p:cNvSpPr txBox="1"/>
          <p:nvPr>
            <p:ph idx="1" type="subTitle"/>
          </p:nvPr>
        </p:nvSpPr>
        <p:spPr>
          <a:xfrm>
            <a:off x="1443050" y="4801200"/>
            <a:ext cx="6096900" cy="4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Fuente: Elaboración propia con datos publicados en internet.</a:t>
            </a:r>
            <a:endParaRPr/>
          </a:p>
        </p:txBody>
      </p:sp>
      <p:sp>
        <p:nvSpPr>
          <p:cNvPr id="974" name="Google Shape;974;p32"/>
          <p:cNvSpPr txBox="1"/>
          <p:nvPr/>
        </p:nvSpPr>
        <p:spPr>
          <a:xfrm>
            <a:off x="1503425" y="38675"/>
            <a:ext cx="6096900" cy="52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>
                <a:solidFill>
                  <a:srgbClr val="3C3C3C"/>
                </a:solidFill>
                <a:latin typeface="Asap"/>
                <a:ea typeface="Asap"/>
                <a:cs typeface="Asap"/>
                <a:sym typeface="Asap"/>
              </a:rPr>
              <a:t>Agrupación de constituyentes a través det-Distributed Stochastic Neighbor Embedding</a:t>
            </a:r>
            <a:endParaRPr b="1">
              <a:solidFill>
                <a:srgbClr val="3C3C3C"/>
              </a:solidFill>
              <a:latin typeface="Asap"/>
              <a:ea typeface="Asap"/>
              <a:cs typeface="Asap"/>
              <a:sym typeface="Asap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8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33"/>
          <p:cNvSpPr txBox="1"/>
          <p:nvPr>
            <p:ph type="title"/>
          </p:nvPr>
        </p:nvSpPr>
        <p:spPr>
          <a:xfrm>
            <a:off x="713225" y="1458000"/>
            <a:ext cx="4424700" cy="9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Reducción de dimensionalidad</a:t>
            </a:r>
            <a:endParaRPr/>
          </a:p>
        </p:txBody>
      </p:sp>
      <p:sp>
        <p:nvSpPr>
          <p:cNvPr id="980" name="Google Shape;980;p33"/>
          <p:cNvSpPr txBox="1"/>
          <p:nvPr>
            <p:ph idx="1" type="subTitle"/>
          </p:nvPr>
        </p:nvSpPr>
        <p:spPr>
          <a:xfrm>
            <a:off x="1104100" y="2924750"/>
            <a:ext cx="3642900" cy="10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PCA - Clustering</a:t>
            </a:r>
            <a:endParaRPr/>
          </a:p>
        </p:txBody>
      </p:sp>
      <p:grpSp>
        <p:nvGrpSpPr>
          <p:cNvPr id="981" name="Google Shape;981;p33"/>
          <p:cNvGrpSpPr/>
          <p:nvPr/>
        </p:nvGrpSpPr>
        <p:grpSpPr>
          <a:xfrm>
            <a:off x="5940400" y="925925"/>
            <a:ext cx="1884375" cy="3391762"/>
            <a:chOff x="5940400" y="925925"/>
            <a:chExt cx="1884375" cy="3391762"/>
          </a:xfrm>
        </p:grpSpPr>
        <p:sp>
          <p:nvSpPr>
            <p:cNvPr id="982" name="Google Shape;982;p33"/>
            <p:cNvSpPr/>
            <p:nvPr/>
          </p:nvSpPr>
          <p:spPr>
            <a:xfrm>
              <a:off x="6692832" y="1961877"/>
              <a:ext cx="92308" cy="131093"/>
            </a:xfrm>
            <a:custGeom>
              <a:rect b="b" l="l" r="r" t="t"/>
              <a:pathLst>
                <a:path extrusionOk="0" h="676" w="476">
                  <a:moveTo>
                    <a:pt x="30" y="0"/>
                  </a:moveTo>
                  <a:cubicBezTo>
                    <a:pt x="19" y="0"/>
                    <a:pt x="9" y="0"/>
                    <a:pt x="1" y="1"/>
                  </a:cubicBezTo>
                  <a:cubicBezTo>
                    <a:pt x="6" y="33"/>
                    <a:pt x="28" y="56"/>
                    <a:pt x="48" y="82"/>
                  </a:cubicBezTo>
                  <a:cubicBezTo>
                    <a:pt x="97" y="153"/>
                    <a:pt x="125" y="237"/>
                    <a:pt x="125" y="323"/>
                  </a:cubicBezTo>
                  <a:cubicBezTo>
                    <a:pt x="125" y="409"/>
                    <a:pt x="106" y="494"/>
                    <a:pt x="67" y="571"/>
                  </a:cubicBezTo>
                  <a:cubicBezTo>
                    <a:pt x="49" y="608"/>
                    <a:pt x="42" y="647"/>
                    <a:pt x="84" y="669"/>
                  </a:cubicBezTo>
                  <a:cubicBezTo>
                    <a:pt x="93" y="674"/>
                    <a:pt x="101" y="676"/>
                    <a:pt x="110" y="676"/>
                  </a:cubicBezTo>
                  <a:cubicBezTo>
                    <a:pt x="124" y="676"/>
                    <a:pt x="138" y="670"/>
                    <a:pt x="152" y="662"/>
                  </a:cubicBezTo>
                  <a:cubicBezTo>
                    <a:pt x="224" y="624"/>
                    <a:pt x="293" y="597"/>
                    <a:pt x="374" y="597"/>
                  </a:cubicBezTo>
                  <a:cubicBezTo>
                    <a:pt x="381" y="597"/>
                    <a:pt x="389" y="597"/>
                    <a:pt x="396" y="597"/>
                  </a:cubicBezTo>
                  <a:cubicBezTo>
                    <a:pt x="432" y="508"/>
                    <a:pt x="466" y="416"/>
                    <a:pt x="470" y="319"/>
                  </a:cubicBezTo>
                  <a:cubicBezTo>
                    <a:pt x="476" y="221"/>
                    <a:pt x="451" y="120"/>
                    <a:pt x="382" y="52"/>
                  </a:cubicBezTo>
                  <a:cubicBezTo>
                    <a:pt x="366" y="35"/>
                    <a:pt x="140" y="0"/>
                    <a:pt x="30" y="0"/>
                  </a:cubicBezTo>
                  <a:close/>
                </a:path>
              </a:pathLst>
            </a:custGeom>
            <a:solidFill>
              <a:srgbClr val="FFCF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33"/>
            <p:cNvSpPr/>
            <p:nvPr/>
          </p:nvSpPr>
          <p:spPr>
            <a:xfrm>
              <a:off x="6717460" y="1394644"/>
              <a:ext cx="559474" cy="690761"/>
            </a:xfrm>
            <a:custGeom>
              <a:rect b="b" l="l" r="r" t="t"/>
              <a:pathLst>
                <a:path extrusionOk="0" h="3562" w="2885">
                  <a:moveTo>
                    <a:pt x="2885" y="1"/>
                  </a:moveTo>
                  <a:lnTo>
                    <a:pt x="2885" y="1"/>
                  </a:lnTo>
                  <a:cubicBezTo>
                    <a:pt x="2704" y="57"/>
                    <a:pt x="2531" y="137"/>
                    <a:pt x="2373" y="239"/>
                  </a:cubicBezTo>
                  <a:cubicBezTo>
                    <a:pt x="2368" y="240"/>
                    <a:pt x="2367" y="240"/>
                    <a:pt x="2366" y="242"/>
                  </a:cubicBezTo>
                  <a:cubicBezTo>
                    <a:pt x="2093" y="419"/>
                    <a:pt x="1988" y="759"/>
                    <a:pt x="1906" y="1059"/>
                  </a:cubicBezTo>
                  <a:cubicBezTo>
                    <a:pt x="1893" y="1102"/>
                    <a:pt x="1882" y="1145"/>
                    <a:pt x="1873" y="1190"/>
                  </a:cubicBezTo>
                  <a:cubicBezTo>
                    <a:pt x="1811" y="1431"/>
                    <a:pt x="1767" y="1678"/>
                    <a:pt x="1699" y="1918"/>
                  </a:cubicBezTo>
                  <a:cubicBezTo>
                    <a:pt x="1637" y="2136"/>
                    <a:pt x="1529" y="2325"/>
                    <a:pt x="1332" y="2444"/>
                  </a:cubicBezTo>
                  <a:cubicBezTo>
                    <a:pt x="1244" y="2497"/>
                    <a:pt x="268" y="2855"/>
                    <a:pt x="76" y="2908"/>
                  </a:cubicBezTo>
                  <a:cubicBezTo>
                    <a:pt x="65" y="2912"/>
                    <a:pt x="21" y="2931"/>
                    <a:pt x="5" y="2931"/>
                  </a:cubicBezTo>
                  <a:cubicBezTo>
                    <a:pt x="3" y="2931"/>
                    <a:pt x="2" y="2931"/>
                    <a:pt x="1" y="2930"/>
                  </a:cubicBezTo>
                  <a:lnTo>
                    <a:pt x="1" y="2930"/>
                  </a:lnTo>
                  <a:cubicBezTo>
                    <a:pt x="30" y="2947"/>
                    <a:pt x="56" y="2969"/>
                    <a:pt x="78" y="2994"/>
                  </a:cubicBezTo>
                  <a:cubicBezTo>
                    <a:pt x="133" y="3054"/>
                    <a:pt x="166" y="3133"/>
                    <a:pt x="171" y="3215"/>
                  </a:cubicBezTo>
                  <a:cubicBezTo>
                    <a:pt x="177" y="3331"/>
                    <a:pt x="136" y="3445"/>
                    <a:pt x="54" y="3529"/>
                  </a:cubicBezTo>
                  <a:cubicBezTo>
                    <a:pt x="30" y="3556"/>
                    <a:pt x="52" y="3562"/>
                    <a:pt x="74" y="3562"/>
                  </a:cubicBezTo>
                  <a:cubicBezTo>
                    <a:pt x="81" y="3562"/>
                    <a:pt x="87" y="3561"/>
                    <a:pt x="93" y="3561"/>
                  </a:cubicBezTo>
                  <a:cubicBezTo>
                    <a:pt x="144" y="3557"/>
                    <a:pt x="193" y="3546"/>
                    <a:pt x="243" y="3539"/>
                  </a:cubicBezTo>
                  <a:cubicBezTo>
                    <a:pt x="343" y="3524"/>
                    <a:pt x="444" y="3507"/>
                    <a:pt x="543" y="3491"/>
                  </a:cubicBezTo>
                  <a:cubicBezTo>
                    <a:pt x="743" y="3459"/>
                    <a:pt x="942" y="3420"/>
                    <a:pt x="1139" y="3371"/>
                  </a:cubicBezTo>
                  <a:cubicBezTo>
                    <a:pt x="1487" y="3284"/>
                    <a:pt x="1830" y="3163"/>
                    <a:pt x="2140" y="2978"/>
                  </a:cubicBezTo>
                  <a:cubicBezTo>
                    <a:pt x="2207" y="2939"/>
                    <a:pt x="2279" y="2893"/>
                    <a:pt x="2322" y="2824"/>
                  </a:cubicBezTo>
                  <a:cubicBezTo>
                    <a:pt x="2371" y="2747"/>
                    <a:pt x="2370" y="2656"/>
                    <a:pt x="2390" y="2570"/>
                  </a:cubicBezTo>
                  <a:cubicBezTo>
                    <a:pt x="2410" y="2498"/>
                    <a:pt x="2411" y="2418"/>
                    <a:pt x="2422" y="2345"/>
                  </a:cubicBezTo>
                  <a:cubicBezTo>
                    <a:pt x="2433" y="2272"/>
                    <a:pt x="2447" y="2201"/>
                    <a:pt x="2461" y="2129"/>
                  </a:cubicBezTo>
                  <a:cubicBezTo>
                    <a:pt x="2509" y="1847"/>
                    <a:pt x="2567" y="1570"/>
                    <a:pt x="2612" y="1289"/>
                  </a:cubicBezTo>
                  <a:cubicBezTo>
                    <a:pt x="2640" y="1113"/>
                    <a:pt x="2645" y="934"/>
                    <a:pt x="2671" y="759"/>
                  </a:cubicBezTo>
                  <a:cubicBezTo>
                    <a:pt x="2684" y="682"/>
                    <a:pt x="2717" y="607"/>
                    <a:pt x="2732" y="527"/>
                  </a:cubicBezTo>
                  <a:cubicBezTo>
                    <a:pt x="2748" y="436"/>
                    <a:pt x="2737" y="338"/>
                    <a:pt x="2757" y="247"/>
                  </a:cubicBezTo>
                  <a:cubicBezTo>
                    <a:pt x="2776" y="163"/>
                    <a:pt x="2839" y="72"/>
                    <a:pt x="28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33"/>
            <p:cNvSpPr/>
            <p:nvPr/>
          </p:nvSpPr>
          <p:spPr>
            <a:xfrm>
              <a:off x="6723084" y="1499364"/>
              <a:ext cx="471626" cy="586041"/>
            </a:xfrm>
            <a:custGeom>
              <a:rect b="b" l="l" r="r" t="t"/>
              <a:pathLst>
                <a:path extrusionOk="0" h="3022" w="2432">
                  <a:moveTo>
                    <a:pt x="2215" y="0"/>
                  </a:moveTo>
                  <a:cubicBezTo>
                    <a:pt x="2201" y="0"/>
                    <a:pt x="2189" y="15"/>
                    <a:pt x="2182" y="28"/>
                  </a:cubicBezTo>
                  <a:cubicBezTo>
                    <a:pt x="2141" y="106"/>
                    <a:pt x="2110" y="190"/>
                    <a:pt x="2089" y="277"/>
                  </a:cubicBezTo>
                  <a:cubicBezTo>
                    <a:pt x="2013" y="557"/>
                    <a:pt x="1973" y="844"/>
                    <a:pt x="1970" y="1133"/>
                  </a:cubicBezTo>
                  <a:cubicBezTo>
                    <a:pt x="1969" y="1421"/>
                    <a:pt x="2004" y="1710"/>
                    <a:pt x="1986" y="1999"/>
                  </a:cubicBezTo>
                  <a:cubicBezTo>
                    <a:pt x="1979" y="2107"/>
                    <a:pt x="1987" y="2253"/>
                    <a:pt x="1907" y="2332"/>
                  </a:cubicBezTo>
                  <a:cubicBezTo>
                    <a:pt x="1822" y="2421"/>
                    <a:pt x="1723" y="2472"/>
                    <a:pt x="1608" y="2513"/>
                  </a:cubicBezTo>
                  <a:cubicBezTo>
                    <a:pt x="1209" y="2659"/>
                    <a:pt x="793" y="2758"/>
                    <a:pt x="369" y="2805"/>
                  </a:cubicBezTo>
                  <a:cubicBezTo>
                    <a:pt x="356" y="2806"/>
                    <a:pt x="343" y="2807"/>
                    <a:pt x="329" y="2807"/>
                  </a:cubicBezTo>
                  <a:cubicBezTo>
                    <a:pt x="299" y="2807"/>
                    <a:pt x="270" y="2802"/>
                    <a:pt x="251" y="2780"/>
                  </a:cubicBezTo>
                  <a:cubicBezTo>
                    <a:pt x="233" y="2761"/>
                    <a:pt x="229" y="2730"/>
                    <a:pt x="224" y="2704"/>
                  </a:cubicBezTo>
                  <a:cubicBezTo>
                    <a:pt x="207" y="2623"/>
                    <a:pt x="140" y="2476"/>
                    <a:pt x="50" y="2454"/>
                  </a:cubicBezTo>
                  <a:lnTo>
                    <a:pt x="49" y="2454"/>
                  </a:lnTo>
                  <a:cubicBezTo>
                    <a:pt x="104" y="2514"/>
                    <a:pt x="137" y="2593"/>
                    <a:pt x="142" y="2675"/>
                  </a:cubicBezTo>
                  <a:cubicBezTo>
                    <a:pt x="149" y="2791"/>
                    <a:pt x="107" y="2905"/>
                    <a:pt x="25" y="2989"/>
                  </a:cubicBezTo>
                  <a:cubicBezTo>
                    <a:pt x="1" y="3016"/>
                    <a:pt x="23" y="3022"/>
                    <a:pt x="45" y="3022"/>
                  </a:cubicBezTo>
                  <a:cubicBezTo>
                    <a:pt x="52" y="3022"/>
                    <a:pt x="58" y="3021"/>
                    <a:pt x="64" y="3021"/>
                  </a:cubicBezTo>
                  <a:cubicBezTo>
                    <a:pt x="115" y="3017"/>
                    <a:pt x="164" y="3006"/>
                    <a:pt x="214" y="2999"/>
                  </a:cubicBezTo>
                  <a:cubicBezTo>
                    <a:pt x="314" y="2984"/>
                    <a:pt x="415" y="2967"/>
                    <a:pt x="514" y="2951"/>
                  </a:cubicBezTo>
                  <a:cubicBezTo>
                    <a:pt x="714" y="2919"/>
                    <a:pt x="913" y="2880"/>
                    <a:pt x="1110" y="2831"/>
                  </a:cubicBezTo>
                  <a:cubicBezTo>
                    <a:pt x="1458" y="2744"/>
                    <a:pt x="1801" y="2623"/>
                    <a:pt x="2111" y="2438"/>
                  </a:cubicBezTo>
                  <a:cubicBezTo>
                    <a:pt x="2178" y="2399"/>
                    <a:pt x="2250" y="2353"/>
                    <a:pt x="2293" y="2284"/>
                  </a:cubicBezTo>
                  <a:cubicBezTo>
                    <a:pt x="2342" y="2207"/>
                    <a:pt x="2341" y="2116"/>
                    <a:pt x="2361" y="2030"/>
                  </a:cubicBezTo>
                  <a:cubicBezTo>
                    <a:pt x="2381" y="1958"/>
                    <a:pt x="2382" y="1878"/>
                    <a:pt x="2393" y="1805"/>
                  </a:cubicBezTo>
                  <a:cubicBezTo>
                    <a:pt x="2404" y="1732"/>
                    <a:pt x="2418" y="1661"/>
                    <a:pt x="2432" y="1589"/>
                  </a:cubicBezTo>
                  <a:cubicBezTo>
                    <a:pt x="2418" y="1425"/>
                    <a:pt x="2394" y="1261"/>
                    <a:pt x="2372" y="1099"/>
                  </a:cubicBezTo>
                  <a:cubicBezTo>
                    <a:pt x="2324" y="733"/>
                    <a:pt x="2275" y="368"/>
                    <a:pt x="2222" y="2"/>
                  </a:cubicBezTo>
                  <a:cubicBezTo>
                    <a:pt x="2220" y="1"/>
                    <a:pt x="2217" y="0"/>
                    <a:pt x="22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33"/>
            <p:cNvSpPr/>
            <p:nvPr/>
          </p:nvSpPr>
          <p:spPr>
            <a:xfrm>
              <a:off x="7156896" y="3391304"/>
              <a:ext cx="332775" cy="263738"/>
            </a:xfrm>
            <a:custGeom>
              <a:rect b="b" l="l" r="r" t="t"/>
              <a:pathLst>
                <a:path extrusionOk="0" h="1360" w="1716">
                  <a:moveTo>
                    <a:pt x="1286" y="0"/>
                  </a:moveTo>
                  <a:cubicBezTo>
                    <a:pt x="1239" y="0"/>
                    <a:pt x="1192" y="11"/>
                    <a:pt x="1147" y="37"/>
                  </a:cubicBezTo>
                  <a:cubicBezTo>
                    <a:pt x="1085" y="71"/>
                    <a:pt x="1034" y="122"/>
                    <a:pt x="981" y="167"/>
                  </a:cubicBezTo>
                  <a:cubicBezTo>
                    <a:pt x="961" y="185"/>
                    <a:pt x="941" y="200"/>
                    <a:pt x="922" y="215"/>
                  </a:cubicBezTo>
                  <a:cubicBezTo>
                    <a:pt x="853" y="269"/>
                    <a:pt x="780" y="316"/>
                    <a:pt x="704" y="356"/>
                  </a:cubicBezTo>
                  <a:cubicBezTo>
                    <a:pt x="511" y="456"/>
                    <a:pt x="291" y="524"/>
                    <a:pt x="148" y="685"/>
                  </a:cubicBezTo>
                  <a:cubicBezTo>
                    <a:pt x="64" y="784"/>
                    <a:pt x="14" y="907"/>
                    <a:pt x="7" y="1036"/>
                  </a:cubicBezTo>
                  <a:cubicBezTo>
                    <a:pt x="1" y="1156"/>
                    <a:pt x="13" y="1299"/>
                    <a:pt x="142" y="1344"/>
                  </a:cubicBezTo>
                  <a:cubicBezTo>
                    <a:pt x="155" y="1350"/>
                    <a:pt x="168" y="1354"/>
                    <a:pt x="182" y="1355"/>
                  </a:cubicBezTo>
                  <a:cubicBezTo>
                    <a:pt x="201" y="1358"/>
                    <a:pt x="219" y="1360"/>
                    <a:pt x="237" y="1360"/>
                  </a:cubicBezTo>
                  <a:cubicBezTo>
                    <a:pt x="272" y="1360"/>
                    <a:pt x="307" y="1354"/>
                    <a:pt x="342" y="1344"/>
                  </a:cubicBezTo>
                  <a:cubicBezTo>
                    <a:pt x="518" y="1299"/>
                    <a:pt x="661" y="1178"/>
                    <a:pt x="806" y="1066"/>
                  </a:cubicBezTo>
                  <a:cubicBezTo>
                    <a:pt x="894" y="996"/>
                    <a:pt x="988" y="930"/>
                    <a:pt x="1091" y="883"/>
                  </a:cubicBezTo>
                  <a:cubicBezTo>
                    <a:pt x="1201" y="836"/>
                    <a:pt x="1318" y="835"/>
                    <a:pt x="1434" y="812"/>
                  </a:cubicBezTo>
                  <a:cubicBezTo>
                    <a:pt x="1496" y="799"/>
                    <a:pt x="1560" y="779"/>
                    <a:pt x="1606" y="732"/>
                  </a:cubicBezTo>
                  <a:cubicBezTo>
                    <a:pt x="1628" y="707"/>
                    <a:pt x="1646" y="678"/>
                    <a:pt x="1659" y="646"/>
                  </a:cubicBezTo>
                  <a:cubicBezTo>
                    <a:pt x="1716" y="510"/>
                    <a:pt x="1708" y="357"/>
                    <a:pt x="1636" y="228"/>
                  </a:cubicBezTo>
                  <a:cubicBezTo>
                    <a:pt x="1567" y="104"/>
                    <a:pt x="1428" y="0"/>
                    <a:pt x="128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33"/>
            <p:cNvSpPr/>
            <p:nvPr/>
          </p:nvSpPr>
          <p:spPr>
            <a:xfrm>
              <a:off x="7192190" y="3391110"/>
              <a:ext cx="297481" cy="263932"/>
            </a:xfrm>
            <a:custGeom>
              <a:rect b="b" l="l" r="r" t="t"/>
              <a:pathLst>
                <a:path extrusionOk="0" h="1361" w="1534">
                  <a:moveTo>
                    <a:pt x="1103" y="0"/>
                  </a:moveTo>
                  <a:cubicBezTo>
                    <a:pt x="1057" y="0"/>
                    <a:pt x="1010" y="11"/>
                    <a:pt x="965" y="36"/>
                  </a:cubicBezTo>
                  <a:cubicBezTo>
                    <a:pt x="903" y="71"/>
                    <a:pt x="852" y="121"/>
                    <a:pt x="799" y="168"/>
                  </a:cubicBezTo>
                  <a:cubicBezTo>
                    <a:pt x="779" y="185"/>
                    <a:pt x="760" y="200"/>
                    <a:pt x="740" y="215"/>
                  </a:cubicBezTo>
                  <a:cubicBezTo>
                    <a:pt x="777" y="263"/>
                    <a:pt x="844" y="291"/>
                    <a:pt x="909" y="305"/>
                  </a:cubicBezTo>
                  <a:cubicBezTo>
                    <a:pt x="986" y="321"/>
                    <a:pt x="1080" y="342"/>
                    <a:pt x="1111" y="417"/>
                  </a:cubicBezTo>
                  <a:cubicBezTo>
                    <a:pt x="1129" y="462"/>
                    <a:pt x="1125" y="511"/>
                    <a:pt x="1100" y="551"/>
                  </a:cubicBezTo>
                  <a:cubicBezTo>
                    <a:pt x="1077" y="592"/>
                    <a:pt x="1044" y="627"/>
                    <a:pt x="1005" y="653"/>
                  </a:cubicBezTo>
                  <a:cubicBezTo>
                    <a:pt x="887" y="742"/>
                    <a:pt x="745" y="797"/>
                    <a:pt x="627" y="887"/>
                  </a:cubicBezTo>
                  <a:cubicBezTo>
                    <a:pt x="551" y="945"/>
                    <a:pt x="488" y="1016"/>
                    <a:pt x="419" y="1081"/>
                  </a:cubicBezTo>
                  <a:cubicBezTo>
                    <a:pt x="295" y="1195"/>
                    <a:pt x="154" y="1289"/>
                    <a:pt x="0" y="1356"/>
                  </a:cubicBezTo>
                  <a:cubicBezTo>
                    <a:pt x="19" y="1359"/>
                    <a:pt x="37" y="1361"/>
                    <a:pt x="55" y="1361"/>
                  </a:cubicBezTo>
                  <a:cubicBezTo>
                    <a:pt x="90" y="1361"/>
                    <a:pt x="125" y="1355"/>
                    <a:pt x="160" y="1345"/>
                  </a:cubicBezTo>
                  <a:cubicBezTo>
                    <a:pt x="336" y="1300"/>
                    <a:pt x="479" y="1179"/>
                    <a:pt x="624" y="1067"/>
                  </a:cubicBezTo>
                  <a:cubicBezTo>
                    <a:pt x="712" y="997"/>
                    <a:pt x="806" y="931"/>
                    <a:pt x="909" y="884"/>
                  </a:cubicBezTo>
                  <a:cubicBezTo>
                    <a:pt x="1019" y="837"/>
                    <a:pt x="1136" y="836"/>
                    <a:pt x="1252" y="813"/>
                  </a:cubicBezTo>
                  <a:cubicBezTo>
                    <a:pt x="1314" y="800"/>
                    <a:pt x="1378" y="780"/>
                    <a:pt x="1424" y="733"/>
                  </a:cubicBezTo>
                  <a:cubicBezTo>
                    <a:pt x="1446" y="708"/>
                    <a:pt x="1464" y="679"/>
                    <a:pt x="1477" y="647"/>
                  </a:cubicBezTo>
                  <a:cubicBezTo>
                    <a:pt x="1534" y="511"/>
                    <a:pt x="1526" y="357"/>
                    <a:pt x="1454" y="229"/>
                  </a:cubicBezTo>
                  <a:cubicBezTo>
                    <a:pt x="1384" y="104"/>
                    <a:pt x="1245" y="0"/>
                    <a:pt x="11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33"/>
            <p:cNvSpPr/>
            <p:nvPr/>
          </p:nvSpPr>
          <p:spPr>
            <a:xfrm>
              <a:off x="7312618" y="3421556"/>
              <a:ext cx="308535" cy="326182"/>
            </a:xfrm>
            <a:custGeom>
              <a:rect b="b" l="l" r="r" t="t"/>
              <a:pathLst>
                <a:path extrusionOk="0" h="1682" w="1591">
                  <a:moveTo>
                    <a:pt x="1187" y="1"/>
                  </a:moveTo>
                  <a:cubicBezTo>
                    <a:pt x="1179" y="1"/>
                    <a:pt x="1170" y="1"/>
                    <a:pt x="1162" y="2"/>
                  </a:cubicBezTo>
                  <a:cubicBezTo>
                    <a:pt x="1049" y="7"/>
                    <a:pt x="932" y="54"/>
                    <a:pt x="856" y="141"/>
                  </a:cubicBezTo>
                  <a:cubicBezTo>
                    <a:pt x="815" y="190"/>
                    <a:pt x="790" y="252"/>
                    <a:pt x="760" y="310"/>
                  </a:cubicBezTo>
                  <a:cubicBezTo>
                    <a:pt x="738" y="351"/>
                    <a:pt x="717" y="393"/>
                    <a:pt x="693" y="434"/>
                  </a:cubicBezTo>
                  <a:cubicBezTo>
                    <a:pt x="677" y="461"/>
                    <a:pt x="662" y="489"/>
                    <a:pt x="644" y="517"/>
                  </a:cubicBezTo>
                  <a:cubicBezTo>
                    <a:pt x="552" y="669"/>
                    <a:pt x="442" y="811"/>
                    <a:pt x="332" y="952"/>
                  </a:cubicBezTo>
                  <a:cubicBezTo>
                    <a:pt x="230" y="1084"/>
                    <a:pt x="128" y="1214"/>
                    <a:pt x="43" y="1355"/>
                  </a:cubicBezTo>
                  <a:cubicBezTo>
                    <a:pt x="8" y="1410"/>
                    <a:pt x="0" y="1453"/>
                    <a:pt x="22" y="1513"/>
                  </a:cubicBezTo>
                  <a:cubicBezTo>
                    <a:pt x="65" y="1641"/>
                    <a:pt x="249" y="1677"/>
                    <a:pt x="368" y="1680"/>
                  </a:cubicBezTo>
                  <a:cubicBezTo>
                    <a:pt x="378" y="1681"/>
                    <a:pt x="389" y="1681"/>
                    <a:pt x="400" y="1681"/>
                  </a:cubicBezTo>
                  <a:cubicBezTo>
                    <a:pt x="419" y="1681"/>
                    <a:pt x="439" y="1680"/>
                    <a:pt x="459" y="1677"/>
                  </a:cubicBezTo>
                  <a:cubicBezTo>
                    <a:pt x="529" y="1672"/>
                    <a:pt x="598" y="1659"/>
                    <a:pt x="665" y="1640"/>
                  </a:cubicBezTo>
                  <a:cubicBezTo>
                    <a:pt x="794" y="1605"/>
                    <a:pt x="924" y="1561"/>
                    <a:pt x="1023" y="1472"/>
                  </a:cubicBezTo>
                  <a:cubicBezTo>
                    <a:pt x="1130" y="1377"/>
                    <a:pt x="1188" y="1242"/>
                    <a:pt x="1253" y="1117"/>
                  </a:cubicBezTo>
                  <a:cubicBezTo>
                    <a:pt x="1282" y="1063"/>
                    <a:pt x="1312" y="1011"/>
                    <a:pt x="1346" y="961"/>
                  </a:cubicBezTo>
                  <a:cubicBezTo>
                    <a:pt x="1393" y="888"/>
                    <a:pt x="1435" y="817"/>
                    <a:pt x="1491" y="751"/>
                  </a:cubicBezTo>
                  <a:cubicBezTo>
                    <a:pt x="1590" y="634"/>
                    <a:pt x="1581" y="456"/>
                    <a:pt x="1528" y="320"/>
                  </a:cubicBezTo>
                  <a:cubicBezTo>
                    <a:pt x="1508" y="262"/>
                    <a:pt x="1475" y="215"/>
                    <a:pt x="1444" y="163"/>
                  </a:cubicBezTo>
                  <a:cubicBezTo>
                    <a:pt x="1413" y="110"/>
                    <a:pt x="1377" y="61"/>
                    <a:pt x="1320" y="31"/>
                  </a:cubicBezTo>
                  <a:cubicBezTo>
                    <a:pt x="1279" y="11"/>
                    <a:pt x="1233" y="1"/>
                    <a:pt x="118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33"/>
            <p:cNvSpPr/>
            <p:nvPr/>
          </p:nvSpPr>
          <p:spPr>
            <a:xfrm>
              <a:off x="7401436" y="3421556"/>
              <a:ext cx="219717" cy="325406"/>
            </a:xfrm>
            <a:custGeom>
              <a:rect b="b" l="l" r="r" t="t"/>
              <a:pathLst>
                <a:path extrusionOk="0" h="1678" w="1133">
                  <a:moveTo>
                    <a:pt x="729" y="1"/>
                  </a:moveTo>
                  <a:cubicBezTo>
                    <a:pt x="721" y="1"/>
                    <a:pt x="712" y="1"/>
                    <a:pt x="704" y="2"/>
                  </a:cubicBezTo>
                  <a:cubicBezTo>
                    <a:pt x="591" y="7"/>
                    <a:pt x="474" y="54"/>
                    <a:pt x="398" y="141"/>
                  </a:cubicBezTo>
                  <a:cubicBezTo>
                    <a:pt x="357" y="190"/>
                    <a:pt x="332" y="252"/>
                    <a:pt x="302" y="310"/>
                  </a:cubicBezTo>
                  <a:cubicBezTo>
                    <a:pt x="280" y="351"/>
                    <a:pt x="259" y="393"/>
                    <a:pt x="235" y="434"/>
                  </a:cubicBezTo>
                  <a:cubicBezTo>
                    <a:pt x="298" y="495"/>
                    <a:pt x="378" y="532"/>
                    <a:pt x="464" y="543"/>
                  </a:cubicBezTo>
                  <a:cubicBezTo>
                    <a:pt x="559" y="558"/>
                    <a:pt x="657" y="554"/>
                    <a:pt x="754" y="563"/>
                  </a:cubicBezTo>
                  <a:cubicBezTo>
                    <a:pt x="784" y="565"/>
                    <a:pt x="818" y="574"/>
                    <a:pt x="827" y="602"/>
                  </a:cubicBezTo>
                  <a:cubicBezTo>
                    <a:pt x="828" y="614"/>
                    <a:pt x="827" y="628"/>
                    <a:pt x="822" y="639"/>
                  </a:cubicBezTo>
                  <a:cubicBezTo>
                    <a:pt x="756" y="917"/>
                    <a:pt x="619" y="1173"/>
                    <a:pt x="422" y="1381"/>
                  </a:cubicBezTo>
                  <a:cubicBezTo>
                    <a:pt x="301" y="1505"/>
                    <a:pt x="157" y="1605"/>
                    <a:pt x="1" y="1677"/>
                  </a:cubicBezTo>
                  <a:cubicBezTo>
                    <a:pt x="71" y="1672"/>
                    <a:pt x="140" y="1659"/>
                    <a:pt x="207" y="1640"/>
                  </a:cubicBezTo>
                  <a:cubicBezTo>
                    <a:pt x="336" y="1605"/>
                    <a:pt x="466" y="1561"/>
                    <a:pt x="565" y="1472"/>
                  </a:cubicBezTo>
                  <a:cubicBezTo>
                    <a:pt x="672" y="1377"/>
                    <a:pt x="730" y="1242"/>
                    <a:pt x="795" y="1117"/>
                  </a:cubicBezTo>
                  <a:cubicBezTo>
                    <a:pt x="824" y="1063"/>
                    <a:pt x="854" y="1011"/>
                    <a:pt x="888" y="961"/>
                  </a:cubicBezTo>
                  <a:cubicBezTo>
                    <a:pt x="935" y="888"/>
                    <a:pt x="977" y="817"/>
                    <a:pt x="1033" y="751"/>
                  </a:cubicBezTo>
                  <a:cubicBezTo>
                    <a:pt x="1132" y="634"/>
                    <a:pt x="1123" y="456"/>
                    <a:pt x="1070" y="320"/>
                  </a:cubicBezTo>
                  <a:cubicBezTo>
                    <a:pt x="1050" y="262"/>
                    <a:pt x="1017" y="215"/>
                    <a:pt x="986" y="163"/>
                  </a:cubicBezTo>
                  <a:cubicBezTo>
                    <a:pt x="955" y="110"/>
                    <a:pt x="919" y="61"/>
                    <a:pt x="862" y="31"/>
                  </a:cubicBezTo>
                  <a:cubicBezTo>
                    <a:pt x="821" y="11"/>
                    <a:pt x="775" y="1"/>
                    <a:pt x="7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33"/>
            <p:cNvSpPr/>
            <p:nvPr/>
          </p:nvSpPr>
          <p:spPr>
            <a:xfrm>
              <a:off x="7158447" y="2272546"/>
              <a:ext cx="329479" cy="1163550"/>
            </a:xfrm>
            <a:custGeom>
              <a:rect b="b" l="l" r="r" t="t"/>
              <a:pathLst>
                <a:path extrusionOk="0" h="6000" w="1699">
                  <a:moveTo>
                    <a:pt x="1" y="0"/>
                  </a:moveTo>
                  <a:cubicBezTo>
                    <a:pt x="2" y="267"/>
                    <a:pt x="16" y="534"/>
                    <a:pt x="39" y="800"/>
                  </a:cubicBezTo>
                  <a:cubicBezTo>
                    <a:pt x="79" y="1242"/>
                    <a:pt x="145" y="1680"/>
                    <a:pt x="236" y="2113"/>
                  </a:cubicBezTo>
                  <a:cubicBezTo>
                    <a:pt x="244" y="2151"/>
                    <a:pt x="251" y="2189"/>
                    <a:pt x="260" y="2226"/>
                  </a:cubicBezTo>
                  <a:cubicBezTo>
                    <a:pt x="355" y="2646"/>
                    <a:pt x="885" y="5646"/>
                    <a:pt x="897" y="5844"/>
                  </a:cubicBezTo>
                  <a:cubicBezTo>
                    <a:pt x="905" y="5965"/>
                    <a:pt x="1036" y="5990"/>
                    <a:pt x="1139" y="5997"/>
                  </a:cubicBezTo>
                  <a:cubicBezTo>
                    <a:pt x="1161" y="5998"/>
                    <a:pt x="1182" y="5999"/>
                    <a:pt x="1203" y="5999"/>
                  </a:cubicBezTo>
                  <a:cubicBezTo>
                    <a:pt x="1256" y="5999"/>
                    <a:pt x="1309" y="5994"/>
                    <a:pt x="1361" y="5984"/>
                  </a:cubicBezTo>
                  <a:cubicBezTo>
                    <a:pt x="1444" y="5969"/>
                    <a:pt x="1522" y="5934"/>
                    <a:pt x="1588" y="5881"/>
                  </a:cubicBezTo>
                  <a:cubicBezTo>
                    <a:pt x="1621" y="5851"/>
                    <a:pt x="1653" y="5818"/>
                    <a:pt x="1680" y="5782"/>
                  </a:cubicBezTo>
                  <a:cubicBezTo>
                    <a:pt x="1689" y="5775"/>
                    <a:pt x="1694" y="5767"/>
                    <a:pt x="1697" y="5757"/>
                  </a:cubicBezTo>
                  <a:cubicBezTo>
                    <a:pt x="1698" y="5750"/>
                    <a:pt x="1698" y="5742"/>
                    <a:pt x="1697" y="5734"/>
                  </a:cubicBezTo>
                  <a:cubicBezTo>
                    <a:pt x="1682" y="5543"/>
                    <a:pt x="1665" y="5350"/>
                    <a:pt x="1653" y="5157"/>
                  </a:cubicBezTo>
                  <a:cubicBezTo>
                    <a:pt x="1645" y="5059"/>
                    <a:pt x="1636" y="4963"/>
                    <a:pt x="1628" y="4865"/>
                  </a:cubicBezTo>
                  <a:cubicBezTo>
                    <a:pt x="1622" y="4773"/>
                    <a:pt x="1629" y="4678"/>
                    <a:pt x="1628" y="4584"/>
                  </a:cubicBezTo>
                  <a:cubicBezTo>
                    <a:pt x="1620" y="4220"/>
                    <a:pt x="1507" y="3859"/>
                    <a:pt x="1405" y="3508"/>
                  </a:cubicBezTo>
                  <a:cubicBezTo>
                    <a:pt x="1423" y="3442"/>
                    <a:pt x="1431" y="3374"/>
                    <a:pt x="1431" y="3306"/>
                  </a:cubicBezTo>
                  <a:cubicBezTo>
                    <a:pt x="1446" y="2824"/>
                    <a:pt x="1335" y="2347"/>
                    <a:pt x="1222" y="1878"/>
                  </a:cubicBezTo>
                  <a:cubicBezTo>
                    <a:pt x="1164" y="1630"/>
                    <a:pt x="1102" y="1385"/>
                    <a:pt x="1043" y="1139"/>
                  </a:cubicBezTo>
                  <a:cubicBezTo>
                    <a:pt x="1018" y="1045"/>
                    <a:pt x="1028" y="949"/>
                    <a:pt x="1002" y="851"/>
                  </a:cubicBezTo>
                  <a:cubicBezTo>
                    <a:pt x="991" y="819"/>
                    <a:pt x="912" y="529"/>
                    <a:pt x="887" y="529"/>
                  </a:cubicBezTo>
                  <a:cubicBezTo>
                    <a:pt x="715" y="529"/>
                    <a:pt x="545" y="486"/>
                    <a:pt x="393" y="404"/>
                  </a:cubicBezTo>
                  <a:cubicBezTo>
                    <a:pt x="316" y="365"/>
                    <a:pt x="253" y="311"/>
                    <a:pt x="183" y="262"/>
                  </a:cubicBezTo>
                  <a:cubicBezTo>
                    <a:pt x="118" y="215"/>
                    <a:pt x="4" y="86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33"/>
            <p:cNvSpPr/>
            <p:nvPr/>
          </p:nvSpPr>
          <p:spPr>
            <a:xfrm>
              <a:off x="7158447" y="2272740"/>
              <a:ext cx="329479" cy="1160447"/>
            </a:xfrm>
            <a:custGeom>
              <a:rect b="b" l="l" r="r" t="t"/>
              <a:pathLst>
                <a:path extrusionOk="0" h="5984" w="1699">
                  <a:moveTo>
                    <a:pt x="1" y="1"/>
                  </a:moveTo>
                  <a:cubicBezTo>
                    <a:pt x="1" y="266"/>
                    <a:pt x="16" y="533"/>
                    <a:pt x="39" y="799"/>
                  </a:cubicBezTo>
                  <a:cubicBezTo>
                    <a:pt x="127" y="838"/>
                    <a:pt x="233" y="831"/>
                    <a:pt x="309" y="895"/>
                  </a:cubicBezTo>
                  <a:cubicBezTo>
                    <a:pt x="350" y="931"/>
                    <a:pt x="372" y="985"/>
                    <a:pt x="392" y="1037"/>
                  </a:cubicBezTo>
                  <a:cubicBezTo>
                    <a:pt x="655" y="1739"/>
                    <a:pt x="1124" y="4604"/>
                    <a:pt x="1361" y="5983"/>
                  </a:cubicBezTo>
                  <a:cubicBezTo>
                    <a:pt x="1444" y="5968"/>
                    <a:pt x="1522" y="5933"/>
                    <a:pt x="1588" y="5880"/>
                  </a:cubicBezTo>
                  <a:cubicBezTo>
                    <a:pt x="1621" y="5850"/>
                    <a:pt x="1653" y="5817"/>
                    <a:pt x="1680" y="5781"/>
                  </a:cubicBezTo>
                  <a:cubicBezTo>
                    <a:pt x="1689" y="5774"/>
                    <a:pt x="1694" y="5766"/>
                    <a:pt x="1697" y="5756"/>
                  </a:cubicBezTo>
                  <a:cubicBezTo>
                    <a:pt x="1698" y="5749"/>
                    <a:pt x="1698" y="5741"/>
                    <a:pt x="1697" y="5733"/>
                  </a:cubicBezTo>
                  <a:cubicBezTo>
                    <a:pt x="1682" y="5542"/>
                    <a:pt x="1665" y="5349"/>
                    <a:pt x="1651" y="5157"/>
                  </a:cubicBezTo>
                  <a:cubicBezTo>
                    <a:pt x="1645" y="5058"/>
                    <a:pt x="1635" y="4962"/>
                    <a:pt x="1628" y="4864"/>
                  </a:cubicBezTo>
                  <a:cubicBezTo>
                    <a:pt x="1622" y="4772"/>
                    <a:pt x="1629" y="4677"/>
                    <a:pt x="1628" y="4583"/>
                  </a:cubicBezTo>
                  <a:cubicBezTo>
                    <a:pt x="1620" y="4219"/>
                    <a:pt x="1507" y="3858"/>
                    <a:pt x="1405" y="3507"/>
                  </a:cubicBezTo>
                  <a:cubicBezTo>
                    <a:pt x="1421" y="3441"/>
                    <a:pt x="1430" y="3373"/>
                    <a:pt x="1430" y="3305"/>
                  </a:cubicBezTo>
                  <a:cubicBezTo>
                    <a:pt x="1446" y="2823"/>
                    <a:pt x="1335" y="2346"/>
                    <a:pt x="1222" y="1877"/>
                  </a:cubicBezTo>
                  <a:cubicBezTo>
                    <a:pt x="1164" y="1629"/>
                    <a:pt x="1102" y="1384"/>
                    <a:pt x="1043" y="1138"/>
                  </a:cubicBezTo>
                  <a:cubicBezTo>
                    <a:pt x="1018" y="1044"/>
                    <a:pt x="1028" y="948"/>
                    <a:pt x="1000" y="851"/>
                  </a:cubicBezTo>
                  <a:cubicBezTo>
                    <a:pt x="991" y="818"/>
                    <a:pt x="912" y="528"/>
                    <a:pt x="887" y="528"/>
                  </a:cubicBezTo>
                  <a:cubicBezTo>
                    <a:pt x="714" y="528"/>
                    <a:pt x="545" y="485"/>
                    <a:pt x="392" y="404"/>
                  </a:cubicBezTo>
                  <a:cubicBezTo>
                    <a:pt x="315" y="364"/>
                    <a:pt x="253" y="310"/>
                    <a:pt x="183" y="261"/>
                  </a:cubicBezTo>
                  <a:cubicBezTo>
                    <a:pt x="118" y="214"/>
                    <a:pt x="4" y="85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33"/>
            <p:cNvSpPr/>
            <p:nvPr/>
          </p:nvSpPr>
          <p:spPr>
            <a:xfrm>
              <a:off x="7285080" y="2205448"/>
              <a:ext cx="373887" cy="1310739"/>
            </a:xfrm>
            <a:custGeom>
              <a:rect b="b" l="l" r="r" t="t"/>
              <a:pathLst>
                <a:path extrusionOk="0" h="6759" w="1928">
                  <a:moveTo>
                    <a:pt x="1911" y="1"/>
                  </a:moveTo>
                  <a:cubicBezTo>
                    <a:pt x="1914" y="111"/>
                    <a:pt x="1826" y="231"/>
                    <a:pt x="1787" y="328"/>
                  </a:cubicBezTo>
                  <a:cubicBezTo>
                    <a:pt x="1758" y="403"/>
                    <a:pt x="1757" y="462"/>
                    <a:pt x="1689" y="510"/>
                  </a:cubicBezTo>
                  <a:cubicBezTo>
                    <a:pt x="1502" y="646"/>
                    <a:pt x="1179" y="657"/>
                    <a:pt x="957" y="668"/>
                  </a:cubicBezTo>
                  <a:cubicBezTo>
                    <a:pt x="834" y="675"/>
                    <a:pt x="706" y="683"/>
                    <a:pt x="579" y="683"/>
                  </a:cubicBezTo>
                  <a:cubicBezTo>
                    <a:pt x="498" y="683"/>
                    <a:pt x="418" y="680"/>
                    <a:pt x="339" y="671"/>
                  </a:cubicBezTo>
                  <a:cubicBezTo>
                    <a:pt x="247" y="660"/>
                    <a:pt x="7" y="554"/>
                    <a:pt x="3" y="427"/>
                  </a:cubicBezTo>
                  <a:lnTo>
                    <a:pt x="3" y="427"/>
                  </a:lnTo>
                  <a:cubicBezTo>
                    <a:pt x="0" y="635"/>
                    <a:pt x="35" y="999"/>
                    <a:pt x="91" y="1445"/>
                  </a:cubicBezTo>
                  <a:cubicBezTo>
                    <a:pt x="313" y="3200"/>
                    <a:pt x="872" y="6269"/>
                    <a:pt x="866" y="6609"/>
                  </a:cubicBezTo>
                  <a:cubicBezTo>
                    <a:pt x="863" y="6628"/>
                    <a:pt x="866" y="6648"/>
                    <a:pt x="873" y="6668"/>
                  </a:cubicBezTo>
                  <a:cubicBezTo>
                    <a:pt x="887" y="6695"/>
                    <a:pt x="917" y="6712"/>
                    <a:pt x="947" y="6723"/>
                  </a:cubicBezTo>
                  <a:cubicBezTo>
                    <a:pt x="1014" y="6747"/>
                    <a:pt x="1083" y="6758"/>
                    <a:pt x="1153" y="6758"/>
                  </a:cubicBezTo>
                  <a:cubicBezTo>
                    <a:pt x="1273" y="6758"/>
                    <a:pt x="1394" y="6725"/>
                    <a:pt x="1502" y="6666"/>
                  </a:cubicBezTo>
                  <a:cubicBezTo>
                    <a:pt x="1537" y="6647"/>
                    <a:pt x="1571" y="6626"/>
                    <a:pt x="1604" y="6603"/>
                  </a:cubicBezTo>
                  <a:cubicBezTo>
                    <a:pt x="1621" y="6592"/>
                    <a:pt x="1634" y="6577"/>
                    <a:pt x="1644" y="6560"/>
                  </a:cubicBezTo>
                  <a:cubicBezTo>
                    <a:pt x="1652" y="6545"/>
                    <a:pt x="1656" y="6529"/>
                    <a:pt x="1659" y="6511"/>
                  </a:cubicBezTo>
                  <a:cubicBezTo>
                    <a:pt x="1707" y="6223"/>
                    <a:pt x="1735" y="5933"/>
                    <a:pt x="1743" y="5642"/>
                  </a:cubicBezTo>
                  <a:cubicBezTo>
                    <a:pt x="1751" y="5354"/>
                    <a:pt x="1773" y="5071"/>
                    <a:pt x="1753" y="4785"/>
                  </a:cubicBezTo>
                  <a:cubicBezTo>
                    <a:pt x="1718" y="4297"/>
                    <a:pt x="1643" y="3825"/>
                    <a:pt x="1702" y="3332"/>
                  </a:cubicBezTo>
                  <a:cubicBezTo>
                    <a:pt x="1757" y="2845"/>
                    <a:pt x="1842" y="2360"/>
                    <a:pt x="1877" y="1869"/>
                  </a:cubicBezTo>
                  <a:cubicBezTo>
                    <a:pt x="1881" y="1818"/>
                    <a:pt x="1885" y="1768"/>
                    <a:pt x="1888" y="1717"/>
                  </a:cubicBezTo>
                  <a:lnTo>
                    <a:pt x="1888" y="1709"/>
                  </a:lnTo>
                  <a:cubicBezTo>
                    <a:pt x="1921" y="1139"/>
                    <a:pt x="1928" y="571"/>
                    <a:pt x="19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33"/>
            <p:cNvSpPr/>
            <p:nvPr/>
          </p:nvSpPr>
          <p:spPr>
            <a:xfrm>
              <a:off x="7285080" y="2205448"/>
              <a:ext cx="373887" cy="1292898"/>
            </a:xfrm>
            <a:custGeom>
              <a:rect b="b" l="l" r="r" t="t"/>
              <a:pathLst>
                <a:path extrusionOk="0" h="6667" w="1928">
                  <a:moveTo>
                    <a:pt x="1911" y="1"/>
                  </a:moveTo>
                  <a:cubicBezTo>
                    <a:pt x="1914" y="111"/>
                    <a:pt x="1826" y="231"/>
                    <a:pt x="1787" y="328"/>
                  </a:cubicBezTo>
                  <a:cubicBezTo>
                    <a:pt x="1758" y="403"/>
                    <a:pt x="1757" y="462"/>
                    <a:pt x="1689" y="510"/>
                  </a:cubicBezTo>
                  <a:cubicBezTo>
                    <a:pt x="1502" y="646"/>
                    <a:pt x="1177" y="657"/>
                    <a:pt x="957" y="668"/>
                  </a:cubicBezTo>
                  <a:cubicBezTo>
                    <a:pt x="834" y="675"/>
                    <a:pt x="706" y="683"/>
                    <a:pt x="579" y="683"/>
                  </a:cubicBezTo>
                  <a:cubicBezTo>
                    <a:pt x="498" y="683"/>
                    <a:pt x="418" y="680"/>
                    <a:pt x="339" y="671"/>
                  </a:cubicBezTo>
                  <a:cubicBezTo>
                    <a:pt x="247" y="660"/>
                    <a:pt x="7" y="554"/>
                    <a:pt x="3" y="427"/>
                  </a:cubicBezTo>
                  <a:lnTo>
                    <a:pt x="3" y="427"/>
                  </a:lnTo>
                  <a:cubicBezTo>
                    <a:pt x="0" y="635"/>
                    <a:pt x="35" y="999"/>
                    <a:pt x="91" y="1445"/>
                  </a:cubicBezTo>
                  <a:cubicBezTo>
                    <a:pt x="99" y="1450"/>
                    <a:pt x="105" y="1457"/>
                    <a:pt x="112" y="1463"/>
                  </a:cubicBezTo>
                  <a:cubicBezTo>
                    <a:pt x="368" y="1708"/>
                    <a:pt x="848" y="1671"/>
                    <a:pt x="1170" y="1724"/>
                  </a:cubicBezTo>
                  <a:cubicBezTo>
                    <a:pt x="1257" y="1739"/>
                    <a:pt x="1351" y="1764"/>
                    <a:pt x="1405" y="1833"/>
                  </a:cubicBezTo>
                  <a:cubicBezTo>
                    <a:pt x="1442" y="1881"/>
                    <a:pt x="1451" y="1943"/>
                    <a:pt x="1460" y="2005"/>
                  </a:cubicBezTo>
                  <a:cubicBezTo>
                    <a:pt x="1488" y="2250"/>
                    <a:pt x="1454" y="2499"/>
                    <a:pt x="1431" y="2747"/>
                  </a:cubicBezTo>
                  <a:cubicBezTo>
                    <a:pt x="1321" y="4047"/>
                    <a:pt x="1574" y="5372"/>
                    <a:pt x="1502" y="6666"/>
                  </a:cubicBezTo>
                  <a:cubicBezTo>
                    <a:pt x="1537" y="6647"/>
                    <a:pt x="1571" y="6626"/>
                    <a:pt x="1604" y="6603"/>
                  </a:cubicBezTo>
                  <a:cubicBezTo>
                    <a:pt x="1621" y="6592"/>
                    <a:pt x="1634" y="6577"/>
                    <a:pt x="1644" y="6560"/>
                  </a:cubicBezTo>
                  <a:cubicBezTo>
                    <a:pt x="1652" y="6545"/>
                    <a:pt x="1656" y="6529"/>
                    <a:pt x="1659" y="6511"/>
                  </a:cubicBezTo>
                  <a:cubicBezTo>
                    <a:pt x="1707" y="6223"/>
                    <a:pt x="1735" y="5933"/>
                    <a:pt x="1743" y="5642"/>
                  </a:cubicBezTo>
                  <a:cubicBezTo>
                    <a:pt x="1751" y="5354"/>
                    <a:pt x="1773" y="5071"/>
                    <a:pt x="1753" y="4785"/>
                  </a:cubicBezTo>
                  <a:cubicBezTo>
                    <a:pt x="1718" y="4297"/>
                    <a:pt x="1643" y="3825"/>
                    <a:pt x="1702" y="3332"/>
                  </a:cubicBezTo>
                  <a:cubicBezTo>
                    <a:pt x="1757" y="2845"/>
                    <a:pt x="1842" y="2360"/>
                    <a:pt x="1877" y="1869"/>
                  </a:cubicBezTo>
                  <a:cubicBezTo>
                    <a:pt x="1881" y="1818"/>
                    <a:pt x="1885" y="1768"/>
                    <a:pt x="1888" y="1717"/>
                  </a:cubicBezTo>
                  <a:lnTo>
                    <a:pt x="1888" y="1709"/>
                  </a:lnTo>
                  <a:cubicBezTo>
                    <a:pt x="1921" y="1139"/>
                    <a:pt x="1928" y="571"/>
                    <a:pt x="19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33"/>
            <p:cNvSpPr/>
            <p:nvPr/>
          </p:nvSpPr>
          <p:spPr>
            <a:xfrm>
              <a:off x="7131297" y="1372342"/>
              <a:ext cx="664193" cy="1024312"/>
            </a:xfrm>
            <a:custGeom>
              <a:rect b="b" l="l" r="r" t="t"/>
              <a:pathLst>
                <a:path extrusionOk="0" h="5282" w="3425">
                  <a:moveTo>
                    <a:pt x="2074" y="0"/>
                  </a:moveTo>
                  <a:lnTo>
                    <a:pt x="2074" y="0"/>
                  </a:lnTo>
                  <a:cubicBezTo>
                    <a:pt x="2079" y="59"/>
                    <a:pt x="2056" y="75"/>
                    <a:pt x="2024" y="75"/>
                  </a:cubicBezTo>
                  <a:cubicBezTo>
                    <a:pt x="1993" y="75"/>
                    <a:pt x="1954" y="61"/>
                    <a:pt x="1922" y="55"/>
                  </a:cubicBezTo>
                  <a:cubicBezTo>
                    <a:pt x="1904" y="52"/>
                    <a:pt x="1888" y="50"/>
                    <a:pt x="1870" y="47"/>
                  </a:cubicBezTo>
                  <a:cubicBezTo>
                    <a:pt x="1776" y="34"/>
                    <a:pt x="1682" y="28"/>
                    <a:pt x="1588" y="28"/>
                  </a:cubicBezTo>
                  <a:cubicBezTo>
                    <a:pt x="1508" y="28"/>
                    <a:pt x="1428" y="33"/>
                    <a:pt x="1348" y="41"/>
                  </a:cubicBezTo>
                  <a:cubicBezTo>
                    <a:pt x="903" y="90"/>
                    <a:pt x="203" y="175"/>
                    <a:pt x="71" y="682"/>
                  </a:cubicBezTo>
                  <a:cubicBezTo>
                    <a:pt x="0" y="950"/>
                    <a:pt x="21" y="1234"/>
                    <a:pt x="39" y="1506"/>
                  </a:cubicBezTo>
                  <a:cubicBezTo>
                    <a:pt x="90" y="2236"/>
                    <a:pt x="127" y="4392"/>
                    <a:pt x="134" y="4740"/>
                  </a:cubicBezTo>
                  <a:cubicBezTo>
                    <a:pt x="135" y="4802"/>
                    <a:pt x="160" y="4827"/>
                    <a:pt x="200" y="4871"/>
                  </a:cubicBezTo>
                  <a:cubicBezTo>
                    <a:pt x="236" y="4909"/>
                    <a:pt x="274" y="4948"/>
                    <a:pt x="314" y="4982"/>
                  </a:cubicBezTo>
                  <a:cubicBezTo>
                    <a:pt x="325" y="4992"/>
                    <a:pt x="338" y="5002"/>
                    <a:pt x="349" y="5010"/>
                  </a:cubicBezTo>
                  <a:cubicBezTo>
                    <a:pt x="423" y="5068"/>
                    <a:pt x="503" y="5116"/>
                    <a:pt x="587" y="5156"/>
                  </a:cubicBezTo>
                  <a:cubicBezTo>
                    <a:pt x="592" y="5158"/>
                    <a:pt x="598" y="5160"/>
                    <a:pt x="602" y="5163"/>
                  </a:cubicBezTo>
                  <a:cubicBezTo>
                    <a:pt x="789" y="5246"/>
                    <a:pt x="998" y="5281"/>
                    <a:pt x="1203" y="5281"/>
                  </a:cubicBezTo>
                  <a:cubicBezTo>
                    <a:pt x="1211" y="5281"/>
                    <a:pt x="1219" y="5281"/>
                    <a:pt x="1227" y="5281"/>
                  </a:cubicBezTo>
                  <a:cubicBezTo>
                    <a:pt x="1446" y="5278"/>
                    <a:pt x="1661" y="5238"/>
                    <a:pt x="1873" y="5182"/>
                  </a:cubicBezTo>
                  <a:cubicBezTo>
                    <a:pt x="2149" y="5110"/>
                    <a:pt x="2425" y="5008"/>
                    <a:pt x="2631" y="4814"/>
                  </a:cubicBezTo>
                  <a:cubicBezTo>
                    <a:pt x="2659" y="4790"/>
                    <a:pt x="2682" y="4761"/>
                    <a:pt x="2700" y="4729"/>
                  </a:cubicBezTo>
                  <a:cubicBezTo>
                    <a:pt x="2747" y="4641"/>
                    <a:pt x="2744" y="4535"/>
                    <a:pt x="2763" y="4440"/>
                  </a:cubicBezTo>
                  <a:cubicBezTo>
                    <a:pt x="2784" y="4328"/>
                    <a:pt x="2795" y="4217"/>
                    <a:pt x="2816" y="4109"/>
                  </a:cubicBezTo>
                  <a:cubicBezTo>
                    <a:pt x="2836" y="4001"/>
                    <a:pt x="2862" y="3895"/>
                    <a:pt x="2882" y="3787"/>
                  </a:cubicBezTo>
                  <a:cubicBezTo>
                    <a:pt x="2906" y="3655"/>
                    <a:pt x="2917" y="3530"/>
                    <a:pt x="2951" y="3399"/>
                  </a:cubicBezTo>
                  <a:cubicBezTo>
                    <a:pt x="2989" y="3252"/>
                    <a:pt x="3023" y="3103"/>
                    <a:pt x="3055" y="2953"/>
                  </a:cubicBezTo>
                  <a:cubicBezTo>
                    <a:pt x="3123" y="2634"/>
                    <a:pt x="3167" y="2310"/>
                    <a:pt x="3211" y="1987"/>
                  </a:cubicBezTo>
                  <a:cubicBezTo>
                    <a:pt x="3230" y="1842"/>
                    <a:pt x="3259" y="1700"/>
                    <a:pt x="3281" y="1554"/>
                  </a:cubicBezTo>
                  <a:cubicBezTo>
                    <a:pt x="3289" y="1480"/>
                    <a:pt x="3296" y="1403"/>
                    <a:pt x="3299" y="1330"/>
                  </a:cubicBezTo>
                  <a:cubicBezTo>
                    <a:pt x="3302" y="1257"/>
                    <a:pt x="3325" y="1242"/>
                    <a:pt x="3387" y="1207"/>
                  </a:cubicBezTo>
                  <a:cubicBezTo>
                    <a:pt x="3406" y="1196"/>
                    <a:pt x="3424" y="1176"/>
                    <a:pt x="3417" y="1155"/>
                  </a:cubicBezTo>
                  <a:cubicBezTo>
                    <a:pt x="3413" y="1146"/>
                    <a:pt x="3408" y="1139"/>
                    <a:pt x="3402" y="1132"/>
                  </a:cubicBezTo>
                  <a:cubicBezTo>
                    <a:pt x="3209" y="917"/>
                    <a:pt x="2299" y="189"/>
                    <a:pt x="20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33"/>
            <p:cNvSpPr/>
            <p:nvPr/>
          </p:nvSpPr>
          <p:spPr>
            <a:xfrm>
              <a:off x="7355282" y="1708416"/>
              <a:ext cx="178799" cy="221462"/>
            </a:xfrm>
            <a:custGeom>
              <a:rect b="b" l="l" r="r" t="t"/>
              <a:pathLst>
                <a:path extrusionOk="0" h="1142" w="922">
                  <a:moveTo>
                    <a:pt x="178" y="1"/>
                  </a:moveTo>
                  <a:cubicBezTo>
                    <a:pt x="172" y="1"/>
                    <a:pt x="166" y="4"/>
                    <a:pt x="156" y="14"/>
                  </a:cubicBezTo>
                  <a:cubicBezTo>
                    <a:pt x="133" y="35"/>
                    <a:pt x="122" y="95"/>
                    <a:pt x="112" y="124"/>
                  </a:cubicBezTo>
                  <a:cubicBezTo>
                    <a:pt x="88" y="199"/>
                    <a:pt x="71" y="274"/>
                    <a:pt x="58" y="350"/>
                  </a:cubicBezTo>
                  <a:cubicBezTo>
                    <a:pt x="43" y="438"/>
                    <a:pt x="28" y="526"/>
                    <a:pt x="14" y="616"/>
                  </a:cubicBezTo>
                  <a:cubicBezTo>
                    <a:pt x="3" y="665"/>
                    <a:pt x="0" y="716"/>
                    <a:pt x="7" y="767"/>
                  </a:cubicBezTo>
                  <a:cubicBezTo>
                    <a:pt x="18" y="817"/>
                    <a:pt x="40" y="862"/>
                    <a:pt x="71" y="902"/>
                  </a:cubicBezTo>
                  <a:cubicBezTo>
                    <a:pt x="128" y="990"/>
                    <a:pt x="207" y="1065"/>
                    <a:pt x="296" y="1120"/>
                  </a:cubicBezTo>
                  <a:cubicBezTo>
                    <a:pt x="314" y="1131"/>
                    <a:pt x="332" y="1139"/>
                    <a:pt x="353" y="1142"/>
                  </a:cubicBezTo>
                  <a:cubicBezTo>
                    <a:pt x="380" y="1140"/>
                    <a:pt x="408" y="1131"/>
                    <a:pt x="431" y="1114"/>
                  </a:cubicBezTo>
                  <a:cubicBezTo>
                    <a:pt x="540" y="1051"/>
                    <a:pt x="645" y="982"/>
                    <a:pt x="747" y="906"/>
                  </a:cubicBezTo>
                  <a:cubicBezTo>
                    <a:pt x="771" y="890"/>
                    <a:pt x="792" y="869"/>
                    <a:pt x="810" y="846"/>
                  </a:cubicBezTo>
                  <a:cubicBezTo>
                    <a:pt x="824" y="824"/>
                    <a:pt x="835" y="799"/>
                    <a:pt x="840" y="773"/>
                  </a:cubicBezTo>
                  <a:cubicBezTo>
                    <a:pt x="891" y="603"/>
                    <a:pt x="917" y="428"/>
                    <a:pt x="921" y="252"/>
                  </a:cubicBezTo>
                  <a:cubicBezTo>
                    <a:pt x="836" y="251"/>
                    <a:pt x="753" y="221"/>
                    <a:pt x="674" y="192"/>
                  </a:cubicBezTo>
                  <a:cubicBezTo>
                    <a:pt x="517" y="137"/>
                    <a:pt x="354" y="88"/>
                    <a:pt x="208" y="16"/>
                  </a:cubicBezTo>
                  <a:cubicBezTo>
                    <a:pt x="192" y="7"/>
                    <a:pt x="185" y="1"/>
                    <a:pt x="1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33"/>
            <p:cNvSpPr/>
            <p:nvPr/>
          </p:nvSpPr>
          <p:spPr>
            <a:xfrm>
              <a:off x="7290898" y="1344029"/>
              <a:ext cx="507696" cy="1171113"/>
            </a:xfrm>
            <a:custGeom>
              <a:rect b="b" l="l" r="r" t="t"/>
              <a:pathLst>
                <a:path extrusionOk="0" h="6039" w="2618">
                  <a:moveTo>
                    <a:pt x="1215" y="0"/>
                  </a:moveTo>
                  <a:cubicBezTo>
                    <a:pt x="1211" y="35"/>
                    <a:pt x="1208" y="69"/>
                    <a:pt x="1205" y="103"/>
                  </a:cubicBezTo>
                  <a:cubicBezTo>
                    <a:pt x="1187" y="274"/>
                    <a:pt x="1164" y="444"/>
                    <a:pt x="1109" y="605"/>
                  </a:cubicBezTo>
                  <a:cubicBezTo>
                    <a:pt x="1087" y="672"/>
                    <a:pt x="1058" y="738"/>
                    <a:pt x="1026" y="801"/>
                  </a:cubicBezTo>
                  <a:cubicBezTo>
                    <a:pt x="1003" y="852"/>
                    <a:pt x="975" y="902"/>
                    <a:pt x="949" y="952"/>
                  </a:cubicBezTo>
                  <a:cubicBezTo>
                    <a:pt x="948" y="956"/>
                    <a:pt x="945" y="960"/>
                    <a:pt x="944" y="963"/>
                  </a:cubicBezTo>
                  <a:cubicBezTo>
                    <a:pt x="904" y="1034"/>
                    <a:pt x="850" y="1096"/>
                    <a:pt x="809" y="1165"/>
                  </a:cubicBezTo>
                  <a:cubicBezTo>
                    <a:pt x="368" y="1901"/>
                    <a:pt x="162" y="2754"/>
                    <a:pt x="74" y="3600"/>
                  </a:cubicBezTo>
                  <a:cubicBezTo>
                    <a:pt x="38" y="3948"/>
                    <a:pt x="20" y="4297"/>
                    <a:pt x="16" y="4646"/>
                  </a:cubicBezTo>
                  <a:cubicBezTo>
                    <a:pt x="13" y="4820"/>
                    <a:pt x="16" y="4993"/>
                    <a:pt x="19" y="5168"/>
                  </a:cubicBezTo>
                  <a:cubicBezTo>
                    <a:pt x="21" y="5336"/>
                    <a:pt x="1" y="5548"/>
                    <a:pt x="61" y="5708"/>
                  </a:cubicBezTo>
                  <a:cubicBezTo>
                    <a:pt x="109" y="5834"/>
                    <a:pt x="286" y="5924"/>
                    <a:pt x="411" y="5967"/>
                  </a:cubicBezTo>
                  <a:cubicBezTo>
                    <a:pt x="536" y="6008"/>
                    <a:pt x="667" y="6024"/>
                    <a:pt x="800" y="6033"/>
                  </a:cubicBezTo>
                  <a:cubicBezTo>
                    <a:pt x="859" y="6036"/>
                    <a:pt x="919" y="6038"/>
                    <a:pt x="978" y="6038"/>
                  </a:cubicBezTo>
                  <a:cubicBezTo>
                    <a:pt x="1111" y="6038"/>
                    <a:pt x="1245" y="6028"/>
                    <a:pt x="1376" y="6002"/>
                  </a:cubicBezTo>
                  <a:cubicBezTo>
                    <a:pt x="1420" y="5994"/>
                    <a:pt x="1463" y="5985"/>
                    <a:pt x="1505" y="5974"/>
                  </a:cubicBezTo>
                  <a:cubicBezTo>
                    <a:pt x="1734" y="5910"/>
                    <a:pt x="1951" y="5793"/>
                    <a:pt x="2114" y="5621"/>
                  </a:cubicBezTo>
                  <a:cubicBezTo>
                    <a:pt x="2156" y="5574"/>
                    <a:pt x="2198" y="5521"/>
                    <a:pt x="2205" y="5457"/>
                  </a:cubicBezTo>
                  <a:cubicBezTo>
                    <a:pt x="2221" y="5307"/>
                    <a:pt x="2290" y="4316"/>
                    <a:pt x="2304" y="3975"/>
                  </a:cubicBezTo>
                  <a:cubicBezTo>
                    <a:pt x="2306" y="3891"/>
                    <a:pt x="2311" y="3807"/>
                    <a:pt x="2312" y="3723"/>
                  </a:cubicBezTo>
                  <a:cubicBezTo>
                    <a:pt x="2319" y="3538"/>
                    <a:pt x="2323" y="3354"/>
                    <a:pt x="2335" y="3169"/>
                  </a:cubicBezTo>
                  <a:cubicBezTo>
                    <a:pt x="2351" y="2949"/>
                    <a:pt x="2375" y="2730"/>
                    <a:pt x="2407" y="2511"/>
                  </a:cubicBezTo>
                  <a:cubicBezTo>
                    <a:pt x="2417" y="2436"/>
                    <a:pt x="2428" y="2361"/>
                    <a:pt x="2441" y="2284"/>
                  </a:cubicBezTo>
                  <a:cubicBezTo>
                    <a:pt x="2463" y="2135"/>
                    <a:pt x="2479" y="1980"/>
                    <a:pt x="2516" y="1833"/>
                  </a:cubicBezTo>
                  <a:cubicBezTo>
                    <a:pt x="2547" y="1711"/>
                    <a:pt x="2604" y="1599"/>
                    <a:pt x="2598" y="1468"/>
                  </a:cubicBezTo>
                  <a:lnTo>
                    <a:pt x="2591" y="1414"/>
                  </a:lnTo>
                  <a:cubicBezTo>
                    <a:pt x="2586" y="1399"/>
                    <a:pt x="2580" y="1382"/>
                    <a:pt x="2576" y="1366"/>
                  </a:cubicBezTo>
                  <a:cubicBezTo>
                    <a:pt x="2576" y="1338"/>
                    <a:pt x="2609" y="1331"/>
                    <a:pt x="2616" y="1308"/>
                  </a:cubicBezTo>
                  <a:cubicBezTo>
                    <a:pt x="2618" y="1292"/>
                    <a:pt x="2611" y="1275"/>
                    <a:pt x="2597" y="1265"/>
                  </a:cubicBezTo>
                  <a:cubicBezTo>
                    <a:pt x="2597" y="1264"/>
                    <a:pt x="2596" y="1263"/>
                    <a:pt x="2594" y="1261"/>
                  </a:cubicBezTo>
                  <a:cubicBezTo>
                    <a:pt x="2462" y="1118"/>
                    <a:pt x="2311" y="990"/>
                    <a:pt x="2165" y="862"/>
                  </a:cubicBezTo>
                  <a:cubicBezTo>
                    <a:pt x="1982" y="702"/>
                    <a:pt x="1794" y="544"/>
                    <a:pt x="1610" y="386"/>
                  </a:cubicBezTo>
                  <a:cubicBezTo>
                    <a:pt x="1559" y="344"/>
                    <a:pt x="1511" y="302"/>
                    <a:pt x="1461" y="259"/>
                  </a:cubicBezTo>
                  <a:cubicBezTo>
                    <a:pt x="1435" y="237"/>
                    <a:pt x="1410" y="214"/>
                    <a:pt x="1384" y="190"/>
                  </a:cubicBezTo>
                  <a:cubicBezTo>
                    <a:pt x="1366" y="175"/>
                    <a:pt x="1350" y="160"/>
                    <a:pt x="1332" y="143"/>
                  </a:cubicBezTo>
                  <a:cubicBezTo>
                    <a:pt x="1321" y="135"/>
                    <a:pt x="1313" y="126"/>
                    <a:pt x="1302" y="116"/>
                  </a:cubicBezTo>
                  <a:lnTo>
                    <a:pt x="1284" y="99"/>
                  </a:lnTo>
                  <a:cubicBezTo>
                    <a:pt x="1278" y="95"/>
                    <a:pt x="1274" y="91"/>
                    <a:pt x="1271" y="87"/>
                  </a:cubicBezTo>
                  <a:cubicBezTo>
                    <a:pt x="1251" y="64"/>
                    <a:pt x="1233" y="39"/>
                    <a:pt x="1218" y="11"/>
                  </a:cubicBezTo>
                  <a:cubicBezTo>
                    <a:pt x="1216" y="7"/>
                    <a:pt x="1215" y="3"/>
                    <a:pt x="12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33"/>
            <p:cNvSpPr/>
            <p:nvPr/>
          </p:nvSpPr>
          <p:spPr>
            <a:xfrm>
              <a:off x="7336665" y="1362840"/>
              <a:ext cx="284682" cy="578284"/>
            </a:xfrm>
            <a:custGeom>
              <a:rect b="b" l="l" r="r" t="t"/>
              <a:pathLst>
                <a:path extrusionOk="0" h="2982" w="1468">
                  <a:moveTo>
                    <a:pt x="1046" y="1"/>
                  </a:moveTo>
                  <a:cubicBezTo>
                    <a:pt x="1034" y="46"/>
                    <a:pt x="1023" y="92"/>
                    <a:pt x="1013" y="139"/>
                  </a:cubicBezTo>
                  <a:cubicBezTo>
                    <a:pt x="998" y="203"/>
                    <a:pt x="979" y="265"/>
                    <a:pt x="960" y="329"/>
                  </a:cubicBezTo>
                  <a:cubicBezTo>
                    <a:pt x="891" y="546"/>
                    <a:pt x="792" y="751"/>
                    <a:pt x="691" y="955"/>
                  </a:cubicBezTo>
                  <a:cubicBezTo>
                    <a:pt x="586" y="1166"/>
                    <a:pt x="494" y="1376"/>
                    <a:pt x="387" y="1587"/>
                  </a:cubicBezTo>
                  <a:cubicBezTo>
                    <a:pt x="350" y="1664"/>
                    <a:pt x="310" y="1740"/>
                    <a:pt x="279" y="1820"/>
                  </a:cubicBezTo>
                  <a:cubicBezTo>
                    <a:pt x="248" y="1905"/>
                    <a:pt x="224" y="1989"/>
                    <a:pt x="202" y="2076"/>
                  </a:cubicBezTo>
                  <a:cubicBezTo>
                    <a:pt x="125" y="2376"/>
                    <a:pt x="48" y="2674"/>
                    <a:pt x="0" y="2981"/>
                  </a:cubicBezTo>
                  <a:cubicBezTo>
                    <a:pt x="43" y="2899"/>
                    <a:pt x="85" y="2815"/>
                    <a:pt x="125" y="2732"/>
                  </a:cubicBezTo>
                  <a:cubicBezTo>
                    <a:pt x="164" y="2657"/>
                    <a:pt x="191" y="2578"/>
                    <a:pt x="233" y="2506"/>
                  </a:cubicBezTo>
                  <a:cubicBezTo>
                    <a:pt x="337" y="2325"/>
                    <a:pt x="468" y="2160"/>
                    <a:pt x="602" y="1998"/>
                  </a:cubicBezTo>
                  <a:cubicBezTo>
                    <a:pt x="720" y="1855"/>
                    <a:pt x="841" y="1715"/>
                    <a:pt x="964" y="1577"/>
                  </a:cubicBezTo>
                  <a:cubicBezTo>
                    <a:pt x="1045" y="1486"/>
                    <a:pt x="1129" y="1396"/>
                    <a:pt x="1213" y="1307"/>
                  </a:cubicBezTo>
                  <a:cubicBezTo>
                    <a:pt x="1254" y="1262"/>
                    <a:pt x="1297" y="1218"/>
                    <a:pt x="1341" y="1174"/>
                  </a:cubicBezTo>
                  <a:cubicBezTo>
                    <a:pt x="1377" y="1137"/>
                    <a:pt x="1441" y="1091"/>
                    <a:pt x="1463" y="1044"/>
                  </a:cubicBezTo>
                  <a:cubicBezTo>
                    <a:pt x="1466" y="1038"/>
                    <a:pt x="1468" y="1029"/>
                    <a:pt x="1468" y="1021"/>
                  </a:cubicBezTo>
                  <a:cubicBezTo>
                    <a:pt x="1466" y="984"/>
                    <a:pt x="1433" y="944"/>
                    <a:pt x="1417" y="916"/>
                  </a:cubicBezTo>
                  <a:cubicBezTo>
                    <a:pt x="1389" y="870"/>
                    <a:pt x="1359" y="826"/>
                    <a:pt x="1326" y="783"/>
                  </a:cubicBezTo>
                  <a:cubicBezTo>
                    <a:pt x="1293" y="739"/>
                    <a:pt x="1256" y="699"/>
                    <a:pt x="1217" y="660"/>
                  </a:cubicBezTo>
                  <a:cubicBezTo>
                    <a:pt x="1198" y="641"/>
                    <a:pt x="1130" y="559"/>
                    <a:pt x="1101" y="557"/>
                  </a:cubicBezTo>
                  <a:lnTo>
                    <a:pt x="1101" y="557"/>
                  </a:lnTo>
                  <a:cubicBezTo>
                    <a:pt x="1228" y="558"/>
                    <a:pt x="1348" y="608"/>
                    <a:pt x="1436" y="699"/>
                  </a:cubicBezTo>
                  <a:cubicBezTo>
                    <a:pt x="1408" y="670"/>
                    <a:pt x="1403" y="607"/>
                    <a:pt x="1393" y="568"/>
                  </a:cubicBezTo>
                  <a:cubicBezTo>
                    <a:pt x="1360" y="424"/>
                    <a:pt x="1302" y="286"/>
                    <a:pt x="1225" y="161"/>
                  </a:cubicBezTo>
                  <a:cubicBezTo>
                    <a:pt x="1198" y="139"/>
                    <a:pt x="1173" y="117"/>
                    <a:pt x="1147" y="93"/>
                  </a:cubicBezTo>
                  <a:cubicBezTo>
                    <a:pt x="1129" y="77"/>
                    <a:pt x="1112" y="63"/>
                    <a:pt x="1094" y="45"/>
                  </a:cubicBezTo>
                  <a:cubicBezTo>
                    <a:pt x="1085" y="37"/>
                    <a:pt x="1075" y="29"/>
                    <a:pt x="1064" y="19"/>
                  </a:cubicBezTo>
                  <a:lnTo>
                    <a:pt x="10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33"/>
            <p:cNvSpPr/>
            <p:nvPr/>
          </p:nvSpPr>
          <p:spPr>
            <a:xfrm>
              <a:off x="7380880" y="1748752"/>
              <a:ext cx="200518" cy="137687"/>
            </a:xfrm>
            <a:custGeom>
              <a:rect b="b" l="l" r="r" t="t"/>
              <a:pathLst>
                <a:path extrusionOk="0" h="710" w="1034">
                  <a:moveTo>
                    <a:pt x="36" y="0"/>
                  </a:moveTo>
                  <a:lnTo>
                    <a:pt x="1" y="254"/>
                  </a:lnTo>
                  <a:lnTo>
                    <a:pt x="999" y="709"/>
                  </a:lnTo>
                  <a:lnTo>
                    <a:pt x="1033" y="456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33"/>
            <p:cNvSpPr/>
            <p:nvPr/>
          </p:nvSpPr>
          <p:spPr>
            <a:xfrm>
              <a:off x="7533305" y="1616689"/>
              <a:ext cx="205948" cy="891473"/>
            </a:xfrm>
            <a:custGeom>
              <a:rect b="b" l="l" r="r" t="t"/>
              <a:pathLst>
                <a:path extrusionOk="0" h="4597" w="1062">
                  <a:moveTo>
                    <a:pt x="853" y="1"/>
                  </a:moveTo>
                  <a:cubicBezTo>
                    <a:pt x="810" y="1"/>
                    <a:pt x="771" y="33"/>
                    <a:pt x="740" y="66"/>
                  </a:cubicBezTo>
                  <a:cubicBezTo>
                    <a:pt x="590" y="226"/>
                    <a:pt x="484" y="422"/>
                    <a:pt x="398" y="623"/>
                  </a:cubicBezTo>
                  <a:cubicBezTo>
                    <a:pt x="138" y="1226"/>
                    <a:pt x="31" y="1884"/>
                    <a:pt x="10" y="2540"/>
                  </a:cubicBezTo>
                  <a:cubicBezTo>
                    <a:pt x="1" y="2892"/>
                    <a:pt x="9" y="3246"/>
                    <a:pt x="36" y="3598"/>
                  </a:cubicBezTo>
                  <a:cubicBezTo>
                    <a:pt x="42" y="3682"/>
                    <a:pt x="133" y="4595"/>
                    <a:pt x="126" y="4596"/>
                  </a:cubicBezTo>
                  <a:cubicBezTo>
                    <a:pt x="169" y="4588"/>
                    <a:pt x="211" y="4579"/>
                    <a:pt x="254" y="4568"/>
                  </a:cubicBezTo>
                  <a:cubicBezTo>
                    <a:pt x="482" y="4504"/>
                    <a:pt x="701" y="4387"/>
                    <a:pt x="862" y="4215"/>
                  </a:cubicBezTo>
                  <a:cubicBezTo>
                    <a:pt x="906" y="4168"/>
                    <a:pt x="948" y="4115"/>
                    <a:pt x="955" y="4051"/>
                  </a:cubicBezTo>
                  <a:cubicBezTo>
                    <a:pt x="971" y="3901"/>
                    <a:pt x="1039" y="2910"/>
                    <a:pt x="1052" y="2569"/>
                  </a:cubicBezTo>
                  <a:cubicBezTo>
                    <a:pt x="1056" y="2486"/>
                    <a:pt x="1059" y="2401"/>
                    <a:pt x="1062" y="2317"/>
                  </a:cubicBezTo>
                  <a:cubicBezTo>
                    <a:pt x="1014" y="1860"/>
                    <a:pt x="946" y="1404"/>
                    <a:pt x="911" y="944"/>
                  </a:cubicBezTo>
                  <a:cubicBezTo>
                    <a:pt x="900" y="820"/>
                    <a:pt x="893" y="694"/>
                    <a:pt x="887" y="568"/>
                  </a:cubicBezTo>
                  <a:cubicBezTo>
                    <a:pt x="884" y="480"/>
                    <a:pt x="898" y="391"/>
                    <a:pt x="900" y="303"/>
                  </a:cubicBezTo>
                  <a:cubicBezTo>
                    <a:pt x="900" y="272"/>
                    <a:pt x="890" y="5"/>
                    <a:pt x="861" y="1"/>
                  </a:cubicBezTo>
                  <a:cubicBezTo>
                    <a:pt x="858" y="1"/>
                    <a:pt x="856" y="1"/>
                    <a:pt x="8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33"/>
            <p:cNvSpPr/>
            <p:nvPr/>
          </p:nvSpPr>
          <p:spPr>
            <a:xfrm>
              <a:off x="7319987" y="1343253"/>
              <a:ext cx="284488" cy="592441"/>
            </a:xfrm>
            <a:custGeom>
              <a:rect b="b" l="l" r="r" t="t"/>
              <a:pathLst>
                <a:path extrusionOk="0" h="3055" w="1467">
                  <a:moveTo>
                    <a:pt x="1068" y="0"/>
                  </a:moveTo>
                  <a:lnTo>
                    <a:pt x="1068" y="0"/>
                  </a:lnTo>
                  <a:cubicBezTo>
                    <a:pt x="1068" y="0"/>
                    <a:pt x="1068" y="0"/>
                    <a:pt x="1068" y="0"/>
                  </a:cubicBezTo>
                  <a:lnTo>
                    <a:pt x="1068" y="0"/>
                  </a:lnTo>
                  <a:cubicBezTo>
                    <a:pt x="1068" y="0"/>
                    <a:pt x="1068" y="0"/>
                    <a:pt x="1068" y="0"/>
                  </a:cubicBezTo>
                  <a:close/>
                  <a:moveTo>
                    <a:pt x="1068" y="0"/>
                  </a:moveTo>
                  <a:cubicBezTo>
                    <a:pt x="1046" y="70"/>
                    <a:pt x="1028" y="141"/>
                    <a:pt x="1013" y="212"/>
                  </a:cubicBezTo>
                  <a:cubicBezTo>
                    <a:pt x="999" y="277"/>
                    <a:pt x="977" y="337"/>
                    <a:pt x="957" y="401"/>
                  </a:cubicBezTo>
                  <a:cubicBezTo>
                    <a:pt x="891" y="620"/>
                    <a:pt x="792" y="825"/>
                    <a:pt x="690" y="1028"/>
                  </a:cubicBezTo>
                  <a:cubicBezTo>
                    <a:pt x="587" y="1238"/>
                    <a:pt x="492" y="1450"/>
                    <a:pt x="388" y="1659"/>
                  </a:cubicBezTo>
                  <a:cubicBezTo>
                    <a:pt x="346" y="1736"/>
                    <a:pt x="310" y="1813"/>
                    <a:pt x="279" y="1894"/>
                  </a:cubicBezTo>
                  <a:cubicBezTo>
                    <a:pt x="248" y="1977"/>
                    <a:pt x="222" y="2062"/>
                    <a:pt x="203" y="2149"/>
                  </a:cubicBezTo>
                  <a:cubicBezTo>
                    <a:pt x="125" y="2449"/>
                    <a:pt x="47" y="2749"/>
                    <a:pt x="1" y="3055"/>
                  </a:cubicBezTo>
                  <a:lnTo>
                    <a:pt x="125" y="2807"/>
                  </a:lnTo>
                  <a:cubicBezTo>
                    <a:pt x="163" y="2731"/>
                    <a:pt x="191" y="2653"/>
                    <a:pt x="232" y="2580"/>
                  </a:cubicBezTo>
                  <a:cubicBezTo>
                    <a:pt x="338" y="2398"/>
                    <a:pt x="467" y="2233"/>
                    <a:pt x="601" y="2072"/>
                  </a:cubicBezTo>
                  <a:cubicBezTo>
                    <a:pt x="718" y="1929"/>
                    <a:pt x="839" y="1790"/>
                    <a:pt x="963" y="1652"/>
                  </a:cubicBezTo>
                  <a:cubicBezTo>
                    <a:pt x="1044" y="1560"/>
                    <a:pt x="1128" y="1469"/>
                    <a:pt x="1212" y="1381"/>
                  </a:cubicBezTo>
                  <a:cubicBezTo>
                    <a:pt x="1255" y="1335"/>
                    <a:pt x="1297" y="1291"/>
                    <a:pt x="1340" y="1247"/>
                  </a:cubicBezTo>
                  <a:cubicBezTo>
                    <a:pt x="1376" y="1210"/>
                    <a:pt x="1441" y="1166"/>
                    <a:pt x="1463" y="1119"/>
                  </a:cubicBezTo>
                  <a:cubicBezTo>
                    <a:pt x="1465" y="1111"/>
                    <a:pt x="1467" y="1103"/>
                    <a:pt x="1467" y="1093"/>
                  </a:cubicBezTo>
                  <a:cubicBezTo>
                    <a:pt x="1465" y="1057"/>
                    <a:pt x="1432" y="1017"/>
                    <a:pt x="1416" y="990"/>
                  </a:cubicBezTo>
                  <a:cubicBezTo>
                    <a:pt x="1388" y="943"/>
                    <a:pt x="1358" y="898"/>
                    <a:pt x="1325" y="855"/>
                  </a:cubicBezTo>
                  <a:cubicBezTo>
                    <a:pt x="1291" y="812"/>
                    <a:pt x="1255" y="771"/>
                    <a:pt x="1216" y="734"/>
                  </a:cubicBezTo>
                  <a:cubicBezTo>
                    <a:pt x="1197" y="713"/>
                    <a:pt x="1128" y="631"/>
                    <a:pt x="1099" y="631"/>
                  </a:cubicBezTo>
                  <a:cubicBezTo>
                    <a:pt x="1101" y="631"/>
                    <a:pt x="1102" y="631"/>
                    <a:pt x="1104" y="631"/>
                  </a:cubicBezTo>
                  <a:cubicBezTo>
                    <a:pt x="1229" y="631"/>
                    <a:pt x="1348" y="683"/>
                    <a:pt x="1437" y="772"/>
                  </a:cubicBezTo>
                  <a:cubicBezTo>
                    <a:pt x="1408" y="742"/>
                    <a:pt x="1403" y="679"/>
                    <a:pt x="1392" y="640"/>
                  </a:cubicBezTo>
                  <a:cubicBezTo>
                    <a:pt x="1379" y="580"/>
                    <a:pt x="1361" y="520"/>
                    <a:pt x="1339" y="461"/>
                  </a:cubicBezTo>
                  <a:cubicBezTo>
                    <a:pt x="1286" y="332"/>
                    <a:pt x="1216" y="209"/>
                    <a:pt x="1131" y="96"/>
                  </a:cubicBezTo>
                  <a:cubicBezTo>
                    <a:pt x="1123" y="86"/>
                    <a:pt x="1066" y="8"/>
                    <a:pt x="10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33"/>
            <p:cNvSpPr/>
            <p:nvPr/>
          </p:nvSpPr>
          <p:spPr>
            <a:xfrm>
              <a:off x="7193935" y="1472990"/>
              <a:ext cx="195476" cy="900588"/>
            </a:xfrm>
            <a:custGeom>
              <a:rect b="b" l="l" r="r" t="t"/>
              <a:pathLst>
                <a:path extrusionOk="0" h="4644" w="1008">
                  <a:moveTo>
                    <a:pt x="755" y="0"/>
                  </a:moveTo>
                  <a:cubicBezTo>
                    <a:pt x="192" y="1422"/>
                    <a:pt x="1" y="2960"/>
                    <a:pt x="26" y="4489"/>
                  </a:cubicBezTo>
                  <a:cubicBezTo>
                    <a:pt x="100" y="4547"/>
                    <a:pt x="180" y="4597"/>
                    <a:pt x="264" y="4637"/>
                  </a:cubicBezTo>
                  <a:cubicBezTo>
                    <a:pt x="268" y="4639"/>
                    <a:pt x="275" y="4641"/>
                    <a:pt x="279" y="4644"/>
                  </a:cubicBezTo>
                  <a:cubicBezTo>
                    <a:pt x="246" y="3088"/>
                    <a:pt x="435" y="1521"/>
                    <a:pt x="1007" y="75"/>
                  </a:cubicBezTo>
                  <a:lnTo>
                    <a:pt x="7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33"/>
            <p:cNvSpPr/>
            <p:nvPr/>
          </p:nvSpPr>
          <p:spPr>
            <a:xfrm>
              <a:off x="7322702" y="1472602"/>
              <a:ext cx="67680" cy="78734"/>
            </a:xfrm>
            <a:custGeom>
              <a:rect b="b" l="l" r="r" t="t"/>
              <a:pathLst>
                <a:path extrusionOk="0" h="406" w="349">
                  <a:moveTo>
                    <a:pt x="134" y="1"/>
                  </a:moveTo>
                  <a:lnTo>
                    <a:pt x="0" y="89"/>
                  </a:lnTo>
                  <a:lnTo>
                    <a:pt x="46" y="339"/>
                  </a:lnTo>
                  <a:lnTo>
                    <a:pt x="188" y="406"/>
                  </a:lnTo>
                  <a:lnTo>
                    <a:pt x="349" y="232"/>
                  </a:lnTo>
                  <a:lnTo>
                    <a:pt x="263" y="60"/>
                  </a:lnTo>
                  <a:lnTo>
                    <a:pt x="1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33"/>
            <p:cNvSpPr/>
            <p:nvPr/>
          </p:nvSpPr>
          <p:spPr>
            <a:xfrm>
              <a:off x="7293031" y="1413842"/>
              <a:ext cx="74079" cy="121785"/>
            </a:xfrm>
            <a:custGeom>
              <a:rect b="b" l="l" r="r" t="t"/>
              <a:pathLst>
                <a:path extrusionOk="0" h="628" w="382">
                  <a:moveTo>
                    <a:pt x="253" y="1"/>
                  </a:moveTo>
                  <a:lnTo>
                    <a:pt x="156" y="93"/>
                  </a:lnTo>
                  <a:cubicBezTo>
                    <a:pt x="57" y="188"/>
                    <a:pt x="1" y="318"/>
                    <a:pt x="57" y="454"/>
                  </a:cubicBezTo>
                  <a:cubicBezTo>
                    <a:pt x="78" y="501"/>
                    <a:pt x="129" y="575"/>
                    <a:pt x="125" y="627"/>
                  </a:cubicBezTo>
                  <a:cubicBezTo>
                    <a:pt x="130" y="557"/>
                    <a:pt x="167" y="492"/>
                    <a:pt x="226" y="452"/>
                  </a:cubicBezTo>
                  <a:cubicBezTo>
                    <a:pt x="275" y="421"/>
                    <a:pt x="327" y="395"/>
                    <a:pt x="382" y="375"/>
                  </a:cubicBezTo>
                  <a:cubicBezTo>
                    <a:pt x="328" y="370"/>
                    <a:pt x="298" y="313"/>
                    <a:pt x="277" y="264"/>
                  </a:cubicBezTo>
                  <a:cubicBezTo>
                    <a:pt x="242" y="180"/>
                    <a:pt x="211" y="82"/>
                    <a:pt x="2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33"/>
            <p:cNvSpPr/>
            <p:nvPr/>
          </p:nvSpPr>
          <p:spPr>
            <a:xfrm>
              <a:off x="7203438" y="1538343"/>
              <a:ext cx="155722" cy="716941"/>
            </a:xfrm>
            <a:custGeom>
              <a:rect b="b" l="l" r="r" t="t"/>
              <a:pathLst>
                <a:path extrusionOk="0" h="3697" w="803">
                  <a:moveTo>
                    <a:pt x="661" y="0"/>
                  </a:moveTo>
                  <a:lnTo>
                    <a:pt x="459" y="451"/>
                  </a:lnTo>
                  <a:lnTo>
                    <a:pt x="419" y="595"/>
                  </a:lnTo>
                  <a:cubicBezTo>
                    <a:pt x="223" y="1300"/>
                    <a:pt x="98" y="2023"/>
                    <a:pt x="46" y="2752"/>
                  </a:cubicBezTo>
                  <a:lnTo>
                    <a:pt x="0" y="3379"/>
                  </a:lnTo>
                  <a:lnTo>
                    <a:pt x="120" y="3697"/>
                  </a:lnTo>
                  <a:lnTo>
                    <a:pt x="299" y="3521"/>
                  </a:lnTo>
                  <a:lnTo>
                    <a:pt x="353" y="2893"/>
                  </a:lnTo>
                  <a:cubicBezTo>
                    <a:pt x="417" y="2130"/>
                    <a:pt x="563" y="1376"/>
                    <a:pt x="785" y="642"/>
                  </a:cubicBezTo>
                  <a:lnTo>
                    <a:pt x="803" y="65"/>
                  </a:lnTo>
                  <a:lnTo>
                    <a:pt x="6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33"/>
            <p:cNvSpPr/>
            <p:nvPr/>
          </p:nvSpPr>
          <p:spPr>
            <a:xfrm>
              <a:off x="7121989" y="1396389"/>
              <a:ext cx="199743" cy="1015779"/>
            </a:xfrm>
            <a:custGeom>
              <a:rect b="b" l="l" r="r" t="t"/>
              <a:pathLst>
                <a:path extrusionOk="0" h="5238" w="1030">
                  <a:moveTo>
                    <a:pt x="979" y="0"/>
                  </a:moveTo>
                  <a:cubicBezTo>
                    <a:pt x="968" y="0"/>
                    <a:pt x="956" y="1"/>
                    <a:pt x="950" y="1"/>
                  </a:cubicBezTo>
                  <a:cubicBezTo>
                    <a:pt x="909" y="1"/>
                    <a:pt x="869" y="4"/>
                    <a:pt x="829" y="8"/>
                  </a:cubicBezTo>
                  <a:cubicBezTo>
                    <a:pt x="752" y="17"/>
                    <a:pt x="676" y="32"/>
                    <a:pt x="602" y="54"/>
                  </a:cubicBezTo>
                  <a:cubicBezTo>
                    <a:pt x="437" y="105"/>
                    <a:pt x="293" y="209"/>
                    <a:pt x="193" y="348"/>
                  </a:cubicBezTo>
                  <a:cubicBezTo>
                    <a:pt x="42" y="559"/>
                    <a:pt x="37" y="811"/>
                    <a:pt x="28" y="1061"/>
                  </a:cubicBezTo>
                  <a:cubicBezTo>
                    <a:pt x="0" y="1824"/>
                    <a:pt x="2" y="2587"/>
                    <a:pt x="46" y="3349"/>
                  </a:cubicBezTo>
                  <a:cubicBezTo>
                    <a:pt x="55" y="3505"/>
                    <a:pt x="66" y="3661"/>
                    <a:pt x="80" y="3815"/>
                  </a:cubicBezTo>
                  <a:cubicBezTo>
                    <a:pt x="91" y="3962"/>
                    <a:pt x="102" y="4109"/>
                    <a:pt x="112" y="4255"/>
                  </a:cubicBezTo>
                  <a:cubicBezTo>
                    <a:pt x="125" y="4433"/>
                    <a:pt x="138" y="4610"/>
                    <a:pt x="152" y="4787"/>
                  </a:cubicBezTo>
                  <a:cubicBezTo>
                    <a:pt x="159" y="4867"/>
                    <a:pt x="163" y="4944"/>
                    <a:pt x="175" y="5022"/>
                  </a:cubicBezTo>
                  <a:cubicBezTo>
                    <a:pt x="179" y="5051"/>
                    <a:pt x="186" y="5080"/>
                    <a:pt x="196" y="5107"/>
                  </a:cubicBezTo>
                  <a:cubicBezTo>
                    <a:pt x="219" y="5154"/>
                    <a:pt x="258" y="5191"/>
                    <a:pt x="304" y="5211"/>
                  </a:cubicBezTo>
                  <a:cubicBezTo>
                    <a:pt x="332" y="5223"/>
                    <a:pt x="362" y="5230"/>
                    <a:pt x="393" y="5233"/>
                  </a:cubicBezTo>
                  <a:cubicBezTo>
                    <a:pt x="400" y="5234"/>
                    <a:pt x="413" y="5238"/>
                    <a:pt x="425" y="5238"/>
                  </a:cubicBezTo>
                  <a:cubicBezTo>
                    <a:pt x="435" y="5238"/>
                    <a:pt x="445" y="5235"/>
                    <a:pt x="449" y="5226"/>
                  </a:cubicBezTo>
                  <a:cubicBezTo>
                    <a:pt x="449" y="5212"/>
                    <a:pt x="448" y="5198"/>
                    <a:pt x="445" y="5185"/>
                  </a:cubicBezTo>
                  <a:cubicBezTo>
                    <a:pt x="442" y="5171"/>
                    <a:pt x="401" y="4551"/>
                    <a:pt x="390" y="4382"/>
                  </a:cubicBezTo>
                  <a:cubicBezTo>
                    <a:pt x="380" y="4253"/>
                    <a:pt x="371" y="4122"/>
                    <a:pt x="366" y="3991"/>
                  </a:cubicBezTo>
                  <a:lnTo>
                    <a:pt x="366" y="3959"/>
                  </a:lnTo>
                  <a:cubicBezTo>
                    <a:pt x="366" y="3574"/>
                    <a:pt x="372" y="3188"/>
                    <a:pt x="382" y="2804"/>
                  </a:cubicBezTo>
                  <a:cubicBezTo>
                    <a:pt x="383" y="2749"/>
                    <a:pt x="384" y="2696"/>
                    <a:pt x="387" y="2642"/>
                  </a:cubicBezTo>
                  <a:cubicBezTo>
                    <a:pt x="398" y="2274"/>
                    <a:pt x="413" y="1905"/>
                    <a:pt x="488" y="1546"/>
                  </a:cubicBezTo>
                  <a:cubicBezTo>
                    <a:pt x="530" y="1348"/>
                    <a:pt x="584" y="1152"/>
                    <a:pt x="650" y="961"/>
                  </a:cubicBezTo>
                  <a:cubicBezTo>
                    <a:pt x="704" y="797"/>
                    <a:pt x="760" y="632"/>
                    <a:pt x="822" y="470"/>
                  </a:cubicBezTo>
                  <a:cubicBezTo>
                    <a:pt x="854" y="387"/>
                    <a:pt x="887" y="306"/>
                    <a:pt x="923" y="224"/>
                  </a:cubicBezTo>
                  <a:cubicBezTo>
                    <a:pt x="940" y="185"/>
                    <a:pt x="958" y="143"/>
                    <a:pt x="976" y="105"/>
                  </a:cubicBezTo>
                  <a:cubicBezTo>
                    <a:pt x="987" y="83"/>
                    <a:pt x="1030" y="26"/>
                    <a:pt x="1001" y="4"/>
                  </a:cubicBezTo>
                  <a:cubicBezTo>
                    <a:pt x="997" y="1"/>
                    <a:pt x="989" y="0"/>
                    <a:pt x="9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33"/>
            <p:cNvSpPr/>
            <p:nvPr/>
          </p:nvSpPr>
          <p:spPr>
            <a:xfrm>
              <a:off x="7170858" y="1364779"/>
              <a:ext cx="167163" cy="571885"/>
            </a:xfrm>
            <a:custGeom>
              <a:rect b="b" l="l" r="r" t="t"/>
              <a:pathLst>
                <a:path extrusionOk="0" h="2949" w="862">
                  <a:moveTo>
                    <a:pt x="712" y="0"/>
                  </a:moveTo>
                  <a:cubicBezTo>
                    <a:pt x="675" y="0"/>
                    <a:pt x="637" y="21"/>
                    <a:pt x="600" y="34"/>
                  </a:cubicBezTo>
                  <a:cubicBezTo>
                    <a:pt x="446" y="91"/>
                    <a:pt x="300" y="171"/>
                    <a:pt x="168" y="270"/>
                  </a:cubicBezTo>
                  <a:cubicBezTo>
                    <a:pt x="186" y="268"/>
                    <a:pt x="203" y="267"/>
                    <a:pt x="221" y="267"/>
                  </a:cubicBezTo>
                  <a:cubicBezTo>
                    <a:pt x="290" y="267"/>
                    <a:pt x="358" y="284"/>
                    <a:pt x="420" y="317"/>
                  </a:cubicBezTo>
                  <a:cubicBezTo>
                    <a:pt x="321" y="354"/>
                    <a:pt x="229" y="408"/>
                    <a:pt x="145" y="476"/>
                  </a:cubicBezTo>
                  <a:cubicBezTo>
                    <a:pt x="132" y="484"/>
                    <a:pt x="123" y="495"/>
                    <a:pt x="113" y="509"/>
                  </a:cubicBezTo>
                  <a:cubicBezTo>
                    <a:pt x="103" y="529"/>
                    <a:pt x="98" y="553"/>
                    <a:pt x="99" y="576"/>
                  </a:cubicBezTo>
                  <a:cubicBezTo>
                    <a:pt x="68" y="1321"/>
                    <a:pt x="0" y="2083"/>
                    <a:pt x="108" y="2824"/>
                  </a:cubicBezTo>
                  <a:cubicBezTo>
                    <a:pt x="113" y="2865"/>
                    <a:pt x="120" y="2907"/>
                    <a:pt x="127" y="2948"/>
                  </a:cubicBezTo>
                  <a:cubicBezTo>
                    <a:pt x="135" y="2864"/>
                    <a:pt x="143" y="2780"/>
                    <a:pt x="150" y="2696"/>
                  </a:cubicBezTo>
                  <a:cubicBezTo>
                    <a:pt x="200" y="2173"/>
                    <a:pt x="321" y="1646"/>
                    <a:pt x="470" y="1139"/>
                  </a:cubicBezTo>
                  <a:cubicBezTo>
                    <a:pt x="525" y="956"/>
                    <a:pt x="580" y="772"/>
                    <a:pt x="636" y="588"/>
                  </a:cubicBezTo>
                  <a:cubicBezTo>
                    <a:pt x="638" y="584"/>
                    <a:pt x="639" y="580"/>
                    <a:pt x="640" y="577"/>
                  </a:cubicBezTo>
                  <a:cubicBezTo>
                    <a:pt x="668" y="487"/>
                    <a:pt x="686" y="378"/>
                    <a:pt x="741" y="299"/>
                  </a:cubicBezTo>
                  <a:cubicBezTo>
                    <a:pt x="779" y="247"/>
                    <a:pt x="816" y="195"/>
                    <a:pt x="856" y="144"/>
                  </a:cubicBezTo>
                  <a:cubicBezTo>
                    <a:pt x="862" y="136"/>
                    <a:pt x="822" y="74"/>
                    <a:pt x="816" y="65"/>
                  </a:cubicBezTo>
                  <a:cubicBezTo>
                    <a:pt x="801" y="42"/>
                    <a:pt x="779" y="23"/>
                    <a:pt x="755" y="10"/>
                  </a:cubicBezTo>
                  <a:cubicBezTo>
                    <a:pt x="740" y="3"/>
                    <a:pt x="726" y="0"/>
                    <a:pt x="7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33"/>
            <p:cNvSpPr/>
            <p:nvPr/>
          </p:nvSpPr>
          <p:spPr>
            <a:xfrm>
              <a:off x="7326774" y="1166393"/>
              <a:ext cx="209051" cy="332969"/>
            </a:xfrm>
            <a:custGeom>
              <a:rect b="b" l="l" r="r" t="t"/>
              <a:pathLst>
                <a:path extrusionOk="0" h="1717" w="1078">
                  <a:moveTo>
                    <a:pt x="840" y="1"/>
                  </a:moveTo>
                  <a:cubicBezTo>
                    <a:pt x="840" y="15"/>
                    <a:pt x="819" y="53"/>
                    <a:pt x="815" y="65"/>
                  </a:cubicBezTo>
                  <a:cubicBezTo>
                    <a:pt x="804" y="93"/>
                    <a:pt x="794" y="122"/>
                    <a:pt x="785" y="149"/>
                  </a:cubicBezTo>
                  <a:cubicBezTo>
                    <a:pt x="765" y="206"/>
                    <a:pt x="748" y="261"/>
                    <a:pt x="731" y="319"/>
                  </a:cubicBezTo>
                  <a:cubicBezTo>
                    <a:pt x="720" y="360"/>
                    <a:pt x="719" y="393"/>
                    <a:pt x="695" y="433"/>
                  </a:cubicBezTo>
                  <a:lnTo>
                    <a:pt x="677" y="461"/>
                  </a:lnTo>
                  <a:cubicBezTo>
                    <a:pt x="657" y="495"/>
                    <a:pt x="635" y="528"/>
                    <a:pt x="611" y="560"/>
                  </a:cubicBezTo>
                  <a:cubicBezTo>
                    <a:pt x="602" y="571"/>
                    <a:pt x="595" y="582"/>
                    <a:pt x="585" y="591"/>
                  </a:cubicBezTo>
                  <a:cubicBezTo>
                    <a:pt x="471" y="743"/>
                    <a:pt x="335" y="875"/>
                    <a:pt x="182" y="984"/>
                  </a:cubicBezTo>
                  <a:cubicBezTo>
                    <a:pt x="138" y="1015"/>
                    <a:pt x="91" y="1046"/>
                    <a:pt x="58" y="1088"/>
                  </a:cubicBezTo>
                  <a:cubicBezTo>
                    <a:pt x="15" y="1145"/>
                    <a:pt x="0" y="1218"/>
                    <a:pt x="15" y="1288"/>
                  </a:cubicBezTo>
                  <a:cubicBezTo>
                    <a:pt x="19" y="1307"/>
                    <a:pt x="33" y="1315"/>
                    <a:pt x="39" y="1336"/>
                  </a:cubicBezTo>
                  <a:cubicBezTo>
                    <a:pt x="46" y="1357"/>
                    <a:pt x="63" y="1373"/>
                    <a:pt x="70" y="1393"/>
                  </a:cubicBezTo>
                  <a:cubicBezTo>
                    <a:pt x="73" y="1402"/>
                    <a:pt x="74" y="1412"/>
                    <a:pt x="74" y="1421"/>
                  </a:cubicBezTo>
                  <a:lnTo>
                    <a:pt x="74" y="1432"/>
                  </a:lnTo>
                  <a:cubicBezTo>
                    <a:pt x="76" y="1452"/>
                    <a:pt x="74" y="1471"/>
                    <a:pt x="73" y="1490"/>
                  </a:cubicBezTo>
                  <a:cubicBezTo>
                    <a:pt x="70" y="1511"/>
                    <a:pt x="61" y="1530"/>
                    <a:pt x="58" y="1551"/>
                  </a:cubicBezTo>
                  <a:cubicBezTo>
                    <a:pt x="55" y="1570"/>
                    <a:pt x="65" y="1591"/>
                    <a:pt x="83" y="1599"/>
                  </a:cubicBezTo>
                  <a:cubicBezTo>
                    <a:pt x="87" y="1601"/>
                    <a:pt x="91" y="1601"/>
                    <a:pt x="96" y="1601"/>
                  </a:cubicBezTo>
                  <a:cubicBezTo>
                    <a:pt x="99" y="1601"/>
                    <a:pt x="103" y="1601"/>
                    <a:pt x="106" y="1600"/>
                  </a:cubicBezTo>
                  <a:cubicBezTo>
                    <a:pt x="114" y="1600"/>
                    <a:pt x="122" y="1599"/>
                    <a:pt x="130" y="1599"/>
                  </a:cubicBezTo>
                  <a:cubicBezTo>
                    <a:pt x="149" y="1599"/>
                    <a:pt x="167" y="1602"/>
                    <a:pt x="185" y="1607"/>
                  </a:cubicBezTo>
                  <a:cubicBezTo>
                    <a:pt x="187" y="1607"/>
                    <a:pt x="189" y="1609"/>
                    <a:pt x="190" y="1609"/>
                  </a:cubicBezTo>
                  <a:cubicBezTo>
                    <a:pt x="211" y="1614"/>
                    <a:pt x="229" y="1628"/>
                    <a:pt x="241" y="1647"/>
                  </a:cubicBezTo>
                  <a:cubicBezTo>
                    <a:pt x="242" y="1649"/>
                    <a:pt x="242" y="1650"/>
                    <a:pt x="242" y="1651"/>
                  </a:cubicBezTo>
                  <a:cubicBezTo>
                    <a:pt x="251" y="1671"/>
                    <a:pt x="262" y="1690"/>
                    <a:pt x="274" y="1706"/>
                  </a:cubicBezTo>
                  <a:cubicBezTo>
                    <a:pt x="283" y="1715"/>
                    <a:pt x="291" y="1717"/>
                    <a:pt x="300" y="1717"/>
                  </a:cubicBezTo>
                  <a:cubicBezTo>
                    <a:pt x="307" y="1717"/>
                    <a:pt x="315" y="1715"/>
                    <a:pt x="324" y="1715"/>
                  </a:cubicBezTo>
                  <a:cubicBezTo>
                    <a:pt x="326" y="1715"/>
                    <a:pt x="329" y="1715"/>
                    <a:pt x="332" y="1715"/>
                  </a:cubicBezTo>
                  <a:cubicBezTo>
                    <a:pt x="351" y="1715"/>
                    <a:pt x="370" y="1711"/>
                    <a:pt x="387" y="1704"/>
                  </a:cubicBezTo>
                  <a:cubicBezTo>
                    <a:pt x="412" y="1693"/>
                    <a:pt x="441" y="1683"/>
                    <a:pt x="468" y="1672"/>
                  </a:cubicBezTo>
                  <a:cubicBezTo>
                    <a:pt x="522" y="1653"/>
                    <a:pt x="573" y="1629"/>
                    <a:pt x="622" y="1600"/>
                  </a:cubicBezTo>
                  <a:cubicBezTo>
                    <a:pt x="743" y="1525"/>
                    <a:pt x="863" y="1445"/>
                    <a:pt x="955" y="1339"/>
                  </a:cubicBezTo>
                  <a:cubicBezTo>
                    <a:pt x="1012" y="1273"/>
                    <a:pt x="1059" y="1194"/>
                    <a:pt x="1070" y="1106"/>
                  </a:cubicBezTo>
                  <a:cubicBezTo>
                    <a:pt x="1071" y="1099"/>
                    <a:pt x="1071" y="1092"/>
                    <a:pt x="1070" y="1087"/>
                  </a:cubicBezTo>
                  <a:cubicBezTo>
                    <a:pt x="1078" y="958"/>
                    <a:pt x="1008" y="839"/>
                    <a:pt x="966" y="714"/>
                  </a:cubicBezTo>
                  <a:cubicBezTo>
                    <a:pt x="936" y="620"/>
                    <a:pt x="917" y="524"/>
                    <a:pt x="909" y="426"/>
                  </a:cubicBezTo>
                  <a:cubicBezTo>
                    <a:pt x="889" y="282"/>
                    <a:pt x="881" y="138"/>
                    <a:pt x="84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33"/>
            <p:cNvSpPr/>
            <p:nvPr/>
          </p:nvSpPr>
          <p:spPr>
            <a:xfrm>
              <a:off x="7362457" y="1246290"/>
              <a:ext cx="173369" cy="240467"/>
            </a:xfrm>
            <a:custGeom>
              <a:rect b="b" l="l" r="r" t="t"/>
              <a:pathLst>
                <a:path extrusionOk="0" h="1240" w="894">
                  <a:moveTo>
                    <a:pt x="642" y="1"/>
                  </a:moveTo>
                  <a:cubicBezTo>
                    <a:pt x="593" y="1"/>
                    <a:pt x="545" y="14"/>
                    <a:pt x="503" y="40"/>
                  </a:cubicBezTo>
                  <a:cubicBezTo>
                    <a:pt x="500" y="43"/>
                    <a:pt x="496" y="44"/>
                    <a:pt x="493" y="49"/>
                  </a:cubicBezTo>
                  <a:cubicBezTo>
                    <a:pt x="449" y="80"/>
                    <a:pt x="416" y="127"/>
                    <a:pt x="400" y="181"/>
                  </a:cubicBezTo>
                  <a:cubicBezTo>
                    <a:pt x="390" y="211"/>
                    <a:pt x="386" y="243"/>
                    <a:pt x="389" y="276"/>
                  </a:cubicBezTo>
                  <a:cubicBezTo>
                    <a:pt x="393" y="325"/>
                    <a:pt x="415" y="369"/>
                    <a:pt x="425" y="416"/>
                  </a:cubicBezTo>
                  <a:cubicBezTo>
                    <a:pt x="434" y="475"/>
                    <a:pt x="436" y="536"/>
                    <a:pt x="425" y="596"/>
                  </a:cubicBezTo>
                  <a:cubicBezTo>
                    <a:pt x="409" y="671"/>
                    <a:pt x="382" y="742"/>
                    <a:pt x="343" y="808"/>
                  </a:cubicBezTo>
                  <a:cubicBezTo>
                    <a:pt x="299" y="883"/>
                    <a:pt x="244" y="952"/>
                    <a:pt x="181" y="1012"/>
                  </a:cubicBezTo>
                  <a:cubicBezTo>
                    <a:pt x="135" y="1056"/>
                    <a:pt x="86" y="1095"/>
                    <a:pt x="43" y="1142"/>
                  </a:cubicBezTo>
                  <a:cubicBezTo>
                    <a:pt x="28" y="1158"/>
                    <a:pt x="14" y="1177"/>
                    <a:pt x="1" y="1195"/>
                  </a:cubicBezTo>
                  <a:cubicBezTo>
                    <a:pt x="2" y="1195"/>
                    <a:pt x="5" y="1197"/>
                    <a:pt x="6" y="1197"/>
                  </a:cubicBezTo>
                  <a:cubicBezTo>
                    <a:pt x="27" y="1202"/>
                    <a:pt x="45" y="1216"/>
                    <a:pt x="57" y="1235"/>
                  </a:cubicBezTo>
                  <a:cubicBezTo>
                    <a:pt x="58" y="1237"/>
                    <a:pt x="58" y="1238"/>
                    <a:pt x="58" y="1239"/>
                  </a:cubicBezTo>
                  <a:cubicBezTo>
                    <a:pt x="207" y="1140"/>
                    <a:pt x="363" y="1051"/>
                    <a:pt x="524" y="971"/>
                  </a:cubicBezTo>
                  <a:cubicBezTo>
                    <a:pt x="595" y="937"/>
                    <a:pt x="668" y="903"/>
                    <a:pt x="732" y="857"/>
                  </a:cubicBezTo>
                  <a:cubicBezTo>
                    <a:pt x="795" y="807"/>
                    <a:pt x="849" y="745"/>
                    <a:pt x="886" y="675"/>
                  </a:cubicBezTo>
                  <a:cubicBezTo>
                    <a:pt x="894" y="546"/>
                    <a:pt x="824" y="427"/>
                    <a:pt x="782" y="302"/>
                  </a:cubicBezTo>
                  <a:cubicBezTo>
                    <a:pt x="752" y="208"/>
                    <a:pt x="733" y="112"/>
                    <a:pt x="725" y="14"/>
                  </a:cubicBezTo>
                  <a:cubicBezTo>
                    <a:pt x="698" y="5"/>
                    <a:pt x="669" y="1"/>
                    <a:pt x="642" y="1"/>
                  </a:cubicBezTo>
                  <a:close/>
                </a:path>
              </a:pathLst>
            </a:custGeom>
            <a:solidFill>
              <a:srgbClr val="8D5F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33"/>
            <p:cNvSpPr/>
            <p:nvPr/>
          </p:nvSpPr>
          <p:spPr>
            <a:xfrm>
              <a:off x="7366529" y="1346162"/>
              <a:ext cx="193925" cy="225729"/>
            </a:xfrm>
            <a:custGeom>
              <a:rect b="b" l="l" r="r" t="t"/>
              <a:pathLst>
                <a:path extrusionOk="0" h="1164" w="1000">
                  <a:moveTo>
                    <a:pt x="828" y="0"/>
                  </a:moveTo>
                  <a:cubicBezTo>
                    <a:pt x="829" y="32"/>
                    <a:pt x="825" y="62"/>
                    <a:pt x="814" y="92"/>
                  </a:cubicBezTo>
                  <a:cubicBezTo>
                    <a:pt x="815" y="99"/>
                    <a:pt x="814" y="106"/>
                    <a:pt x="811" y="112"/>
                  </a:cubicBezTo>
                  <a:cubicBezTo>
                    <a:pt x="790" y="178"/>
                    <a:pt x="757" y="240"/>
                    <a:pt x="712" y="292"/>
                  </a:cubicBezTo>
                  <a:cubicBezTo>
                    <a:pt x="616" y="405"/>
                    <a:pt x="483" y="482"/>
                    <a:pt x="353" y="551"/>
                  </a:cubicBezTo>
                  <a:cubicBezTo>
                    <a:pt x="247" y="607"/>
                    <a:pt x="139" y="660"/>
                    <a:pt x="29" y="706"/>
                  </a:cubicBezTo>
                  <a:cubicBezTo>
                    <a:pt x="21" y="708"/>
                    <a:pt x="13" y="713"/>
                    <a:pt x="7" y="722"/>
                  </a:cubicBezTo>
                  <a:cubicBezTo>
                    <a:pt x="6" y="727"/>
                    <a:pt x="4" y="734"/>
                    <a:pt x="6" y="740"/>
                  </a:cubicBezTo>
                  <a:cubicBezTo>
                    <a:pt x="0" y="821"/>
                    <a:pt x="14" y="903"/>
                    <a:pt x="42" y="980"/>
                  </a:cubicBezTo>
                  <a:cubicBezTo>
                    <a:pt x="72" y="1058"/>
                    <a:pt x="127" y="1122"/>
                    <a:pt x="200" y="1164"/>
                  </a:cubicBezTo>
                  <a:cubicBezTo>
                    <a:pt x="265" y="1111"/>
                    <a:pt x="331" y="1059"/>
                    <a:pt x="394" y="1005"/>
                  </a:cubicBezTo>
                  <a:cubicBezTo>
                    <a:pt x="477" y="938"/>
                    <a:pt x="558" y="866"/>
                    <a:pt x="636" y="789"/>
                  </a:cubicBezTo>
                  <a:cubicBezTo>
                    <a:pt x="735" y="698"/>
                    <a:pt x="828" y="600"/>
                    <a:pt x="912" y="496"/>
                  </a:cubicBezTo>
                  <a:cubicBezTo>
                    <a:pt x="956" y="439"/>
                    <a:pt x="1000" y="376"/>
                    <a:pt x="997" y="304"/>
                  </a:cubicBezTo>
                  <a:cubicBezTo>
                    <a:pt x="994" y="266"/>
                    <a:pt x="985" y="229"/>
                    <a:pt x="968" y="193"/>
                  </a:cubicBezTo>
                  <a:cubicBezTo>
                    <a:pt x="960" y="174"/>
                    <a:pt x="950" y="153"/>
                    <a:pt x="942" y="132"/>
                  </a:cubicBezTo>
                  <a:cubicBezTo>
                    <a:pt x="931" y="123"/>
                    <a:pt x="921" y="113"/>
                    <a:pt x="912" y="105"/>
                  </a:cubicBezTo>
                  <a:cubicBezTo>
                    <a:pt x="902" y="97"/>
                    <a:pt x="890" y="86"/>
                    <a:pt x="881" y="76"/>
                  </a:cubicBezTo>
                  <a:cubicBezTo>
                    <a:pt x="861" y="53"/>
                    <a:pt x="843" y="28"/>
                    <a:pt x="8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33"/>
            <p:cNvSpPr/>
            <p:nvPr/>
          </p:nvSpPr>
          <p:spPr>
            <a:xfrm>
              <a:off x="7359548" y="1311449"/>
              <a:ext cx="193925" cy="251909"/>
            </a:xfrm>
            <a:custGeom>
              <a:rect b="b" l="l" r="r" t="t"/>
              <a:pathLst>
                <a:path extrusionOk="0" h="1299" w="1000">
                  <a:moveTo>
                    <a:pt x="806" y="0"/>
                  </a:moveTo>
                  <a:lnTo>
                    <a:pt x="806" y="0"/>
                  </a:lnTo>
                  <a:cubicBezTo>
                    <a:pt x="809" y="9"/>
                    <a:pt x="811" y="17"/>
                    <a:pt x="814" y="24"/>
                  </a:cubicBezTo>
                  <a:cubicBezTo>
                    <a:pt x="833" y="98"/>
                    <a:pt x="833" y="175"/>
                    <a:pt x="811" y="248"/>
                  </a:cubicBezTo>
                  <a:cubicBezTo>
                    <a:pt x="791" y="314"/>
                    <a:pt x="756" y="375"/>
                    <a:pt x="712" y="428"/>
                  </a:cubicBezTo>
                  <a:cubicBezTo>
                    <a:pt x="616" y="541"/>
                    <a:pt x="484" y="617"/>
                    <a:pt x="353" y="687"/>
                  </a:cubicBezTo>
                  <a:cubicBezTo>
                    <a:pt x="247" y="744"/>
                    <a:pt x="139" y="797"/>
                    <a:pt x="29" y="843"/>
                  </a:cubicBezTo>
                  <a:cubicBezTo>
                    <a:pt x="20" y="844"/>
                    <a:pt x="13" y="850"/>
                    <a:pt x="7" y="858"/>
                  </a:cubicBezTo>
                  <a:cubicBezTo>
                    <a:pt x="5" y="863"/>
                    <a:pt x="5" y="869"/>
                    <a:pt x="5" y="874"/>
                  </a:cubicBezTo>
                  <a:cubicBezTo>
                    <a:pt x="0" y="957"/>
                    <a:pt x="14" y="1038"/>
                    <a:pt x="42" y="1115"/>
                  </a:cubicBezTo>
                  <a:cubicBezTo>
                    <a:pt x="71" y="1194"/>
                    <a:pt x="127" y="1259"/>
                    <a:pt x="199" y="1298"/>
                  </a:cubicBezTo>
                  <a:cubicBezTo>
                    <a:pt x="265" y="1248"/>
                    <a:pt x="329" y="1194"/>
                    <a:pt x="393" y="1142"/>
                  </a:cubicBezTo>
                  <a:cubicBezTo>
                    <a:pt x="580" y="986"/>
                    <a:pt x="759" y="821"/>
                    <a:pt x="910" y="631"/>
                  </a:cubicBezTo>
                  <a:cubicBezTo>
                    <a:pt x="956" y="574"/>
                    <a:pt x="1000" y="511"/>
                    <a:pt x="997" y="439"/>
                  </a:cubicBezTo>
                  <a:cubicBezTo>
                    <a:pt x="994" y="401"/>
                    <a:pt x="985" y="364"/>
                    <a:pt x="968" y="329"/>
                  </a:cubicBezTo>
                  <a:cubicBezTo>
                    <a:pt x="943" y="270"/>
                    <a:pt x="920" y="212"/>
                    <a:pt x="892" y="154"/>
                  </a:cubicBezTo>
                  <a:cubicBezTo>
                    <a:pt x="866" y="101"/>
                    <a:pt x="833" y="53"/>
                    <a:pt x="8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33"/>
            <p:cNvSpPr/>
            <p:nvPr/>
          </p:nvSpPr>
          <p:spPr>
            <a:xfrm>
              <a:off x="7292837" y="1407249"/>
              <a:ext cx="74079" cy="121591"/>
            </a:xfrm>
            <a:custGeom>
              <a:rect b="b" l="l" r="r" t="t"/>
              <a:pathLst>
                <a:path extrusionOk="0" h="627" w="382">
                  <a:moveTo>
                    <a:pt x="252" y="1"/>
                  </a:moveTo>
                  <a:lnTo>
                    <a:pt x="156" y="91"/>
                  </a:lnTo>
                  <a:cubicBezTo>
                    <a:pt x="57" y="188"/>
                    <a:pt x="0" y="317"/>
                    <a:pt x="58" y="452"/>
                  </a:cubicBezTo>
                  <a:cubicBezTo>
                    <a:pt x="77" y="499"/>
                    <a:pt x="128" y="571"/>
                    <a:pt x="124" y="624"/>
                  </a:cubicBezTo>
                  <a:lnTo>
                    <a:pt x="124" y="624"/>
                  </a:lnTo>
                  <a:cubicBezTo>
                    <a:pt x="131" y="555"/>
                    <a:pt x="168" y="491"/>
                    <a:pt x="226" y="452"/>
                  </a:cubicBezTo>
                  <a:cubicBezTo>
                    <a:pt x="274" y="419"/>
                    <a:pt x="327" y="394"/>
                    <a:pt x="382" y="375"/>
                  </a:cubicBezTo>
                  <a:cubicBezTo>
                    <a:pt x="329" y="368"/>
                    <a:pt x="298" y="313"/>
                    <a:pt x="277" y="263"/>
                  </a:cubicBezTo>
                  <a:cubicBezTo>
                    <a:pt x="243" y="179"/>
                    <a:pt x="211" y="82"/>
                    <a:pt x="252" y="1"/>
                  </a:cubicBezTo>
                  <a:close/>
                  <a:moveTo>
                    <a:pt x="124" y="624"/>
                  </a:moveTo>
                  <a:lnTo>
                    <a:pt x="124" y="624"/>
                  </a:lnTo>
                  <a:cubicBezTo>
                    <a:pt x="124" y="625"/>
                    <a:pt x="124" y="626"/>
                    <a:pt x="124" y="627"/>
                  </a:cubicBezTo>
                  <a:cubicBezTo>
                    <a:pt x="124" y="626"/>
                    <a:pt x="124" y="625"/>
                    <a:pt x="124" y="62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33"/>
            <p:cNvSpPr/>
            <p:nvPr/>
          </p:nvSpPr>
          <p:spPr>
            <a:xfrm>
              <a:off x="7173379" y="1033360"/>
              <a:ext cx="347126" cy="415193"/>
            </a:xfrm>
            <a:custGeom>
              <a:rect b="b" l="l" r="r" t="t"/>
              <a:pathLst>
                <a:path extrusionOk="0" h="2141" w="1790">
                  <a:moveTo>
                    <a:pt x="388" y="1"/>
                  </a:moveTo>
                  <a:cubicBezTo>
                    <a:pt x="306" y="1"/>
                    <a:pt x="224" y="19"/>
                    <a:pt x="161" y="69"/>
                  </a:cubicBezTo>
                  <a:cubicBezTo>
                    <a:pt x="123" y="98"/>
                    <a:pt x="67" y="115"/>
                    <a:pt x="49" y="162"/>
                  </a:cubicBezTo>
                  <a:cubicBezTo>
                    <a:pt x="28" y="221"/>
                    <a:pt x="16" y="282"/>
                    <a:pt x="12" y="345"/>
                  </a:cubicBezTo>
                  <a:cubicBezTo>
                    <a:pt x="1" y="468"/>
                    <a:pt x="12" y="590"/>
                    <a:pt x="17" y="713"/>
                  </a:cubicBezTo>
                  <a:cubicBezTo>
                    <a:pt x="17" y="778"/>
                    <a:pt x="24" y="842"/>
                    <a:pt x="38" y="907"/>
                  </a:cubicBezTo>
                  <a:cubicBezTo>
                    <a:pt x="46" y="944"/>
                    <a:pt x="61" y="981"/>
                    <a:pt x="82" y="1014"/>
                  </a:cubicBezTo>
                  <a:cubicBezTo>
                    <a:pt x="108" y="1054"/>
                    <a:pt x="143" y="1087"/>
                    <a:pt x="163" y="1130"/>
                  </a:cubicBezTo>
                  <a:cubicBezTo>
                    <a:pt x="191" y="1188"/>
                    <a:pt x="185" y="1255"/>
                    <a:pt x="173" y="1317"/>
                  </a:cubicBezTo>
                  <a:cubicBezTo>
                    <a:pt x="162" y="1375"/>
                    <a:pt x="148" y="1433"/>
                    <a:pt x="137" y="1489"/>
                  </a:cubicBezTo>
                  <a:cubicBezTo>
                    <a:pt x="126" y="1539"/>
                    <a:pt x="162" y="1565"/>
                    <a:pt x="207" y="1582"/>
                  </a:cubicBezTo>
                  <a:cubicBezTo>
                    <a:pt x="305" y="1620"/>
                    <a:pt x="326" y="1726"/>
                    <a:pt x="334" y="1823"/>
                  </a:cubicBezTo>
                  <a:cubicBezTo>
                    <a:pt x="344" y="1923"/>
                    <a:pt x="352" y="2037"/>
                    <a:pt x="430" y="2096"/>
                  </a:cubicBezTo>
                  <a:cubicBezTo>
                    <a:pt x="452" y="2113"/>
                    <a:pt x="477" y="2124"/>
                    <a:pt x="503" y="2131"/>
                  </a:cubicBezTo>
                  <a:cubicBezTo>
                    <a:pt x="526" y="2137"/>
                    <a:pt x="550" y="2140"/>
                    <a:pt x="573" y="2140"/>
                  </a:cubicBezTo>
                  <a:cubicBezTo>
                    <a:pt x="581" y="2140"/>
                    <a:pt x="589" y="2140"/>
                    <a:pt x="597" y="2139"/>
                  </a:cubicBezTo>
                  <a:cubicBezTo>
                    <a:pt x="688" y="2132"/>
                    <a:pt x="775" y="2099"/>
                    <a:pt x="860" y="2063"/>
                  </a:cubicBezTo>
                  <a:cubicBezTo>
                    <a:pt x="981" y="2012"/>
                    <a:pt x="1105" y="1956"/>
                    <a:pt x="1200" y="1862"/>
                  </a:cubicBezTo>
                  <a:cubicBezTo>
                    <a:pt x="1331" y="1734"/>
                    <a:pt x="1395" y="1554"/>
                    <a:pt x="1453" y="1382"/>
                  </a:cubicBezTo>
                  <a:cubicBezTo>
                    <a:pt x="1465" y="1385"/>
                    <a:pt x="1476" y="1386"/>
                    <a:pt x="1487" y="1386"/>
                  </a:cubicBezTo>
                  <a:cubicBezTo>
                    <a:pt x="1541" y="1386"/>
                    <a:pt x="1592" y="1358"/>
                    <a:pt x="1631" y="1319"/>
                  </a:cubicBezTo>
                  <a:cubicBezTo>
                    <a:pt x="1676" y="1272"/>
                    <a:pt x="1702" y="1209"/>
                    <a:pt x="1723" y="1147"/>
                  </a:cubicBezTo>
                  <a:cubicBezTo>
                    <a:pt x="1767" y="1021"/>
                    <a:pt x="1789" y="871"/>
                    <a:pt x="1715" y="760"/>
                  </a:cubicBezTo>
                  <a:cubicBezTo>
                    <a:pt x="1649" y="662"/>
                    <a:pt x="1525" y="623"/>
                    <a:pt x="1408" y="599"/>
                  </a:cubicBezTo>
                  <a:cubicBezTo>
                    <a:pt x="1291" y="574"/>
                    <a:pt x="1167" y="557"/>
                    <a:pt x="1073" y="482"/>
                  </a:cubicBezTo>
                  <a:cubicBezTo>
                    <a:pt x="1055" y="467"/>
                    <a:pt x="1040" y="450"/>
                    <a:pt x="1025" y="432"/>
                  </a:cubicBezTo>
                  <a:cubicBezTo>
                    <a:pt x="980" y="378"/>
                    <a:pt x="945" y="314"/>
                    <a:pt x="903" y="259"/>
                  </a:cubicBezTo>
                  <a:cubicBezTo>
                    <a:pt x="791" y="117"/>
                    <a:pt x="629" y="25"/>
                    <a:pt x="450" y="4"/>
                  </a:cubicBezTo>
                  <a:cubicBezTo>
                    <a:pt x="429" y="2"/>
                    <a:pt x="409" y="1"/>
                    <a:pt x="388" y="1"/>
                  </a:cubicBezTo>
                  <a:close/>
                </a:path>
              </a:pathLst>
            </a:custGeom>
            <a:solidFill>
              <a:srgbClr val="8D5F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33"/>
            <p:cNvSpPr/>
            <p:nvPr/>
          </p:nvSpPr>
          <p:spPr>
            <a:xfrm>
              <a:off x="7270924" y="1117136"/>
              <a:ext cx="249581" cy="331418"/>
            </a:xfrm>
            <a:custGeom>
              <a:rect b="b" l="l" r="r" t="t"/>
              <a:pathLst>
                <a:path extrusionOk="0" h="1709" w="1287">
                  <a:moveTo>
                    <a:pt x="522" y="0"/>
                  </a:moveTo>
                  <a:cubicBezTo>
                    <a:pt x="492" y="3"/>
                    <a:pt x="462" y="8"/>
                    <a:pt x="433" y="14"/>
                  </a:cubicBezTo>
                  <a:cubicBezTo>
                    <a:pt x="327" y="33"/>
                    <a:pt x="223" y="72"/>
                    <a:pt x="152" y="154"/>
                  </a:cubicBezTo>
                  <a:cubicBezTo>
                    <a:pt x="82" y="233"/>
                    <a:pt x="164" y="347"/>
                    <a:pt x="211" y="416"/>
                  </a:cubicBezTo>
                  <a:cubicBezTo>
                    <a:pt x="305" y="556"/>
                    <a:pt x="394" y="702"/>
                    <a:pt x="435" y="865"/>
                  </a:cubicBezTo>
                  <a:cubicBezTo>
                    <a:pt x="475" y="1027"/>
                    <a:pt x="470" y="1207"/>
                    <a:pt x="386" y="1353"/>
                  </a:cubicBezTo>
                  <a:cubicBezTo>
                    <a:pt x="327" y="1457"/>
                    <a:pt x="232" y="1535"/>
                    <a:pt x="135" y="1607"/>
                  </a:cubicBezTo>
                  <a:cubicBezTo>
                    <a:pt x="91" y="1638"/>
                    <a:pt x="47" y="1670"/>
                    <a:pt x="0" y="1699"/>
                  </a:cubicBezTo>
                  <a:cubicBezTo>
                    <a:pt x="23" y="1705"/>
                    <a:pt x="47" y="1708"/>
                    <a:pt x="70" y="1708"/>
                  </a:cubicBezTo>
                  <a:cubicBezTo>
                    <a:pt x="78" y="1708"/>
                    <a:pt x="86" y="1708"/>
                    <a:pt x="94" y="1707"/>
                  </a:cubicBezTo>
                  <a:cubicBezTo>
                    <a:pt x="185" y="1700"/>
                    <a:pt x="272" y="1667"/>
                    <a:pt x="357" y="1631"/>
                  </a:cubicBezTo>
                  <a:cubicBezTo>
                    <a:pt x="478" y="1580"/>
                    <a:pt x="602" y="1524"/>
                    <a:pt x="697" y="1430"/>
                  </a:cubicBezTo>
                  <a:cubicBezTo>
                    <a:pt x="828" y="1302"/>
                    <a:pt x="892" y="1122"/>
                    <a:pt x="950" y="950"/>
                  </a:cubicBezTo>
                  <a:cubicBezTo>
                    <a:pt x="962" y="953"/>
                    <a:pt x="973" y="954"/>
                    <a:pt x="984" y="954"/>
                  </a:cubicBezTo>
                  <a:cubicBezTo>
                    <a:pt x="1038" y="954"/>
                    <a:pt x="1089" y="926"/>
                    <a:pt x="1128" y="887"/>
                  </a:cubicBezTo>
                  <a:cubicBezTo>
                    <a:pt x="1173" y="840"/>
                    <a:pt x="1199" y="777"/>
                    <a:pt x="1220" y="715"/>
                  </a:cubicBezTo>
                  <a:cubicBezTo>
                    <a:pt x="1264" y="589"/>
                    <a:pt x="1286" y="439"/>
                    <a:pt x="1212" y="328"/>
                  </a:cubicBezTo>
                  <a:cubicBezTo>
                    <a:pt x="1146" y="230"/>
                    <a:pt x="1022" y="193"/>
                    <a:pt x="905" y="168"/>
                  </a:cubicBezTo>
                  <a:cubicBezTo>
                    <a:pt x="788" y="143"/>
                    <a:pt x="664" y="125"/>
                    <a:pt x="570" y="50"/>
                  </a:cubicBezTo>
                  <a:cubicBezTo>
                    <a:pt x="552" y="35"/>
                    <a:pt x="536" y="18"/>
                    <a:pt x="522" y="0"/>
                  </a:cubicBezTo>
                  <a:close/>
                </a:path>
              </a:pathLst>
            </a:custGeom>
            <a:solidFill>
              <a:srgbClr val="8D5F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33"/>
            <p:cNvSpPr/>
            <p:nvPr/>
          </p:nvSpPr>
          <p:spPr>
            <a:xfrm>
              <a:off x="7165234" y="925925"/>
              <a:ext cx="407243" cy="354883"/>
            </a:xfrm>
            <a:custGeom>
              <a:rect b="b" l="l" r="r" t="t"/>
              <a:pathLst>
                <a:path extrusionOk="0" h="1830" w="2100">
                  <a:moveTo>
                    <a:pt x="1050" y="0"/>
                  </a:moveTo>
                  <a:cubicBezTo>
                    <a:pt x="792" y="0"/>
                    <a:pt x="518" y="64"/>
                    <a:pt x="326" y="241"/>
                  </a:cubicBezTo>
                  <a:cubicBezTo>
                    <a:pt x="216" y="342"/>
                    <a:pt x="130" y="466"/>
                    <a:pt x="72" y="603"/>
                  </a:cubicBezTo>
                  <a:cubicBezTo>
                    <a:pt x="40" y="683"/>
                    <a:pt x="18" y="766"/>
                    <a:pt x="10" y="853"/>
                  </a:cubicBezTo>
                  <a:cubicBezTo>
                    <a:pt x="4" y="901"/>
                    <a:pt x="0" y="959"/>
                    <a:pt x="22" y="1004"/>
                  </a:cubicBezTo>
                  <a:cubicBezTo>
                    <a:pt x="44" y="1052"/>
                    <a:pt x="104" y="1077"/>
                    <a:pt x="156" y="1077"/>
                  </a:cubicBezTo>
                  <a:cubicBezTo>
                    <a:pt x="159" y="1077"/>
                    <a:pt x="161" y="1077"/>
                    <a:pt x="164" y="1077"/>
                  </a:cubicBezTo>
                  <a:cubicBezTo>
                    <a:pt x="225" y="1071"/>
                    <a:pt x="287" y="1059"/>
                    <a:pt x="349" y="1059"/>
                  </a:cubicBezTo>
                  <a:cubicBezTo>
                    <a:pt x="399" y="1060"/>
                    <a:pt x="450" y="1069"/>
                    <a:pt x="500" y="1084"/>
                  </a:cubicBezTo>
                  <a:cubicBezTo>
                    <a:pt x="562" y="1102"/>
                    <a:pt x="621" y="1128"/>
                    <a:pt x="675" y="1161"/>
                  </a:cubicBezTo>
                  <a:cubicBezTo>
                    <a:pt x="708" y="1180"/>
                    <a:pt x="738" y="1201"/>
                    <a:pt x="767" y="1224"/>
                  </a:cubicBezTo>
                  <a:cubicBezTo>
                    <a:pt x="918" y="1348"/>
                    <a:pt x="1005" y="1531"/>
                    <a:pt x="1166" y="1647"/>
                  </a:cubicBezTo>
                  <a:cubicBezTo>
                    <a:pt x="1191" y="1665"/>
                    <a:pt x="1219" y="1681"/>
                    <a:pt x="1245" y="1696"/>
                  </a:cubicBezTo>
                  <a:cubicBezTo>
                    <a:pt x="1261" y="1705"/>
                    <a:pt x="1282" y="1723"/>
                    <a:pt x="1304" y="1723"/>
                  </a:cubicBezTo>
                  <a:cubicBezTo>
                    <a:pt x="1307" y="1723"/>
                    <a:pt x="1310" y="1722"/>
                    <a:pt x="1314" y="1721"/>
                  </a:cubicBezTo>
                  <a:cubicBezTo>
                    <a:pt x="1338" y="1713"/>
                    <a:pt x="1344" y="1685"/>
                    <a:pt x="1347" y="1663"/>
                  </a:cubicBezTo>
                  <a:cubicBezTo>
                    <a:pt x="1353" y="1596"/>
                    <a:pt x="1366" y="1522"/>
                    <a:pt x="1398" y="1461"/>
                  </a:cubicBezTo>
                  <a:cubicBezTo>
                    <a:pt x="1413" y="1429"/>
                    <a:pt x="1435" y="1402"/>
                    <a:pt x="1459" y="1378"/>
                  </a:cubicBezTo>
                  <a:cubicBezTo>
                    <a:pt x="1502" y="1337"/>
                    <a:pt x="1560" y="1315"/>
                    <a:pt x="1619" y="1315"/>
                  </a:cubicBezTo>
                  <a:cubicBezTo>
                    <a:pt x="1717" y="1323"/>
                    <a:pt x="1761" y="1402"/>
                    <a:pt x="1768" y="1491"/>
                  </a:cubicBezTo>
                  <a:cubicBezTo>
                    <a:pt x="1775" y="1567"/>
                    <a:pt x="1782" y="1652"/>
                    <a:pt x="1755" y="1725"/>
                  </a:cubicBezTo>
                  <a:cubicBezTo>
                    <a:pt x="1743" y="1763"/>
                    <a:pt x="1725" y="1797"/>
                    <a:pt x="1702" y="1830"/>
                  </a:cubicBezTo>
                  <a:cubicBezTo>
                    <a:pt x="1713" y="1820"/>
                    <a:pt x="1724" y="1813"/>
                    <a:pt x="1736" y="1808"/>
                  </a:cubicBezTo>
                  <a:cubicBezTo>
                    <a:pt x="1749" y="1798"/>
                    <a:pt x="1764" y="1789"/>
                    <a:pt x="1776" y="1778"/>
                  </a:cubicBezTo>
                  <a:cubicBezTo>
                    <a:pt x="1852" y="1717"/>
                    <a:pt x="1915" y="1643"/>
                    <a:pt x="1963" y="1560"/>
                  </a:cubicBezTo>
                  <a:cubicBezTo>
                    <a:pt x="2083" y="1351"/>
                    <a:pt x="2100" y="1121"/>
                    <a:pt x="2068" y="887"/>
                  </a:cubicBezTo>
                  <a:cubicBezTo>
                    <a:pt x="2047" y="733"/>
                    <a:pt x="1999" y="584"/>
                    <a:pt x="1922" y="449"/>
                  </a:cubicBezTo>
                  <a:cubicBezTo>
                    <a:pt x="1861" y="346"/>
                    <a:pt x="1791" y="251"/>
                    <a:pt x="1692" y="181"/>
                  </a:cubicBezTo>
                  <a:cubicBezTo>
                    <a:pt x="1640" y="145"/>
                    <a:pt x="1585" y="115"/>
                    <a:pt x="1527" y="91"/>
                  </a:cubicBezTo>
                  <a:cubicBezTo>
                    <a:pt x="1477" y="69"/>
                    <a:pt x="1425" y="51"/>
                    <a:pt x="1373" y="39"/>
                  </a:cubicBezTo>
                  <a:cubicBezTo>
                    <a:pt x="1290" y="20"/>
                    <a:pt x="1206" y="7"/>
                    <a:pt x="1121" y="2"/>
                  </a:cubicBezTo>
                  <a:cubicBezTo>
                    <a:pt x="1097" y="1"/>
                    <a:pt x="1074" y="0"/>
                    <a:pt x="10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33"/>
            <p:cNvSpPr/>
            <p:nvPr/>
          </p:nvSpPr>
          <p:spPr>
            <a:xfrm>
              <a:off x="7295940" y="943572"/>
              <a:ext cx="276537" cy="337236"/>
            </a:xfrm>
            <a:custGeom>
              <a:rect b="b" l="l" r="r" t="t"/>
              <a:pathLst>
                <a:path extrusionOk="0" h="1739" w="1426">
                  <a:moveTo>
                    <a:pt x="853" y="0"/>
                  </a:moveTo>
                  <a:cubicBezTo>
                    <a:pt x="865" y="427"/>
                    <a:pt x="619" y="819"/>
                    <a:pt x="229" y="994"/>
                  </a:cubicBezTo>
                  <a:cubicBezTo>
                    <a:pt x="158" y="1030"/>
                    <a:pt x="81" y="1056"/>
                    <a:pt x="1" y="1070"/>
                  </a:cubicBezTo>
                  <a:cubicBezTo>
                    <a:pt x="34" y="1089"/>
                    <a:pt x="64" y="1110"/>
                    <a:pt x="93" y="1133"/>
                  </a:cubicBezTo>
                  <a:cubicBezTo>
                    <a:pt x="244" y="1257"/>
                    <a:pt x="331" y="1440"/>
                    <a:pt x="492" y="1556"/>
                  </a:cubicBezTo>
                  <a:cubicBezTo>
                    <a:pt x="517" y="1574"/>
                    <a:pt x="545" y="1590"/>
                    <a:pt x="571" y="1605"/>
                  </a:cubicBezTo>
                  <a:cubicBezTo>
                    <a:pt x="587" y="1614"/>
                    <a:pt x="608" y="1632"/>
                    <a:pt x="630" y="1632"/>
                  </a:cubicBezTo>
                  <a:cubicBezTo>
                    <a:pt x="633" y="1632"/>
                    <a:pt x="636" y="1631"/>
                    <a:pt x="640" y="1630"/>
                  </a:cubicBezTo>
                  <a:cubicBezTo>
                    <a:pt x="664" y="1622"/>
                    <a:pt x="670" y="1594"/>
                    <a:pt x="673" y="1572"/>
                  </a:cubicBezTo>
                  <a:cubicBezTo>
                    <a:pt x="679" y="1505"/>
                    <a:pt x="692" y="1431"/>
                    <a:pt x="724" y="1370"/>
                  </a:cubicBezTo>
                  <a:cubicBezTo>
                    <a:pt x="739" y="1338"/>
                    <a:pt x="761" y="1311"/>
                    <a:pt x="785" y="1287"/>
                  </a:cubicBezTo>
                  <a:cubicBezTo>
                    <a:pt x="828" y="1246"/>
                    <a:pt x="886" y="1224"/>
                    <a:pt x="945" y="1224"/>
                  </a:cubicBezTo>
                  <a:cubicBezTo>
                    <a:pt x="1043" y="1232"/>
                    <a:pt x="1087" y="1311"/>
                    <a:pt x="1094" y="1400"/>
                  </a:cubicBezTo>
                  <a:cubicBezTo>
                    <a:pt x="1101" y="1476"/>
                    <a:pt x="1108" y="1561"/>
                    <a:pt x="1081" y="1634"/>
                  </a:cubicBezTo>
                  <a:cubicBezTo>
                    <a:pt x="1069" y="1672"/>
                    <a:pt x="1051" y="1706"/>
                    <a:pt x="1028" y="1739"/>
                  </a:cubicBezTo>
                  <a:cubicBezTo>
                    <a:pt x="1039" y="1729"/>
                    <a:pt x="1050" y="1722"/>
                    <a:pt x="1062" y="1717"/>
                  </a:cubicBezTo>
                  <a:cubicBezTo>
                    <a:pt x="1075" y="1707"/>
                    <a:pt x="1090" y="1698"/>
                    <a:pt x="1102" y="1687"/>
                  </a:cubicBezTo>
                  <a:cubicBezTo>
                    <a:pt x="1178" y="1626"/>
                    <a:pt x="1241" y="1552"/>
                    <a:pt x="1289" y="1469"/>
                  </a:cubicBezTo>
                  <a:cubicBezTo>
                    <a:pt x="1409" y="1260"/>
                    <a:pt x="1426" y="1030"/>
                    <a:pt x="1393" y="796"/>
                  </a:cubicBezTo>
                  <a:cubicBezTo>
                    <a:pt x="1373" y="642"/>
                    <a:pt x="1324" y="493"/>
                    <a:pt x="1248" y="358"/>
                  </a:cubicBezTo>
                  <a:cubicBezTo>
                    <a:pt x="1186" y="255"/>
                    <a:pt x="1117" y="160"/>
                    <a:pt x="1018" y="90"/>
                  </a:cubicBezTo>
                  <a:cubicBezTo>
                    <a:pt x="966" y="54"/>
                    <a:pt x="911" y="24"/>
                    <a:pt x="8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33"/>
            <p:cNvSpPr/>
            <p:nvPr/>
          </p:nvSpPr>
          <p:spPr>
            <a:xfrm>
              <a:off x="7203826" y="1599235"/>
              <a:ext cx="236201" cy="302717"/>
            </a:xfrm>
            <a:custGeom>
              <a:rect b="b" l="l" r="r" t="t"/>
              <a:pathLst>
                <a:path extrusionOk="0" h="1561" w="1218">
                  <a:moveTo>
                    <a:pt x="379" y="1"/>
                  </a:moveTo>
                  <a:cubicBezTo>
                    <a:pt x="357" y="1"/>
                    <a:pt x="338" y="12"/>
                    <a:pt x="328" y="44"/>
                  </a:cubicBezTo>
                  <a:cubicBezTo>
                    <a:pt x="326" y="62"/>
                    <a:pt x="326" y="80"/>
                    <a:pt x="331" y="98"/>
                  </a:cubicBezTo>
                  <a:cubicBezTo>
                    <a:pt x="339" y="124"/>
                    <a:pt x="352" y="150"/>
                    <a:pt x="366" y="174"/>
                  </a:cubicBezTo>
                  <a:cubicBezTo>
                    <a:pt x="396" y="230"/>
                    <a:pt x="428" y="287"/>
                    <a:pt x="459" y="343"/>
                  </a:cubicBezTo>
                  <a:cubicBezTo>
                    <a:pt x="477" y="376"/>
                    <a:pt x="496" y="409"/>
                    <a:pt x="494" y="448"/>
                  </a:cubicBezTo>
                  <a:cubicBezTo>
                    <a:pt x="425" y="378"/>
                    <a:pt x="359" y="307"/>
                    <a:pt x="294" y="234"/>
                  </a:cubicBezTo>
                  <a:cubicBezTo>
                    <a:pt x="269" y="207"/>
                    <a:pt x="239" y="153"/>
                    <a:pt x="205" y="141"/>
                  </a:cubicBezTo>
                  <a:cubicBezTo>
                    <a:pt x="196" y="138"/>
                    <a:pt x="187" y="137"/>
                    <a:pt x="178" y="137"/>
                  </a:cubicBezTo>
                  <a:cubicBezTo>
                    <a:pt x="152" y="137"/>
                    <a:pt x="127" y="148"/>
                    <a:pt x="110" y="168"/>
                  </a:cubicBezTo>
                  <a:cubicBezTo>
                    <a:pt x="82" y="208"/>
                    <a:pt x="101" y="261"/>
                    <a:pt x="126" y="302"/>
                  </a:cubicBezTo>
                  <a:cubicBezTo>
                    <a:pt x="154" y="344"/>
                    <a:pt x="189" y="380"/>
                    <a:pt x="232" y="408"/>
                  </a:cubicBezTo>
                  <a:cubicBezTo>
                    <a:pt x="272" y="433"/>
                    <a:pt x="297" y="485"/>
                    <a:pt x="323" y="525"/>
                  </a:cubicBezTo>
                  <a:cubicBezTo>
                    <a:pt x="337" y="544"/>
                    <a:pt x="351" y="567"/>
                    <a:pt x="344" y="590"/>
                  </a:cubicBezTo>
                  <a:cubicBezTo>
                    <a:pt x="262" y="512"/>
                    <a:pt x="206" y="408"/>
                    <a:pt x="111" y="347"/>
                  </a:cubicBezTo>
                  <a:cubicBezTo>
                    <a:pt x="99" y="339"/>
                    <a:pt x="84" y="334"/>
                    <a:pt x="70" y="334"/>
                  </a:cubicBezTo>
                  <a:cubicBezTo>
                    <a:pt x="47" y="334"/>
                    <a:pt x="28" y="346"/>
                    <a:pt x="28" y="376"/>
                  </a:cubicBezTo>
                  <a:cubicBezTo>
                    <a:pt x="30" y="384"/>
                    <a:pt x="31" y="391"/>
                    <a:pt x="31" y="397"/>
                  </a:cubicBezTo>
                  <a:cubicBezTo>
                    <a:pt x="41" y="434"/>
                    <a:pt x="55" y="470"/>
                    <a:pt x="72" y="503"/>
                  </a:cubicBezTo>
                  <a:cubicBezTo>
                    <a:pt x="111" y="581"/>
                    <a:pt x="162" y="653"/>
                    <a:pt x="221" y="718"/>
                  </a:cubicBezTo>
                  <a:cubicBezTo>
                    <a:pt x="239" y="740"/>
                    <a:pt x="258" y="760"/>
                    <a:pt x="279" y="779"/>
                  </a:cubicBezTo>
                  <a:cubicBezTo>
                    <a:pt x="287" y="785"/>
                    <a:pt x="294" y="786"/>
                    <a:pt x="300" y="797"/>
                  </a:cubicBezTo>
                  <a:cubicBezTo>
                    <a:pt x="301" y="800"/>
                    <a:pt x="308" y="828"/>
                    <a:pt x="305" y="828"/>
                  </a:cubicBezTo>
                  <a:cubicBezTo>
                    <a:pt x="305" y="828"/>
                    <a:pt x="305" y="828"/>
                    <a:pt x="305" y="828"/>
                  </a:cubicBezTo>
                  <a:cubicBezTo>
                    <a:pt x="265" y="813"/>
                    <a:pt x="229" y="792"/>
                    <a:pt x="196" y="766"/>
                  </a:cubicBezTo>
                  <a:cubicBezTo>
                    <a:pt x="166" y="740"/>
                    <a:pt x="143" y="705"/>
                    <a:pt x="112" y="678"/>
                  </a:cubicBezTo>
                  <a:cubicBezTo>
                    <a:pt x="96" y="663"/>
                    <a:pt x="75" y="651"/>
                    <a:pt x="53" y="651"/>
                  </a:cubicBezTo>
                  <a:cubicBezTo>
                    <a:pt x="47" y="651"/>
                    <a:pt x="42" y="651"/>
                    <a:pt x="37" y="653"/>
                  </a:cubicBezTo>
                  <a:cubicBezTo>
                    <a:pt x="19" y="660"/>
                    <a:pt x="5" y="676"/>
                    <a:pt x="1" y="697"/>
                  </a:cubicBezTo>
                  <a:lnTo>
                    <a:pt x="1" y="698"/>
                  </a:lnTo>
                  <a:cubicBezTo>
                    <a:pt x="1" y="719"/>
                    <a:pt x="4" y="740"/>
                    <a:pt x="10" y="757"/>
                  </a:cubicBezTo>
                  <a:cubicBezTo>
                    <a:pt x="28" y="795"/>
                    <a:pt x="50" y="829"/>
                    <a:pt x="78" y="859"/>
                  </a:cubicBezTo>
                  <a:cubicBezTo>
                    <a:pt x="140" y="932"/>
                    <a:pt x="210" y="997"/>
                    <a:pt x="272" y="1070"/>
                  </a:cubicBezTo>
                  <a:cubicBezTo>
                    <a:pt x="341" y="1150"/>
                    <a:pt x="434" y="1202"/>
                    <a:pt x="517" y="1268"/>
                  </a:cubicBezTo>
                  <a:cubicBezTo>
                    <a:pt x="564" y="1307"/>
                    <a:pt x="605" y="1355"/>
                    <a:pt x="649" y="1396"/>
                  </a:cubicBezTo>
                  <a:cubicBezTo>
                    <a:pt x="693" y="1438"/>
                    <a:pt x="739" y="1480"/>
                    <a:pt x="787" y="1519"/>
                  </a:cubicBezTo>
                  <a:cubicBezTo>
                    <a:pt x="808" y="1538"/>
                    <a:pt x="834" y="1550"/>
                    <a:pt x="863" y="1556"/>
                  </a:cubicBezTo>
                  <a:lnTo>
                    <a:pt x="863" y="1557"/>
                  </a:lnTo>
                  <a:cubicBezTo>
                    <a:pt x="871" y="1560"/>
                    <a:pt x="881" y="1561"/>
                    <a:pt x="890" y="1561"/>
                  </a:cubicBezTo>
                  <a:cubicBezTo>
                    <a:pt x="895" y="1561"/>
                    <a:pt x="900" y="1561"/>
                    <a:pt x="905" y="1560"/>
                  </a:cubicBezTo>
                  <a:cubicBezTo>
                    <a:pt x="958" y="1553"/>
                    <a:pt x="967" y="1464"/>
                    <a:pt x="992" y="1425"/>
                  </a:cubicBezTo>
                  <a:cubicBezTo>
                    <a:pt x="1048" y="1329"/>
                    <a:pt x="1126" y="1245"/>
                    <a:pt x="1218" y="1180"/>
                  </a:cubicBezTo>
                  <a:cubicBezTo>
                    <a:pt x="1193" y="1143"/>
                    <a:pt x="1179" y="1100"/>
                    <a:pt x="1178" y="1056"/>
                  </a:cubicBezTo>
                  <a:cubicBezTo>
                    <a:pt x="1176" y="1007"/>
                    <a:pt x="1179" y="956"/>
                    <a:pt x="1185" y="906"/>
                  </a:cubicBezTo>
                  <a:cubicBezTo>
                    <a:pt x="1186" y="898"/>
                    <a:pt x="1187" y="890"/>
                    <a:pt x="1189" y="883"/>
                  </a:cubicBezTo>
                  <a:cubicBezTo>
                    <a:pt x="1196" y="803"/>
                    <a:pt x="1199" y="724"/>
                    <a:pt x="1196" y="646"/>
                  </a:cubicBezTo>
                  <a:cubicBezTo>
                    <a:pt x="1196" y="584"/>
                    <a:pt x="1189" y="523"/>
                    <a:pt x="1178" y="464"/>
                  </a:cubicBezTo>
                  <a:cubicBezTo>
                    <a:pt x="1167" y="420"/>
                    <a:pt x="1156" y="378"/>
                    <a:pt x="1148" y="333"/>
                  </a:cubicBezTo>
                  <a:cubicBezTo>
                    <a:pt x="1140" y="278"/>
                    <a:pt x="1160" y="28"/>
                    <a:pt x="1062" y="28"/>
                  </a:cubicBezTo>
                  <a:cubicBezTo>
                    <a:pt x="1058" y="28"/>
                    <a:pt x="1054" y="28"/>
                    <a:pt x="1050" y="29"/>
                  </a:cubicBezTo>
                  <a:cubicBezTo>
                    <a:pt x="1031" y="35"/>
                    <a:pt x="1013" y="47"/>
                    <a:pt x="1002" y="64"/>
                  </a:cubicBezTo>
                  <a:cubicBezTo>
                    <a:pt x="989" y="76"/>
                    <a:pt x="978" y="90"/>
                    <a:pt x="969" y="105"/>
                  </a:cubicBezTo>
                  <a:cubicBezTo>
                    <a:pt x="934" y="160"/>
                    <a:pt x="934" y="232"/>
                    <a:pt x="931" y="295"/>
                  </a:cubicBezTo>
                  <a:cubicBezTo>
                    <a:pt x="929" y="357"/>
                    <a:pt x="962" y="420"/>
                    <a:pt x="969" y="484"/>
                  </a:cubicBezTo>
                  <a:cubicBezTo>
                    <a:pt x="970" y="493"/>
                    <a:pt x="970" y="503"/>
                    <a:pt x="966" y="512"/>
                  </a:cubicBezTo>
                  <a:cubicBezTo>
                    <a:pt x="959" y="525"/>
                    <a:pt x="945" y="530"/>
                    <a:pt x="931" y="530"/>
                  </a:cubicBezTo>
                  <a:cubicBezTo>
                    <a:pt x="921" y="530"/>
                    <a:pt x="912" y="528"/>
                    <a:pt x="904" y="525"/>
                  </a:cubicBezTo>
                  <a:cubicBezTo>
                    <a:pt x="836" y="504"/>
                    <a:pt x="783" y="453"/>
                    <a:pt x="741" y="397"/>
                  </a:cubicBezTo>
                  <a:cubicBezTo>
                    <a:pt x="699" y="340"/>
                    <a:pt x="667" y="277"/>
                    <a:pt x="629" y="218"/>
                  </a:cubicBezTo>
                  <a:cubicBezTo>
                    <a:pt x="593" y="164"/>
                    <a:pt x="551" y="113"/>
                    <a:pt x="505" y="68"/>
                  </a:cubicBezTo>
                  <a:cubicBezTo>
                    <a:pt x="481" y="45"/>
                    <a:pt x="424" y="1"/>
                    <a:pt x="379" y="1"/>
                  </a:cubicBezTo>
                  <a:close/>
                </a:path>
              </a:pathLst>
            </a:custGeom>
            <a:solidFill>
              <a:srgbClr val="8D5F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33"/>
            <p:cNvSpPr/>
            <p:nvPr/>
          </p:nvSpPr>
          <p:spPr>
            <a:xfrm>
              <a:off x="7327744" y="1576158"/>
              <a:ext cx="497030" cy="640534"/>
            </a:xfrm>
            <a:custGeom>
              <a:rect b="b" l="l" r="r" t="t"/>
              <a:pathLst>
                <a:path extrusionOk="0" h="3303" w="2563">
                  <a:moveTo>
                    <a:pt x="2230" y="1"/>
                  </a:moveTo>
                  <a:cubicBezTo>
                    <a:pt x="2228" y="1"/>
                    <a:pt x="2227" y="1"/>
                    <a:pt x="2225" y="1"/>
                  </a:cubicBezTo>
                  <a:cubicBezTo>
                    <a:pt x="2205" y="1"/>
                    <a:pt x="2184" y="4"/>
                    <a:pt x="2165" y="8"/>
                  </a:cubicBezTo>
                  <a:cubicBezTo>
                    <a:pt x="2002" y="45"/>
                    <a:pt x="1858" y="192"/>
                    <a:pt x="1764" y="323"/>
                  </a:cubicBezTo>
                  <a:cubicBezTo>
                    <a:pt x="1491" y="707"/>
                    <a:pt x="1412" y="1251"/>
                    <a:pt x="1457" y="1711"/>
                  </a:cubicBezTo>
                  <a:cubicBezTo>
                    <a:pt x="1467" y="1797"/>
                    <a:pt x="1482" y="1884"/>
                    <a:pt x="1501" y="1970"/>
                  </a:cubicBezTo>
                  <a:cubicBezTo>
                    <a:pt x="1503" y="1975"/>
                    <a:pt x="1503" y="1981"/>
                    <a:pt x="1504" y="1986"/>
                  </a:cubicBezTo>
                  <a:cubicBezTo>
                    <a:pt x="1218" y="1796"/>
                    <a:pt x="912" y="1625"/>
                    <a:pt x="688" y="1364"/>
                  </a:cubicBezTo>
                  <a:cubicBezTo>
                    <a:pt x="639" y="1307"/>
                    <a:pt x="579" y="1241"/>
                    <a:pt x="546" y="1177"/>
                  </a:cubicBezTo>
                  <a:cubicBezTo>
                    <a:pt x="517" y="1119"/>
                    <a:pt x="477" y="1086"/>
                    <a:pt x="408" y="1086"/>
                  </a:cubicBezTo>
                  <a:cubicBezTo>
                    <a:pt x="389" y="1087"/>
                    <a:pt x="370" y="1090"/>
                    <a:pt x="352" y="1094"/>
                  </a:cubicBezTo>
                  <a:cubicBezTo>
                    <a:pt x="316" y="1102"/>
                    <a:pt x="281" y="1116"/>
                    <a:pt x="250" y="1133"/>
                  </a:cubicBezTo>
                  <a:cubicBezTo>
                    <a:pt x="180" y="1170"/>
                    <a:pt x="111" y="1214"/>
                    <a:pt x="65" y="1280"/>
                  </a:cubicBezTo>
                  <a:cubicBezTo>
                    <a:pt x="18" y="1339"/>
                    <a:pt x="1" y="1415"/>
                    <a:pt x="16" y="1488"/>
                  </a:cubicBezTo>
                  <a:cubicBezTo>
                    <a:pt x="34" y="1561"/>
                    <a:pt x="98" y="1632"/>
                    <a:pt x="138" y="1694"/>
                  </a:cubicBezTo>
                  <a:cubicBezTo>
                    <a:pt x="233" y="1835"/>
                    <a:pt x="332" y="1972"/>
                    <a:pt x="438" y="2104"/>
                  </a:cubicBezTo>
                  <a:cubicBezTo>
                    <a:pt x="648" y="2372"/>
                    <a:pt x="883" y="2617"/>
                    <a:pt x="1142" y="2837"/>
                  </a:cubicBezTo>
                  <a:cubicBezTo>
                    <a:pt x="1286" y="2958"/>
                    <a:pt x="1441" y="3069"/>
                    <a:pt x="1602" y="3171"/>
                  </a:cubicBezTo>
                  <a:cubicBezTo>
                    <a:pt x="1687" y="3226"/>
                    <a:pt x="1781" y="3290"/>
                    <a:pt x="1885" y="3301"/>
                  </a:cubicBezTo>
                  <a:cubicBezTo>
                    <a:pt x="1888" y="3301"/>
                    <a:pt x="1892" y="3302"/>
                    <a:pt x="1895" y="3302"/>
                  </a:cubicBezTo>
                  <a:cubicBezTo>
                    <a:pt x="1901" y="3303"/>
                    <a:pt x="1906" y="3303"/>
                    <a:pt x="1912" y="3303"/>
                  </a:cubicBezTo>
                  <a:cubicBezTo>
                    <a:pt x="2148" y="3303"/>
                    <a:pt x="2262" y="2974"/>
                    <a:pt x="2317" y="2791"/>
                  </a:cubicBezTo>
                  <a:cubicBezTo>
                    <a:pt x="2494" y="2198"/>
                    <a:pt x="2552" y="1576"/>
                    <a:pt x="2560" y="958"/>
                  </a:cubicBezTo>
                  <a:cubicBezTo>
                    <a:pt x="2563" y="747"/>
                    <a:pt x="2558" y="532"/>
                    <a:pt x="2523" y="324"/>
                  </a:cubicBezTo>
                  <a:cubicBezTo>
                    <a:pt x="2520" y="311"/>
                    <a:pt x="2517" y="297"/>
                    <a:pt x="2516" y="283"/>
                  </a:cubicBezTo>
                  <a:cubicBezTo>
                    <a:pt x="2484" y="135"/>
                    <a:pt x="2383" y="1"/>
                    <a:pt x="22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33"/>
            <p:cNvSpPr/>
            <p:nvPr/>
          </p:nvSpPr>
          <p:spPr>
            <a:xfrm>
              <a:off x="7395618" y="1786956"/>
              <a:ext cx="225535" cy="176666"/>
            </a:xfrm>
            <a:custGeom>
              <a:rect b="b" l="l" r="r" t="t"/>
              <a:pathLst>
                <a:path extrusionOk="0" h="911" w="1163">
                  <a:moveTo>
                    <a:pt x="57" y="0"/>
                  </a:moveTo>
                  <a:cubicBezTo>
                    <a:pt x="37" y="0"/>
                    <a:pt x="20" y="3"/>
                    <a:pt x="0" y="7"/>
                  </a:cubicBezTo>
                  <a:cubicBezTo>
                    <a:pt x="44" y="132"/>
                    <a:pt x="178" y="236"/>
                    <a:pt x="260" y="321"/>
                  </a:cubicBezTo>
                  <a:cubicBezTo>
                    <a:pt x="347" y="412"/>
                    <a:pt x="438" y="497"/>
                    <a:pt x="533" y="580"/>
                  </a:cubicBezTo>
                  <a:cubicBezTo>
                    <a:pt x="715" y="738"/>
                    <a:pt x="921" y="884"/>
                    <a:pt x="1162" y="910"/>
                  </a:cubicBezTo>
                  <a:cubicBezTo>
                    <a:pt x="1158" y="900"/>
                    <a:pt x="1155" y="891"/>
                    <a:pt x="1150" y="883"/>
                  </a:cubicBezTo>
                  <a:lnTo>
                    <a:pt x="1150" y="883"/>
                  </a:lnTo>
                  <a:cubicBezTo>
                    <a:pt x="1153" y="888"/>
                    <a:pt x="1153" y="894"/>
                    <a:pt x="1154" y="899"/>
                  </a:cubicBezTo>
                  <a:cubicBezTo>
                    <a:pt x="866" y="709"/>
                    <a:pt x="561" y="538"/>
                    <a:pt x="338" y="277"/>
                  </a:cubicBezTo>
                  <a:cubicBezTo>
                    <a:pt x="289" y="220"/>
                    <a:pt x="229" y="156"/>
                    <a:pt x="194" y="90"/>
                  </a:cubicBezTo>
                  <a:cubicBezTo>
                    <a:pt x="167" y="32"/>
                    <a:pt x="126" y="0"/>
                    <a:pt x="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33"/>
            <p:cNvSpPr/>
            <p:nvPr/>
          </p:nvSpPr>
          <p:spPr>
            <a:xfrm>
              <a:off x="7695039" y="1576158"/>
              <a:ext cx="129736" cy="640534"/>
            </a:xfrm>
            <a:custGeom>
              <a:rect b="b" l="l" r="r" t="t"/>
              <a:pathLst>
                <a:path extrusionOk="0" h="3303" w="669">
                  <a:moveTo>
                    <a:pt x="334" y="1"/>
                  </a:moveTo>
                  <a:cubicBezTo>
                    <a:pt x="333" y="1"/>
                    <a:pt x="332" y="1"/>
                    <a:pt x="331" y="1"/>
                  </a:cubicBezTo>
                  <a:lnTo>
                    <a:pt x="337" y="5"/>
                  </a:lnTo>
                  <a:cubicBezTo>
                    <a:pt x="400" y="71"/>
                    <a:pt x="429" y="150"/>
                    <a:pt x="444" y="242"/>
                  </a:cubicBezTo>
                  <a:cubicBezTo>
                    <a:pt x="510" y="620"/>
                    <a:pt x="505" y="1007"/>
                    <a:pt x="492" y="1391"/>
                  </a:cubicBezTo>
                  <a:cubicBezTo>
                    <a:pt x="481" y="1784"/>
                    <a:pt x="458" y="2180"/>
                    <a:pt x="357" y="2559"/>
                  </a:cubicBezTo>
                  <a:cubicBezTo>
                    <a:pt x="284" y="2824"/>
                    <a:pt x="169" y="3085"/>
                    <a:pt x="1" y="3302"/>
                  </a:cubicBezTo>
                  <a:cubicBezTo>
                    <a:pt x="7" y="3303"/>
                    <a:pt x="12" y="3303"/>
                    <a:pt x="18" y="3303"/>
                  </a:cubicBezTo>
                  <a:cubicBezTo>
                    <a:pt x="254" y="3303"/>
                    <a:pt x="368" y="2974"/>
                    <a:pt x="423" y="2791"/>
                  </a:cubicBezTo>
                  <a:cubicBezTo>
                    <a:pt x="600" y="2198"/>
                    <a:pt x="658" y="1576"/>
                    <a:pt x="666" y="958"/>
                  </a:cubicBezTo>
                  <a:cubicBezTo>
                    <a:pt x="669" y="747"/>
                    <a:pt x="664" y="532"/>
                    <a:pt x="629" y="326"/>
                  </a:cubicBezTo>
                  <a:cubicBezTo>
                    <a:pt x="627" y="311"/>
                    <a:pt x="623" y="297"/>
                    <a:pt x="622" y="283"/>
                  </a:cubicBezTo>
                  <a:cubicBezTo>
                    <a:pt x="590" y="134"/>
                    <a:pt x="488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33"/>
            <p:cNvSpPr/>
            <p:nvPr/>
          </p:nvSpPr>
          <p:spPr>
            <a:xfrm>
              <a:off x="6444025" y="1893809"/>
              <a:ext cx="313189" cy="255399"/>
            </a:xfrm>
            <a:custGeom>
              <a:rect b="b" l="l" r="r" t="t"/>
              <a:pathLst>
                <a:path extrusionOk="0" h="1317" w="1615">
                  <a:moveTo>
                    <a:pt x="577" y="0"/>
                  </a:moveTo>
                  <a:cubicBezTo>
                    <a:pt x="547" y="0"/>
                    <a:pt x="516" y="16"/>
                    <a:pt x="512" y="45"/>
                  </a:cubicBezTo>
                  <a:cubicBezTo>
                    <a:pt x="508" y="58"/>
                    <a:pt x="509" y="70"/>
                    <a:pt x="514" y="82"/>
                  </a:cubicBezTo>
                  <a:cubicBezTo>
                    <a:pt x="531" y="131"/>
                    <a:pt x="578" y="161"/>
                    <a:pt x="623" y="184"/>
                  </a:cubicBezTo>
                  <a:cubicBezTo>
                    <a:pt x="700" y="228"/>
                    <a:pt x="781" y="267"/>
                    <a:pt x="863" y="304"/>
                  </a:cubicBezTo>
                  <a:cubicBezTo>
                    <a:pt x="892" y="315"/>
                    <a:pt x="925" y="336"/>
                    <a:pt x="927" y="367"/>
                  </a:cubicBezTo>
                  <a:cubicBezTo>
                    <a:pt x="929" y="398"/>
                    <a:pt x="897" y="420"/>
                    <a:pt x="870" y="432"/>
                  </a:cubicBezTo>
                  <a:cubicBezTo>
                    <a:pt x="801" y="465"/>
                    <a:pt x="721" y="477"/>
                    <a:pt x="645" y="493"/>
                  </a:cubicBezTo>
                  <a:cubicBezTo>
                    <a:pt x="508" y="522"/>
                    <a:pt x="371" y="566"/>
                    <a:pt x="242" y="621"/>
                  </a:cubicBezTo>
                  <a:cubicBezTo>
                    <a:pt x="218" y="629"/>
                    <a:pt x="198" y="643"/>
                    <a:pt x="180" y="659"/>
                  </a:cubicBezTo>
                  <a:cubicBezTo>
                    <a:pt x="162" y="676"/>
                    <a:pt x="156" y="702"/>
                    <a:pt x="165" y="725"/>
                  </a:cubicBezTo>
                  <a:cubicBezTo>
                    <a:pt x="178" y="754"/>
                    <a:pt x="211" y="761"/>
                    <a:pt x="243" y="761"/>
                  </a:cubicBezTo>
                  <a:cubicBezTo>
                    <a:pt x="251" y="761"/>
                    <a:pt x="259" y="760"/>
                    <a:pt x="267" y="760"/>
                  </a:cubicBezTo>
                  <a:cubicBezTo>
                    <a:pt x="334" y="754"/>
                    <a:pt x="399" y="749"/>
                    <a:pt x="466" y="743"/>
                  </a:cubicBezTo>
                  <a:lnTo>
                    <a:pt x="466" y="743"/>
                  </a:lnTo>
                  <a:cubicBezTo>
                    <a:pt x="425" y="789"/>
                    <a:pt x="357" y="794"/>
                    <a:pt x="294" y="801"/>
                  </a:cubicBezTo>
                  <a:cubicBezTo>
                    <a:pt x="227" y="808"/>
                    <a:pt x="161" y="822"/>
                    <a:pt x="95" y="842"/>
                  </a:cubicBezTo>
                  <a:cubicBezTo>
                    <a:pt x="71" y="849"/>
                    <a:pt x="48" y="860"/>
                    <a:pt x="27" y="877"/>
                  </a:cubicBezTo>
                  <a:cubicBezTo>
                    <a:pt x="9" y="893"/>
                    <a:pt x="1" y="919"/>
                    <a:pt x="9" y="944"/>
                  </a:cubicBezTo>
                  <a:cubicBezTo>
                    <a:pt x="22" y="977"/>
                    <a:pt x="64" y="985"/>
                    <a:pt x="100" y="985"/>
                  </a:cubicBezTo>
                  <a:cubicBezTo>
                    <a:pt x="105" y="986"/>
                    <a:pt x="110" y="986"/>
                    <a:pt x="115" y="986"/>
                  </a:cubicBezTo>
                  <a:cubicBezTo>
                    <a:pt x="192" y="986"/>
                    <a:pt x="270" y="967"/>
                    <a:pt x="345" y="955"/>
                  </a:cubicBezTo>
                  <a:cubicBezTo>
                    <a:pt x="355" y="953"/>
                    <a:pt x="365" y="952"/>
                    <a:pt x="375" y="952"/>
                  </a:cubicBezTo>
                  <a:cubicBezTo>
                    <a:pt x="390" y="952"/>
                    <a:pt x="405" y="955"/>
                    <a:pt x="415" y="965"/>
                  </a:cubicBezTo>
                  <a:cubicBezTo>
                    <a:pt x="397" y="985"/>
                    <a:pt x="366" y="992"/>
                    <a:pt x="337" y="1001"/>
                  </a:cubicBezTo>
                  <a:cubicBezTo>
                    <a:pt x="276" y="1020"/>
                    <a:pt x="221" y="1053"/>
                    <a:pt x="177" y="1097"/>
                  </a:cubicBezTo>
                  <a:cubicBezTo>
                    <a:pt x="169" y="1104"/>
                    <a:pt x="163" y="1113"/>
                    <a:pt x="159" y="1124"/>
                  </a:cubicBezTo>
                  <a:cubicBezTo>
                    <a:pt x="156" y="1144"/>
                    <a:pt x="166" y="1163"/>
                    <a:pt x="185" y="1171"/>
                  </a:cubicBezTo>
                  <a:cubicBezTo>
                    <a:pt x="200" y="1177"/>
                    <a:pt x="215" y="1180"/>
                    <a:pt x="231" y="1180"/>
                  </a:cubicBezTo>
                  <a:cubicBezTo>
                    <a:pt x="234" y="1180"/>
                    <a:pt x="237" y="1180"/>
                    <a:pt x="240" y="1180"/>
                  </a:cubicBezTo>
                  <a:cubicBezTo>
                    <a:pt x="324" y="1177"/>
                    <a:pt x="415" y="1155"/>
                    <a:pt x="497" y="1134"/>
                  </a:cubicBezTo>
                  <a:lnTo>
                    <a:pt x="497" y="1134"/>
                  </a:lnTo>
                  <a:cubicBezTo>
                    <a:pt x="473" y="1158"/>
                    <a:pt x="459" y="1189"/>
                    <a:pt x="459" y="1222"/>
                  </a:cubicBezTo>
                  <a:cubicBezTo>
                    <a:pt x="459" y="1233"/>
                    <a:pt x="461" y="1246"/>
                    <a:pt x="465" y="1257"/>
                  </a:cubicBezTo>
                  <a:cubicBezTo>
                    <a:pt x="470" y="1283"/>
                    <a:pt x="491" y="1303"/>
                    <a:pt x="516" y="1310"/>
                  </a:cubicBezTo>
                  <a:cubicBezTo>
                    <a:pt x="532" y="1314"/>
                    <a:pt x="548" y="1316"/>
                    <a:pt x="565" y="1316"/>
                  </a:cubicBezTo>
                  <a:cubicBezTo>
                    <a:pt x="577" y="1316"/>
                    <a:pt x="588" y="1315"/>
                    <a:pt x="600" y="1313"/>
                  </a:cubicBezTo>
                  <a:cubicBezTo>
                    <a:pt x="892" y="1280"/>
                    <a:pt x="1181" y="1193"/>
                    <a:pt x="1430" y="1038"/>
                  </a:cubicBezTo>
                  <a:cubicBezTo>
                    <a:pt x="1481" y="1007"/>
                    <a:pt x="1526" y="969"/>
                    <a:pt x="1562" y="923"/>
                  </a:cubicBezTo>
                  <a:cubicBezTo>
                    <a:pt x="1596" y="875"/>
                    <a:pt x="1614" y="813"/>
                    <a:pt x="1592" y="756"/>
                  </a:cubicBezTo>
                  <a:cubicBezTo>
                    <a:pt x="1576" y="707"/>
                    <a:pt x="1532" y="670"/>
                    <a:pt x="1523" y="618"/>
                  </a:cubicBezTo>
                  <a:cubicBezTo>
                    <a:pt x="1518" y="582"/>
                    <a:pt x="1532" y="548"/>
                    <a:pt x="1530" y="512"/>
                  </a:cubicBezTo>
                  <a:cubicBezTo>
                    <a:pt x="1529" y="462"/>
                    <a:pt x="1500" y="417"/>
                    <a:pt x="1467" y="378"/>
                  </a:cubicBezTo>
                  <a:cubicBezTo>
                    <a:pt x="1372" y="267"/>
                    <a:pt x="1245" y="184"/>
                    <a:pt x="1104" y="143"/>
                  </a:cubicBezTo>
                  <a:cubicBezTo>
                    <a:pt x="1091" y="139"/>
                    <a:pt x="1079" y="135"/>
                    <a:pt x="1065" y="132"/>
                  </a:cubicBezTo>
                  <a:cubicBezTo>
                    <a:pt x="937" y="102"/>
                    <a:pt x="798" y="103"/>
                    <a:pt x="682" y="41"/>
                  </a:cubicBezTo>
                  <a:cubicBezTo>
                    <a:pt x="653" y="23"/>
                    <a:pt x="622" y="9"/>
                    <a:pt x="590" y="1"/>
                  </a:cubicBezTo>
                  <a:cubicBezTo>
                    <a:pt x="586" y="0"/>
                    <a:pt x="582" y="0"/>
                    <a:pt x="577" y="0"/>
                  </a:cubicBezTo>
                  <a:close/>
                </a:path>
              </a:pathLst>
            </a:custGeom>
            <a:solidFill>
              <a:srgbClr val="FFD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33"/>
            <p:cNvSpPr/>
            <p:nvPr/>
          </p:nvSpPr>
          <p:spPr>
            <a:xfrm>
              <a:off x="6534006" y="1921734"/>
              <a:ext cx="223208" cy="227474"/>
            </a:xfrm>
            <a:custGeom>
              <a:rect b="b" l="l" r="r" t="t"/>
              <a:pathLst>
                <a:path extrusionOk="0" h="1173" w="1151">
                  <a:moveTo>
                    <a:pt x="638" y="0"/>
                  </a:moveTo>
                  <a:lnTo>
                    <a:pt x="638" y="0"/>
                  </a:lnTo>
                  <a:cubicBezTo>
                    <a:pt x="700" y="47"/>
                    <a:pt x="758" y="101"/>
                    <a:pt x="810" y="159"/>
                  </a:cubicBezTo>
                  <a:cubicBezTo>
                    <a:pt x="885" y="241"/>
                    <a:pt x="949" y="347"/>
                    <a:pt x="922" y="453"/>
                  </a:cubicBezTo>
                  <a:cubicBezTo>
                    <a:pt x="915" y="479"/>
                    <a:pt x="903" y="504"/>
                    <a:pt x="905" y="530"/>
                  </a:cubicBezTo>
                  <a:cubicBezTo>
                    <a:pt x="908" y="555"/>
                    <a:pt x="916" y="578"/>
                    <a:pt x="927" y="599"/>
                  </a:cubicBezTo>
                  <a:cubicBezTo>
                    <a:pt x="947" y="642"/>
                    <a:pt x="949" y="689"/>
                    <a:pt x="936" y="731"/>
                  </a:cubicBezTo>
                  <a:cubicBezTo>
                    <a:pt x="912" y="806"/>
                    <a:pt x="835" y="850"/>
                    <a:pt x="765" y="883"/>
                  </a:cubicBezTo>
                  <a:cubicBezTo>
                    <a:pt x="635" y="947"/>
                    <a:pt x="502" y="1004"/>
                    <a:pt x="364" y="1051"/>
                  </a:cubicBezTo>
                  <a:cubicBezTo>
                    <a:pt x="311" y="1070"/>
                    <a:pt x="256" y="1086"/>
                    <a:pt x="200" y="1099"/>
                  </a:cubicBezTo>
                  <a:cubicBezTo>
                    <a:pt x="152" y="1111"/>
                    <a:pt x="103" y="1118"/>
                    <a:pt x="52" y="1118"/>
                  </a:cubicBezTo>
                  <a:cubicBezTo>
                    <a:pt x="49" y="1118"/>
                    <a:pt x="46" y="1118"/>
                    <a:pt x="43" y="1118"/>
                  </a:cubicBezTo>
                  <a:cubicBezTo>
                    <a:pt x="29" y="1118"/>
                    <a:pt x="14" y="1116"/>
                    <a:pt x="1" y="1113"/>
                  </a:cubicBezTo>
                  <a:lnTo>
                    <a:pt x="1" y="1113"/>
                  </a:lnTo>
                  <a:cubicBezTo>
                    <a:pt x="6" y="1139"/>
                    <a:pt x="27" y="1159"/>
                    <a:pt x="52" y="1166"/>
                  </a:cubicBezTo>
                  <a:cubicBezTo>
                    <a:pt x="68" y="1170"/>
                    <a:pt x="84" y="1172"/>
                    <a:pt x="101" y="1172"/>
                  </a:cubicBezTo>
                  <a:cubicBezTo>
                    <a:pt x="113" y="1172"/>
                    <a:pt x="124" y="1171"/>
                    <a:pt x="136" y="1169"/>
                  </a:cubicBezTo>
                  <a:cubicBezTo>
                    <a:pt x="428" y="1136"/>
                    <a:pt x="717" y="1049"/>
                    <a:pt x="966" y="894"/>
                  </a:cubicBezTo>
                  <a:cubicBezTo>
                    <a:pt x="1017" y="863"/>
                    <a:pt x="1062" y="825"/>
                    <a:pt x="1098" y="779"/>
                  </a:cubicBezTo>
                  <a:cubicBezTo>
                    <a:pt x="1132" y="731"/>
                    <a:pt x="1150" y="669"/>
                    <a:pt x="1128" y="613"/>
                  </a:cubicBezTo>
                  <a:cubicBezTo>
                    <a:pt x="1110" y="565"/>
                    <a:pt x="1066" y="528"/>
                    <a:pt x="1059" y="475"/>
                  </a:cubicBezTo>
                  <a:cubicBezTo>
                    <a:pt x="1054" y="439"/>
                    <a:pt x="1068" y="405"/>
                    <a:pt x="1066" y="369"/>
                  </a:cubicBezTo>
                  <a:cubicBezTo>
                    <a:pt x="1065" y="320"/>
                    <a:pt x="1035" y="274"/>
                    <a:pt x="1003" y="236"/>
                  </a:cubicBezTo>
                  <a:cubicBezTo>
                    <a:pt x="907" y="124"/>
                    <a:pt x="780" y="42"/>
                    <a:pt x="638" y="0"/>
                  </a:cubicBezTo>
                  <a:close/>
                </a:path>
              </a:pathLst>
            </a:custGeom>
            <a:solidFill>
              <a:srgbClr val="FFCF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33"/>
            <p:cNvSpPr/>
            <p:nvPr/>
          </p:nvSpPr>
          <p:spPr>
            <a:xfrm>
              <a:off x="5940400" y="1772605"/>
              <a:ext cx="219523" cy="858894"/>
            </a:xfrm>
            <a:custGeom>
              <a:rect b="b" l="l" r="r" t="t"/>
              <a:pathLst>
                <a:path extrusionOk="0" h="4429" w="1132">
                  <a:moveTo>
                    <a:pt x="602" y="0"/>
                  </a:moveTo>
                  <a:cubicBezTo>
                    <a:pt x="498" y="0"/>
                    <a:pt x="378" y="86"/>
                    <a:pt x="321" y="161"/>
                  </a:cubicBezTo>
                  <a:cubicBezTo>
                    <a:pt x="223" y="290"/>
                    <a:pt x="150" y="438"/>
                    <a:pt x="106" y="593"/>
                  </a:cubicBezTo>
                  <a:cubicBezTo>
                    <a:pt x="19" y="879"/>
                    <a:pt x="4" y="1213"/>
                    <a:pt x="2" y="1509"/>
                  </a:cubicBezTo>
                  <a:cubicBezTo>
                    <a:pt x="0" y="1832"/>
                    <a:pt x="22" y="2154"/>
                    <a:pt x="69" y="2475"/>
                  </a:cubicBezTo>
                  <a:cubicBezTo>
                    <a:pt x="135" y="2946"/>
                    <a:pt x="273" y="3406"/>
                    <a:pt x="477" y="3838"/>
                  </a:cubicBezTo>
                  <a:cubicBezTo>
                    <a:pt x="508" y="3904"/>
                    <a:pt x="540" y="3971"/>
                    <a:pt x="569" y="4039"/>
                  </a:cubicBezTo>
                  <a:cubicBezTo>
                    <a:pt x="592" y="4093"/>
                    <a:pt x="624" y="4193"/>
                    <a:pt x="665" y="4236"/>
                  </a:cubicBezTo>
                  <a:cubicBezTo>
                    <a:pt x="682" y="4270"/>
                    <a:pt x="701" y="4303"/>
                    <a:pt x="724" y="4332"/>
                  </a:cubicBezTo>
                  <a:cubicBezTo>
                    <a:pt x="790" y="4409"/>
                    <a:pt x="892" y="4429"/>
                    <a:pt x="996" y="4429"/>
                  </a:cubicBezTo>
                  <a:cubicBezTo>
                    <a:pt x="1041" y="4429"/>
                    <a:pt x="1088" y="4425"/>
                    <a:pt x="1132" y="4420"/>
                  </a:cubicBezTo>
                  <a:cubicBezTo>
                    <a:pt x="1064" y="3875"/>
                    <a:pt x="998" y="3328"/>
                    <a:pt x="931" y="2782"/>
                  </a:cubicBezTo>
                  <a:cubicBezTo>
                    <a:pt x="877" y="2339"/>
                    <a:pt x="823" y="1894"/>
                    <a:pt x="799" y="1448"/>
                  </a:cubicBezTo>
                  <a:cubicBezTo>
                    <a:pt x="779" y="1079"/>
                    <a:pt x="779" y="710"/>
                    <a:pt x="752" y="343"/>
                  </a:cubicBezTo>
                  <a:cubicBezTo>
                    <a:pt x="745" y="237"/>
                    <a:pt x="770" y="25"/>
                    <a:pt x="629" y="3"/>
                  </a:cubicBezTo>
                  <a:cubicBezTo>
                    <a:pt x="620" y="1"/>
                    <a:pt x="611" y="0"/>
                    <a:pt x="6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33"/>
            <p:cNvSpPr/>
            <p:nvPr/>
          </p:nvSpPr>
          <p:spPr>
            <a:xfrm>
              <a:off x="5978797" y="1778035"/>
              <a:ext cx="181126" cy="852300"/>
            </a:xfrm>
            <a:custGeom>
              <a:rect b="b" l="l" r="r" t="t"/>
              <a:pathLst>
                <a:path extrusionOk="0" h="4395" w="934">
                  <a:moveTo>
                    <a:pt x="488" y="1"/>
                  </a:moveTo>
                  <a:cubicBezTo>
                    <a:pt x="423" y="31"/>
                    <a:pt x="367" y="76"/>
                    <a:pt x="321" y="131"/>
                  </a:cubicBezTo>
                  <a:cubicBezTo>
                    <a:pt x="223" y="261"/>
                    <a:pt x="150" y="408"/>
                    <a:pt x="106" y="565"/>
                  </a:cubicBezTo>
                  <a:cubicBezTo>
                    <a:pt x="21" y="851"/>
                    <a:pt x="5" y="1185"/>
                    <a:pt x="2" y="1481"/>
                  </a:cubicBezTo>
                  <a:cubicBezTo>
                    <a:pt x="0" y="1803"/>
                    <a:pt x="22" y="2126"/>
                    <a:pt x="69" y="2446"/>
                  </a:cubicBezTo>
                  <a:cubicBezTo>
                    <a:pt x="135" y="2918"/>
                    <a:pt x="273" y="3378"/>
                    <a:pt x="477" y="3808"/>
                  </a:cubicBezTo>
                  <a:cubicBezTo>
                    <a:pt x="508" y="3876"/>
                    <a:pt x="540" y="3942"/>
                    <a:pt x="569" y="4009"/>
                  </a:cubicBezTo>
                  <a:cubicBezTo>
                    <a:pt x="592" y="4065"/>
                    <a:pt x="624" y="4165"/>
                    <a:pt x="665" y="4208"/>
                  </a:cubicBezTo>
                  <a:cubicBezTo>
                    <a:pt x="682" y="4242"/>
                    <a:pt x="701" y="4274"/>
                    <a:pt x="725" y="4304"/>
                  </a:cubicBezTo>
                  <a:cubicBezTo>
                    <a:pt x="771" y="4358"/>
                    <a:pt x="837" y="4384"/>
                    <a:pt x="908" y="4395"/>
                  </a:cubicBezTo>
                  <a:lnTo>
                    <a:pt x="934" y="4392"/>
                  </a:lnTo>
                  <a:cubicBezTo>
                    <a:pt x="866" y="3846"/>
                    <a:pt x="800" y="3299"/>
                    <a:pt x="733" y="2754"/>
                  </a:cubicBezTo>
                  <a:cubicBezTo>
                    <a:pt x="679" y="2311"/>
                    <a:pt x="625" y="1866"/>
                    <a:pt x="601" y="1419"/>
                  </a:cubicBezTo>
                  <a:cubicBezTo>
                    <a:pt x="581" y="1051"/>
                    <a:pt x="581" y="681"/>
                    <a:pt x="554" y="313"/>
                  </a:cubicBezTo>
                  <a:cubicBezTo>
                    <a:pt x="547" y="226"/>
                    <a:pt x="563" y="65"/>
                    <a:pt x="4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33"/>
            <p:cNvSpPr/>
            <p:nvPr/>
          </p:nvSpPr>
          <p:spPr>
            <a:xfrm>
              <a:off x="6137816" y="3717681"/>
              <a:ext cx="294960" cy="218360"/>
            </a:xfrm>
            <a:custGeom>
              <a:rect b="b" l="l" r="r" t="t"/>
              <a:pathLst>
                <a:path extrusionOk="0" h="1126" w="1521">
                  <a:moveTo>
                    <a:pt x="1285" y="0"/>
                  </a:moveTo>
                  <a:cubicBezTo>
                    <a:pt x="1105" y="0"/>
                    <a:pt x="929" y="56"/>
                    <a:pt x="762" y="125"/>
                  </a:cubicBezTo>
                  <a:cubicBezTo>
                    <a:pt x="718" y="143"/>
                    <a:pt x="675" y="162"/>
                    <a:pt x="633" y="183"/>
                  </a:cubicBezTo>
                  <a:cubicBezTo>
                    <a:pt x="546" y="222"/>
                    <a:pt x="465" y="270"/>
                    <a:pt x="389" y="326"/>
                  </a:cubicBezTo>
                  <a:cubicBezTo>
                    <a:pt x="334" y="366"/>
                    <a:pt x="282" y="413"/>
                    <a:pt x="236" y="465"/>
                  </a:cubicBezTo>
                  <a:cubicBezTo>
                    <a:pt x="187" y="520"/>
                    <a:pt x="154" y="591"/>
                    <a:pt x="117" y="653"/>
                  </a:cubicBezTo>
                  <a:cubicBezTo>
                    <a:pt x="63" y="743"/>
                    <a:pt x="1" y="860"/>
                    <a:pt x="38" y="968"/>
                  </a:cubicBezTo>
                  <a:cubicBezTo>
                    <a:pt x="74" y="1068"/>
                    <a:pt x="186" y="1125"/>
                    <a:pt x="292" y="1125"/>
                  </a:cubicBezTo>
                  <a:cubicBezTo>
                    <a:pt x="297" y="1125"/>
                    <a:pt x="302" y="1125"/>
                    <a:pt x="307" y="1125"/>
                  </a:cubicBezTo>
                  <a:cubicBezTo>
                    <a:pt x="417" y="1119"/>
                    <a:pt x="517" y="1057"/>
                    <a:pt x="598" y="983"/>
                  </a:cubicBezTo>
                  <a:cubicBezTo>
                    <a:pt x="689" y="903"/>
                    <a:pt x="765" y="801"/>
                    <a:pt x="870" y="738"/>
                  </a:cubicBezTo>
                  <a:cubicBezTo>
                    <a:pt x="967" y="676"/>
                    <a:pt x="1084" y="650"/>
                    <a:pt x="1190" y="606"/>
                  </a:cubicBezTo>
                  <a:cubicBezTo>
                    <a:pt x="1305" y="558"/>
                    <a:pt x="1401" y="475"/>
                    <a:pt x="1466" y="369"/>
                  </a:cubicBezTo>
                  <a:cubicBezTo>
                    <a:pt x="1493" y="330"/>
                    <a:pt x="1511" y="286"/>
                    <a:pt x="1519" y="240"/>
                  </a:cubicBezTo>
                  <a:lnTo>
                    <a:pt x="1519" y="231"/>
                  </a:lnTo>
                  <a:cubicBezTo>
                    <a:pt x="1521" y="212"/>
                    <a:pt x="1518" y="194"/>
                    <a:pt x="1514" y="178"/>
                  </a:cubicBezTo>
                  <a:cubicBezTo>
                    <a:pt x="1510" y="164"/>
                    <a:pt x="1507" y="150"/>
                    <a:pt x="1501" y="138"/>
                  </a:cubicBezTo>
                  <a:cubicBezTo>
                    <a:pt x="1481" y="67"/>
                    <a:pt x="1423" y="8"/>
                    <a:pt x="1347" y="3"/>
                  </a:cubicBezTo>
                  <a:cubicBezTo>
                    <a:pt x="1326" y="1"/>
                    <a:pt x="1305" y="0"/>
                    <a:pt x="128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33"/>
            <p:cNvSpPr/>
            <p:nvPr/>
          </p:nvSpPr>
          <p:spPr>
            <a:xfrm>
              <a:off x="6237494" y="3717681"/>
              <a:ext cx="193925" cy="116549"/>
            </a:xfrm>
            <a:custGeom>
              <a:rect b="b" l="l" r="r" t="t"/>
              <a:pathLst>
                <a:path extrusionOk="0" h="601" w="1000">
                  <a:moveTo>
                    <a:pt x="769" y="0"/>
                  </a:moveTo>
                  <a:cubicBezTo>
                    <a:pt x="591" y="0"/>
                    <a:pt x="413" y="56"/>
                    <a:pt x="247" y="125"/>
                  </a:cubicBezTo>
                  <a:cubicBezTo>
                    <a:pt x="204" y="143"/>
                    <a:pt x="161" y="162"/>
                    <a:pt x="117" y="183"/>
                  </a:cubicBezTo>
                  <a:cubicBezTo>
                    <a:pt x="98" y="227"/>
                    <a:pt x="82" y="273"/>
                    <a:pt x="71" y="318"/>
                  </a:cubicBezTo>
                  <a:cubicBezTo>
                    <a:pt x="53" y="384"/>
                    <a:pt x="0" y="575"/>
                    <a:pt x="105" y="597"/>
                  </a:cubicBezTo>
                  <a:cubicBezTo>
                    <a:pt x="114" y="599"/>
                    <a:pt x="122" y="600"/>
                    <a:pt x="131" y="600"/>
                  </a:cubicBezTo>
                  <a:cubicBezTo>
                    <a:pt x="195" y="600"/>
                    <a:pt x="268" y="554"/>
                    <a:pt x="320" y="529"/>
                  </a:cubicBezTo>
                  <a:cubicBezTo>
                    <a:pt x="463" y="456"/>
                    <a:pt x="609" y="391"/>
                    <a:pt x="759" y="335"/>
                  </a:cubicBezTo>
                  <a:cubicBezTo>
                    <a:pt x="818" y="312"/>
                    <a:pt x="879" y="292"/>
                    <a:pt x="928" y="255"/>
                  </a:cubicBezTo>
                  <a:cubicBezTo>
                    <a:pt x="959" y="234"/>
                    <a:pt x="982" y="208"/>
                    <a:pt x="1000" y="178"/>
                  </a:cubicBezTo>
                  <a:cubicBezTo>
                    <a:pt x="997" y="164"/>
                    <a:pt x="993" y="150"/>
                    <a:pt x="987" y="138"/>
                  </a:cubicBezTo>
                  <a:cubicBezTo>
                    <a:pt x="967" y="67"/>
                    <a:pt x="909" y="8"/>
                    <a:pt x="832" y="3"/>
                  </a:cubicBezTo>
                  <a:cubicBezTo>
                    <a:pt x="811" y="1"/>
                    <a:pt x="790" y="0"/>
                    <a:pt x="76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33"/>
            <p:cNvSpPr/>
            <p:nvPr/>
          </p:nvSpPr>
          <p:spPr>
            <a:xfrm>
              <a:off x="6324761" y="3816777"/>
              <a:ext cx="346544" cy="220299"/>
            </a:xfrm>
            <a:custGeom>
              <a:rect b="b" l="l" r="r" t="t"/>
              <a:pathLst>
                <a:path extrusionOk="0" h="1136" w="1787">
                  <a:moveTo>
                    <a:pt x="1523" y="0"/>
                  </a:moveTo>
                  <a:cubicBezTo>
                    <a:pt x="1457" y="0"/>
                    <a:pt x="1389" y="11"/>
                    <a:pt x="1337" y="16"/>
                  </a:cubicBezTo>
                  <a:cubicBezTo>
                    <a:pt x="1190" y="31"/>
                    <a:pt x="1045" y="58"/>
                    <a:pt x="898" y="85"/>
                  </a:cubicBezTo>
                  <a:cubicBezTo>
                    <a:pt x="871" y="89"/>
                    <a:pt x="844" y="93"/>
                    <a:pt x="817" y="100"/>
                  </a:cubicBezTo>
                  <a:cubicBezTo>
                    <a:pt x="736" y="114"/>
                    <a:pt x="654" y="136"/>
                    <a:pt x="576" y="164"/>
                  </a:cubicBezTo>
                  <a:cubicBezTo>
                    <a:pt x="436" y="216"/>
                    <a:pt x="309" y="300"/>
                    <a:pt x="207" y="410"/>
                  </a:cubicBezTo>
                  <a:cubicBezTo>
                    <a:pt x="96" y="531"/>
                    <a:pt x="16" y="685"/>
                    <a:pt x="5" y="849"/>
                  </a:cubicBezTo>
                  <a:cubicBezTo>
                    <a:pt x="1" y="900"/>
                    <a:pt x="9" y="950"/>
                    <a:pt x="28" y="996"/>
                  </a:cubicBezTo>
                  <a:cubicBezTo>
                    <a:pt x="67" y="1078"/>
                    <a:pt x="156" y="1127"/>
                    <a:pt x="246" y="1134"/>
                  </a:cubicBezTo>
                  <a:cubicBezTo>
                    <a:pt x="254" y="1135"/>
                    <a:pt x="263" y="1135"/>
                    <a:pt x="272" y="1135"/>
                  </a:cubicBezTo>
                  <a:cubicBezTo>
                    <a:pt x="354" y="1135"/>
                    <a:pt x="434" y="1107"/>
                    <a:pt x="506" y="1072"/>
                  </a:cubicBezTo>
                  <a:cubicBezTo>
                    <a:pt x="587" y="1034"/>
                    <a:pt x="663" y="983"/>
                    <a:pt x="743" y="941"/>
                  </a:cubicBezTo>
                  <a:cubicBezTo>
                    <a:pt x="862" y="879"/>
                    <a:pt x="993" y="841"/>
                    <a:pt x="1127" y="826"/>
                  </a:cubicBezTo>
                  <a:cubicBezTo>
                    <a:pt x="1219" y="816"/>
                    <a:pt x="1312" y="816"/>
                    <a:pt x="1402" y="791"/>
                  </a:cubicBezTo>
                  <a:cubicBezTo>
                    <a:pt x="1531" y="758"/>
                    <a:pt x="1642" y="674"/>
                    <a:pt x="1710" y="560"/>
                  </a:cubicBezTo>
                  <a:cubicBezTo>
                    <a:pt x="1742" y="508"/>
                    <a:pt x="1763" y="450"/>
                    <a:pt x="1772" y="389"/>
                  </a:cubicBezTo>
                  <a:cubicBezTo>
                    <a:pt x="1786" y="319"/>
                    <a:pt x="1785" y="248"/>
                    <a:pt x="1768" y="179"/>
                  </a:cubicBezTo>
                  <a:cubicBezTo>
                    <a:pt x="1760" y="135"/>
                    <a:pt x="1739" y="93"/>
                    <a:pt x="1709" y="59"/>
                  </a:cubicBezTo>
                  <a:cubicBezTo>
                    <a:pt x="1665" y="13"/>
                    <a:pt x="1595" y="0"/>
                    <a:pt x="15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33"/>
            <p:cNvSpPr/>
            <p:nvPr/>
          </p:nvSpPr>
          <p:spPr>
            <a:xfrm>
              <a:off x="6450812" y="3816389"/>
              <a:ext cx="220493" cy="107047"/>
            </a:xfrm>
            <a:custGeom>
              <a:rect b="b" l="l" r="r" t="t"/>
              <a:pathLst>
                <a:path extrusionOk="0" h="552" w="1137">
                  <a:moveTo>
                    <a:pt x="872" y="1"/>
                  </a:moveTo>
                  <a:cubicBezTo>
                    <a:pt x="806" y="1"/>
                    <a:pt x="739" y="11"/>
                    <a:pt x="689" y="15"/>
                  </a:cubicBezTo>
                  <a:cubicBezTo>
                    <a:pt x="540" y="32"/>
                    <a:pt x="395" y="58"/>
                    <a:pt x="248" y="84"/>
                  </a:cubicBezTo>
                  <a:cubicBezTo>
                    <a:pt x="221" y="90"/>
                    <a:pt x="194" y="94"/>
                    <a:pt x="168" y="99"/>
                  </a:cubicBezTo>
                  <a:cubicBezTo>
                    <a:pt x="130" y="141"/>
                    <a:pt x="98" y="188"/>
                    <a:pt x="72" y="237"/>
                  </a:cubicBezTo>
                  <a:cubicBezTo>
                    <a:pt x="40" y="300"/>
                    <a:pt x="0" y="391"/>
                    <a:pt x="6" y="467"/>
                  </a:cubicBezTo>
                  <a:cubicBezTo>
                    <a:pt x="11" y="541"/>
                    <a:pt x="153" y="550"/>
                    <a:pt x="211" y="551"/>
                  </a:cubicBezTo>
                  <a:cubicBezTo>
                    <a:pt x="228" y="551"/>
                    <a:pt x="246" y="552"/>
                    <a:pt x="263" y="552"/>
                  </a:cubicBezTo>
                  <a:cubicBezTo>
                    <a:pt x="507" y="552"/>
                    <a:pt x="751" y="515"/>
                    <a:pt x="985" y="442"/>
                  </a:cubicBezTo>
                  <a:cubicBezTo>
                    <a:pt x="1031" y="428"/>
                    <a:pt x="1078" y="411"/>
                    <a:pt x="1122" y="391"/>
                  </a:cubicBezTo>
                  <a:cubicBezTo>
                    <a:pt x="1136" y="321"/>
                    <a:pt x="1135" y="248"/>
                    <a:pt x="1118" y="178"/>
                  </a:cubicBezTo>
                  <a:cubicBezTo>
                    <a:pt x="1110" y="134"/>
                    <a:pt x="1089" y="93"/>
                    <a:pt x="1060" y="60"/>
                  </a:cubicBezTo>
                  <a:cubicBezTo>
                    <a:pt x="1015" y="13"/>
                    <a:pt x="944" y="1"/>
                    <a:pt x="8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33"/>
            <p:cNvSpPr/>
            <p:nvPr/>
          </p:nvSpPr>
          <p:spPr>
            <a:xfrm>
              <a:off x="6077505" y="2573713"/>
              <a:ext cx="280803" cy="1262258"/>
            </a:xfrm>
            <a:custGeom>
              <a:rect b="b" l="l" r="r" t="t"/>
              <a:pathLst>
                <a:path extrusionOk="0" h="6509" w="1448">
                  <a:moveTo>
                    <a:pt x="1222" y="503"/>
                  </a:moveTo>
                  <a:cubicBezTo>
                    <a:pt x="1222" y="503"/>
                    <a:pt x="1222" y="503"/>
                    <a:pt x="1222" y="503"/>
                  </a:cubicBezTo>
                  <a:lnTo>
                    <a:pt x="1222" y="503"/>
                  </a:lnTo>
                  <a:cubicBezTo>
                    <a:pt x="1222" y="503"/>
                    <a:pt x="1222" y="503"/>
                    <a:pt x="1222" y="503"/>
                  </a:cubicBezTo>
                  <a:close/>
                  <a:moveTo>
                    <a:pt x="21" y="0"/>
                  </a:moveTo>
                  <a:cubicBezTo>
                    <a:pt x="20" y="11"/>
                    <a:pt x="20" y="19"/>
                    <a:pt x="19" y="30"/>
                  </a:cubicBezTo>
                  <a:cubicBezTo>
                    <a:pt x="8" y="196"/>
                    <a:pt x="1" y="362"/>
                    <a:pt x="4" y="527"/>
                  </a:cubicBezTo>
                  <a:cubicBezTo>
                    <a:pt x="6" y="858"/>
                    <a:pt x="34" y="1187"/>
                    <a:pt x="89" y="1513"/>
                  </a:cubicBezTo>
                  <a:cubicBezTo>
                    <a:pt x="196" y="2142"/>
                    <a:pt x="300" y="2749"/>
                    <a:pt x="268" y="3392"/>
                  </a:cubicBezTo>
                  <a:cubicBezTo>
                    <a:pt x="238" y="3961"/>
                    <a:pt x="118" y="4498"/>
                    <a:pt x="218" y="5070"/>
                  </a:cubicBezTo>
                  <a:cubicBezTo>
                    <a:pt x="269" y="5357"/>
                    <a:pt x="429" y="6353"/>
                    <a:pt x="455" y="6433"/>
                  </a:cubicBezTo>
                  <a:cubicBezTo>
                    <a:pt x="456" y="6437"/>
                    <a:pt x="458" y="6441"/>
                    <a:pt x="461" y="6446"/>
                  </a:cubicBezTo>
                  <a:cubicBezTo>
                    <a:pt x="463" y="6448"/>
                    <a:pt x="466" y="6451"/>
                    <a:pt x="470" y="6452"/>
                  </a:cubicBezTo>
                  <a:cubicBezTo>
                    <a:pt x="523" y="6490"/>
                    <a:pt x="587" y="6509"/>
                    <a:pt x="652" y="6509"/>
                  </a:cubicBezTo>
                  <a:cubicBezTo>
                    <a:pt x="654" y="6509"/>
                    <a:pt x="657" y="6509"/>
                    <a:pt x="659" y="6509"/>
                  </a:cubicBezTo>
                  <a:cubicBezTo>
                    <a:pt x="733" y="6507"/>
                    <a:pt x="807" y="6494"/>
                    <a:pt x="878" y="6470"/>
                  </a:cubicBezTo>
                  <a:cubicBezTo>
                    <a:pt x="945" y="6447"/>
                    <a:pt x="1007" y="6414"/>
                    <a:pt x="1065" y="6373"/>
                  </a:cubicBezTo>
                  <a:cubicBezTo>
                    <a:pt x="1083" y="6360"/>
                    <a:pt x="1097" y="6346"/>
                    <a:pt x="1108" y="6328"/>
                  </a:cubicBezTo>
                  <a:cubicBezTo>
                    <a:pt x="1139" y="6279"/>
                    <a:pt x="1126" y="6202"/>
                    <a:pt x="1128" y="6145"/>
                  </a:cubicBezTo>
                  <a:cubicBezTo>
                    <a:pt x="1134" y="6064"/>
                    <a:pt x="1161" y="5563"/>
                    <a:pt x="1175" y="5395"/>
                  </a:cubicBezTo>
                  <a:cubicBezTo>
                    <a:pt x="1198" y="5063"/>
                    <a:pt x="1230" y="4732"/>
                    <a:pt x="1266" y="4401"/>
                  </a:cubicBezTo>
                  <a:cubicBezTo>
                    <a:pt x="1311" y="3988"/>
                    <a:pt x="1336" y="3574"/>
                    <a:pt x="1373" y="3161"/>
                  </a:cubicBezTo>
                  <a:cubicBezTo>
                    <a:pt x="1383" y="3052"/>
                    <a:pt x="1391" y="2942"/>
                    <a:pt x="1399" y="2835"/>
                  </a:cubicBezTo>
                  <a:cubicBezTo>
                    <a:pt x="1420" y="2552"/>
                    <a:pt x="1441" y="2270"/>
                    <a:pt x="1446" y="1988"/>
                  </a:cubicBezTo>
                  <a:cubicBezTo>
                    <a:pt x="1448" y="1842"/>
                    <a:pt x="1416" y="1697"/>
                    <a:pt x="1401" y="1553"/>
                  </a:cubicBezTo>
                  <a:cubicBezTo>
                    <a:pt x="1394" y="1495"/>
                    <a:pt x="1393" y="1439"/>
                    <a:pt x="1394" y="1381"/>
                  </a:cubicBezTo>
                  <a:cubicBezTo>
                    <a:pt x="1402" y="1166"/>
                    <a:pt x="1332" y="933"/>
                    <a:pt x="1291" y="721"/>
                  </a:cubicBezTo>
                  <a:cubicBezTo>
                    <a:pt x="1277" y="646"/>
                    <a:pt x="1262" y="569"/>
                    <a:pt x="1222" y="503"/>
                  </a:cubicBezTo>
                  <a:lnTo>
                    <a:pt x="1222" y="503"/>
                  </a:lnTo>
                  <a:cubicBezTo>
                    <a:pt x="1238" y="530"/>
                    <a:pt x="1183" y="646"/>
                    <a:pt x="1164" y="669"/>
                  </a:cubicBezTo>
                  <a:cubicBezTo>
                    <a:pt x="1135" y="710"/>
                    <a:pt x="1112" y="717"/>
                    <a:pt x="1064" y="720"/>
                  </a:cubicBezTo>
                  <a:cubicBezTo>
                    <a:pt x="1041" y="722"/>
                    <a:pt x="1019" y="723"/>
                    <a:pt x="996" y="723"/>
                  </a:cubicBezTo>
                  <a:cubicBezTo>
                    <a:pt x="867" y="723"/>
                    <a:pt x="729" y="695"/>
                    <a:pt x="612" y="654"/>
                  </a:cubicBezTo>
                  <a:cubicBezTo>
                    <a:pt x="491" y="611"/>
                    <a:pt x="339" y="536"/>
                    <a:pt x="262" y="427"/>
                  </a:cubicBezTo>
                  <a:cubicBezTo>
                    <a:pt x="173" y="296"/>
                    <a:pt x="103" y="140"/>
                    <a:pt x="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33"/>
            <p:cNvSpPr/>
            <p:nvPr/>
          </p:nvSpPr>
          <p:spPr>
            <a:xfrm>
              <a:off x="6077893" y="2573713"/>
              <a:ext cx="280416" cy="1254889"/>
            </a:xfrm>
            <a:custGeom>
              <a:rect b="b" l="l" r="r" t="t"/>
              <a:pathLst>
                <a:path extrusionOk="0" h="6471" w="1446">
                  <a:moveTo>
                    <a:pt x="21" y="0"/>
                  </a:moveTo>
                  <a:cubicBezTo>
                    <a:pt x="19" y="11"/>
                    <a:pt x="19" y="19"/>
                    <a:pt x="18" y="30"/>
                  </a:cubicBezTo>
                  <a:cubicBezTo>
                    <a:pt x="6" y="196"/>
                    <a:pt x="0" y="362"/>
                    <a:pt x="3" y="527"/>
                  </a:cubicBezTo>
                  <a:cubicBezTo>
                    <a:pt x="41" y="576"/>
                    <a:pt x="81" y="624"/>
                    <a:pt x="114" y="668"/>
                  </a:cubicBezTo>
                  <a:cubicBezTo>
                    <a:pt x="130" y="686"/>
                    <a:pt x="141" y="704"/>
                    <a:pt x="154" y="723"/>
                  </a:cubicBezTo>
                  <a:cubicBezTo>
                    <a:pt x="585" y="1330"/>
                    <a:pt x="826" y="2145"/>
                    <a:pt x="896" y="2879"/>
                  </a:cubicBezTo>
                  <a:cubicBezTo>
                    <a:pt x="927" y="3202"/>
                    <a:pt x="912" y="3530"/>
                    <a:pt x="899" y="3856"/>
                  </a:cubicBezTo>
                  <a:cubicBezTo>
                    <a:pt x="869" y="4726"/>
                    <a:pt x="861" y="5599"/>
                    <a:pt x="876" y="6470"/>
                  </a:cubicBezTo>
                  <a:cubicBezTo>
                    <a:pt x="943" y="6447"/>
                    <a:pt x="1005" y="6414"/>
                    <a:pt x="1063" y="6373"/>
                  </a:cubicBezTo>
                  <a:cubicBezTo>
                    <a:pt x="1081" y="6360"/>
                    <a:pt x="1095" y="6346"/>
                    <a:pt x="1106" y="6328"/>
                  </a:cubicBezTo>
                  <a:cubicBezTo>
                    <a:pt x="1137" y="6279"/>
                    <a:pt x="1124" y="6202"/>
                    <a:pt x="1126" y="6145"/>
                  </a:cubicBezTo>
                  <a:cubicBezTo>
                    <a:pt x="1132" y="6064"/>
                    <a:pt x="1159" y="5563"/>
                    <a:pt x="1173" y="5395"/>
                  </a:cubicBezTo>
                  <a:cubicBezTo>
                    <a:pt x="1196" y="5063"/>
                    <a:pt x="1228" y="4732"/>
                    <a:pt x="1264" y="4401"/>
                  </a:cubicBezTo>
                  <a:cubicBezTo>
                    <a:pt x="1309" y="3988"/>
                    <a:pt x="1334" y="3574"/>
                    <a:pt x="1371" y="3161"/>
                  </a:cubicBezTo>
                  <a:cubicBezTo>
                    <a:pt x="1381" y="3052"/>
                    <a:pt x="1389" y="2942"/>
                    <a:pt x="1397" y="2835"/>
                  </a:cubicBezTo>
                  <a:cubicBezTo>
                    <a:pt x="1418" y="2552"/>
                    <a:pt x="1439" y="2270"/>
                    <a:pt x="1444" y="1988"/>
                  </a:cubicBezTo>
                  <a:cubicBezTo>
                    <a:pt x="1446" y="1842"/>
                    <a:pt x="1414" y="1697"/>
                    <a:pt x="1399" y="1553"/>
                  </a:cubicBezTo>
                  <a:cubicBezTo>
                    <a:pt x="1392" y="1495"/>
                    <a:pt x="1391" y="1439"/>
                    <a:pt x="1393" y="1381"/>
                  </a:cubicBezTo>
                  <a:cubicBezTo>
                    <a:pt x="1402" y="1166"/>
                    <a:pt x="1330" y="933"/>
                    <a:pt x="1290" y="721"/>
                  </a:cubicBezTo>
                  <a:cubicBezTo>
                    <a:pt x="1275" y="646"/>
                    <a:pt x="1261" y="569"/>
                    <a:pt x="1221" y="503"/>
                  </a:cubicBezTo>
                  <a:lnTo>
                    <a:pt x="1221" y="503"/>
                  </a:lnTo>
                  <a:cubicBezTo>
                    <a:pt x="1236" y="529"/>
                    <a:pt x="1181" y="646"/>
                    <a:pt x="1162" y="669"/>
                  </a:cubicBezTo>
                  <a:cubicBezTo>
                    <a:pt x="1133" y="710"/>
                    <a:pt x="1111" y="717"/>
                    <a:pt x="1062" y="720"/>
                  </a:cubicBezTo>
                  <a:cubicBezTo>
                    <a:pt x="1039" y="722"/>
                    <a:pt x="1017" y="723"/>
                    <a:pt x="994" y="723"/>
                  </a:cubicBezTo>
                  <a:cubicBezTo>
                    <a:pt x="865" y="723"/>
                    <a:pt x="727" y="695"/>
                    <a:pt x="611" y="654"/>
                  </a:cubicBezTo>
                  <a:cubicBezTo>
                    <a:pt x="489" y="611"/>
                    <a:pt x="337" y="536"/>
                    <a:pt x="262" y="427"/>
                  </a:cubicBezTo>
                  <a:cubicBezTo>
                    <a:pt x="171" y="296"/>
                    <a:pt x="101" y="140"/>
                    <a:pt x="21" y="0"/>
                  </a:cubicBezTo>
                  <a:close/>
                </a:path>
              </a:pathLst>
            </a:custGeom>
            <a:solidFill>
              <a:schemeClr val="lt2">
                <a:alpha val="220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33"/>
            <p:cNvSpPr/>
            <p:nvPr/>
          </p:nvSpPr>
          <p:spPr>
            <a:xfrm>
              <a:off x="6209763" y="2432923"/>
              <a:ext cx="381450" cy="1514166"/>
            </a:xfrm>
            <a:custGeom>
              <a:rect b="b" l="l" r="r" t="t"/>
              <a:pathLst>
                <a:path extrusionOk="0" h="7808" w="1967">
                  <a:moveTo>
                    <a:pt x="1882" y="1"/>
                  </a:moveTo>
                  <a:cubicBezTo>
                    <a:pt x="1848" y="93"/>
                    <a:pt x="1812" y="182"/>
                    <a:pt x="1773" y="272"/>
                  </a:cubicBezTo>
                  <a:cubicBezTo>
                    <a:pt x="1743" y="346"/>
                    <a:pt x="1716" y="415"/>
                    <a:pt x="1645" y="460"/>
                  </a:cubicBezTo>
                  <a:cubicBezTo>
                    <a:pt x="1530" y="535"/>
                    <a:pt x="1411" y="608"/>
                    <a:pt x="1293" y="681"/>
                  </a:cubicBezTo>
                  <a:cubicBezTo>
                    <a:pt x="1209" y="733"/>
                    <a:pt x="1121" y="788"/>
                    <a:pt x="1024" y="814"/>
                  </a:cubicBezTo>
                  <a:cubicBezTo>
                    <a:pt x="957" y="833"/>
                    <a:pt x="888" y="837"/>
                    <a:pt x="819" y="837"/>
                  </a:cubicBezTo>
                  <a:cubicBezTo>
                    <a:pt x="780" y="837"/>
                    <a:pt x="742" y="836"/>
                    <a:pt x="704" y="835"/>
                  </a:cubicBezTo>
                  <a:cubicBezTo>
                    <a:pt x="552" y="829"/>
                    <a:pt x="401" y="824"/>
                    <a:pt x="248" y="818"/>
                  </a:cubicBezTo>
                  <a:cubicBezTo>
                    <a:pt x="245" y="818"/>
                    <a:pt x="242" y="817"/>
                    <a:pt x="238" y="817"/>
                  </a:cubicBezTo>
                  <a:cubicBezTo>
                    <a:pt x="229" y="817"/>
                    <a:pt x="219" y="820"/>
                    <a:pt x="211" y="825"/>
                  </a:cubicBezTo>
                  <a:cubicBezTo>
                    <a:pt x="201" y="831"/>
                    <a:pt x="194" y="839"/>
                    <a:pt x="190" y="850"/>
                  </a:cubicBezTo>
                  <a:cubicBezTo>
                    <a:pt x="33" y="1127"/>
                    <a:pt x="0" y="1454"/>
                    <a:pt x="36" y="1772"/>
                  </a:cubicBezTo>
                  <a:cubicBezTo>
                    <a:pt x="46" y="1849"/>
                    <a:pt x="58" y="1926"/>
                    <a:pt x="75" y="2002"/>
                  </a:cubicBezTo>
                  <a:cubicBezTo>
                    <a:pt x="165" y="2425"/>
                    <a:pt x="393" y="2814"/>
                    <a:pt x="466" y="3238"/>
                  </a:cubicBezTo>
                  <a:cubicBezTo>
                    <a:pt x="583" y="3920"/>
                    <a:pt x="526" y="4607"/>
                    <a:pt x="540" y="5292"/>
                  </a:cubicBezTo>
                  <a:cubicBezTo>
                    <a:pt x="544" y="5496"/>
                    <a:pt x="550" y="5700"/>
                    <a:pt x="559" y="5904"/>
                  </a:cubicBezTo>
                  <a:cubicBezTo>
                    <a:pt x="573" y="6267"/>
                    <a:pt x="629" y="7695"/>
                    <a:pt x="664" y="7736"/>
                  </a:cubicBezTo>
                  <a:cubicBezTo>
                    <a:pt x="679" y="7752"/>
                    <a:pt x="700" y="7766"/>
                    <a:pt x="720" y="7773"/>
                  </a:cubicBezTo>
                  <a:cubicBezTo>
                    <a:pt x="782" y="7796"/>
                    <a:pt x="847" y="7807"/>
                    <a:pt x="913" y="7807"/>
                  </a:cubicBezTo>
                  <a:cubicBezTo>
                    <a:pt x="945" y="7807"/>
                    <a:pt x="977" y="7805"/>
                    <a:pt x="1009" y="7799"/>
                  </a:cubicBezTo>
                  <a:cubicBezTo>
                    <a:pt x="1106" y="7781"/>
                    <a:pt x="1199" y="7750"/>
                    <a:pt x="1286" y="7704"/>
                  </a:cubicBezTo>
                  <a:cubicBezTo>
                    <a:pt x="1305" y="7695"/>
                    <a:pt x="1325" y="7684"/>
                    <a:pt x="1344" y="7673"/>
                  </a:cubicBezTo>
                  <a:cubicBezTo>
                    <a:pt x="1374" y="7655"/>
                    <a:pt x="1402" y="7634"/>
                    <a:pt x="1428" y="7611"/>
                  </a:cubicBezTo>
                  <a:cubicBezTo>
                    <a:pt x="1486" y="7557"/>
                    <a:pt x="1523" y="7481"/>
                    <a:pt x="1531" y="7401"/>
                  </a:cubicBezTo>
                  <a:cubicBezTo>
                    <a:pt x="1539" y="7249"/>
                    <a:pt x="1597" y="5941"/>
                    <a:pt x="1626" y="5631"/>
                  </a:cubicBezTo>
                  <a:cubicBezTo>
                    <a:pt x="1680" y="5086"/>
                    <a:pt x="1757" y="4539"/>
                    <a:pt x="1822" y="3994"/>
                  </a:cubicBezTo>
                  <a:cubicBezTo>
                    <a:pt x="1879" y="3494"/>
                    <a:pt x="1939" y="2992"/>
                    <a:pt x="1955" y="2488"/>
                  </a:cubicBezTo>
                  <a:cubicBezTo>
                    <a:pt x="1966" y="2180"/>
                    <a:pt x="1966" y="1870"/>
                    <a:pt x="1962" y="1560"/>
                  </a:cubicBezTo>
                  <a:cubicBezTo>
                    <a:pt x="1959" y="1348"/>
                    <a:pt x="1954" y="1134"/>
                    <a:pt x="1947" y="920"/>
                  </a:cubicBezTo>
                  <a:cubicBezTo>
                    <a:pt x="1945" y="866"/>
                    <a:pt x="1943" y="813"/>
                    <a:pt x="1940" y="759"/>
                  </a:cubicBezTo>
                  <a:cubicBezTo>
                    <a:pt x="1928" y="506"/>
                    <a:pt x="1904" y="252"/>
                    <a:pt x="18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33"/>
            <p:cNvSpPr/>
            <p:nvPr/>
          </p:nvSpPr>
          <p:spPr>
            <a:xfrm>
              <a:off x="6209957" y="2432923"/>
              <a:ext cx="381257" cy="1487987"/>
            </a:xfrm>
            <a:custGeom>
              <a:rect b="b" l="l" r="r" t="t"/>
              <a:pathLst>
                <a:path extrusionOk="0" h="7673" w="1966">
                  <a:moveTo>
                    <a:pt x="1882" y="1"/>
                  </a:moveTo>
                  <a:cubicBezTo>
                    <a:pt x="1848" y="93"/>
                    <a:pt x="1812" y="182"/>
                    <a:pt x="1774" y="272"/>
                  </a:cubicBezTo>
                  <a:cubicBezTo>
                    <a:pt x="1742" y="346"/>
                    <a:pt x="1716" y="415"/>
                    <a:pt x="1646" y="460"/>
                  </a:cubicBezTo>
                  <a:cubicBezTo>
                    <a:pt x="1529" y="535"/>
                    <a:pt x="1410" y="608"/>
                    <a:pt x="1293" y="681"/>
                  </a:cubicBezTo>
                  <a:cubicBezTo>
                    <a:pt x="1208" y="733"/>
                    <a:pt x="1120" y="788"/>
                    <a:pt x="1023" y="814"/>
                  </a:cubicBezTo>
                  <a:cubicBezTo>
                    <a:pt x="957" y="833"/>
                    <a:pt x="888" y="837"/>
                    <a:pt x="819" y="837"/>
                  </a:cubicBezTo>
                  <a:cubicBezTo>
                    <a:pt x="781" y="837"/>
                    <a:pt x="742" y="836"/>
                    <a:pt x="704" y="835"/>
                  </a:cubicBezTo>
                  <a:cubicBezTo>
                    <a:pt x="553" y="829"/>
                    <a:pt x="400" y="824"/>
                    <a:pt x="247" y="818"/>
                  </a:cubicBezTo>
                  <a:cubicBezTo>
                    <a:pt x="244" y="818"/>
                    <a:pt x="241" y="817"/>
                    <a:pt x="237" y="817"/>
                  </a:cubicBezTo>
                  <a:cubicBezTo>
                    <a:pt x="228" y="817"/>
                    <a:pt x="218" y="820"/>
                    <a:pt x="210" y="825"/>
                  </a:cubicBezTo>
                  <a:cubicBezTo>
                    <a:pt x="200" y="831"/>
                    <a:pt x="193" y="839"/>
                    <a:pt x="189" y="850"/>
                  </a:cubicBezTo>
                  <a:cubicBezTo>
                    <a:pt x="34" y="1127"/>
                    <a:pt x="1" y="1454"/>
                    <a:pt x="36" y="1772"/>
                  </a:cubicBezTo>
                  <a:cubicBezTo>
                    <a:pt x="86" y="1807"/>
                    <a:pt x="142" y="1829"/>
                    <a:pt x="203" y="1840"/>
                  </a:cubicBezTo>
                  <a:cubicBezTo>
                    <a:pt x="248" y="1848"/>
                    <a:pt x="297" y="1850"/>
                    <a:pt x="346" y="1850"/>
                  </a:cubicBezTo>
                  <a:cubicBezTo>
                    <a:pt x="476" y="1850"/>
                    <a:pt x="618" y="1831"/>
                    <a:pt x="753" y="1831"/>
                  </a:cubicBezTo>
                  <a:cubicBezTo>
                    <a:pt x="916" y="1831"/>
                    <a:pt x="1070" y="1859"/>
                    <a:pt x="1183" y="1982"/>
                  </a:cubicBezTo>
                  <a:cubicBezTo>
                    <a:pt x="1248" y="2052"/>
                    <a:pt x="1284" y="2144"/>
                    <a:pt x="1310" y="2235"/>
                  </a:cubicBezTo>
                  <a:cubicBezTo>
                    <a:pt x="1490" y="2812"/>
                    <a:pt x="1474" y="3428"/>
                    <a:pt x="1454" y="4033"/>
                  </a:cubicBezTo>
                  <a:cubicBezTo>
                    <a:pt x="1417" y="5246"/>
                    <a:pt x="1380" y="6458"/>
                    <a:pt x="1343" y="7673"/>
                  </a:cubicBezTo>
                  <a:cubicBezTo>
                    <a:pt x="1373" y="7655"/>
                    <a:pt x="1401" y="7634"/>
                    <a:pt x="1427" y="7611"/>
                  </a:cubicBezTo>
                  <a:cubicBezTo>
                    <a:pt x="1485" y="7557"/>
                    <a:pt x="1522" y="7481"/>
                    <a:pt x="1530" y="7401"/>
                  </a:cubicBezTo>
                  <a:cubicBezTo>
                    <a:pt x="1538" y="7249"/>
                    <a:pt x="1596" y="5941"/>
                    <a:pt x="1625" y="5631"/>
                  </a:cubicBezTo>
                  <a:cubicBezTo>
                    <a:pt x="1679" y="5086"/>
                    <a:pt x="1756" y="4539"/>
                    <a:pt x="1821" y="3994"/>
                  </a:cubicBezTo>
                  <a:cubicBezTo>
                    <a:pt x="1878" y="3494"/>
                    <a:pt x="1938" y="2992"/>
                    <a:pt x="1954" y="2488"/>
                  </a:cubicBezTo>
                  <a:cubicBezTo>
                    <a:pt x="1965" y="2180"/>
                    <a:pt x="1965" y="1870"/>
                    <a:pt x="1962" y="1560"/>
                  </a:cubicBezTo>
                  <a:cubicBezTo>
                    <a:pt x="1960" y="1348"/>
                    <a:pt x="1953" y="1134"/>
                    <a:pt x="1946" y="920"/>
                  </a:cubicBezTo>
                  <a:cubicBezTo>
                    <a:pt x="1944" y="866"/>
                    <a:pt x="1943" y="813"/>
                    <a:pt x="1940" y="759"/>
                  </a:cubicBezTo>
                  <a:cubicBezTo>
                    <a:pt x="1927" y="506"/>
                    <a:pt x="1904" y="252"/>
                    <a:pt x="1882" y="1"/>
                  </a:cubicBezTo>
                  <a:close/>
                </a:path>
              </a:pathLst>
            </a:custGeom>
            <a:solidFill>
              <a:schemeClr val="lt2">
                <a:alpha val="220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33"/>
            <p:cNvSpPr/>
            <p:nvPr/>
          </p:nvSpPr>
          <p:spPr>
            <a:xfrm>
              <a:off x="5976664" y="1746037"/>
              <a:ext cx="658181" cy="1001817"/>
            </a:xfrm>
            <a:custGeom>
              <a:rect b="b" l="l" r="r" t="t"/>
              <a:pathLst>
                <a:path extrusionOk="0" h="5166" w="3394">
                  <a:moveTo>
                    <a:pt x="1145" y="0"/>
                  </a:moveTo>
                  <a:cubicBezTo>
                    <a:pt x="1132" y="0"/>
                    <a:pt x="1120" y="0"/>
                    <a:pt x="1107" y="0"/>
                  </a:cubicBezTo>
                  <a:cubicBezTo>
                    <a:pt x="1082" y="2"/>
                    <a:pt x="1056" y="2"/>
                    <a:pt x="1030" y="3"/>
                  </a:cubicBezTo>
                  <a:cubicBezTo>
                    <a:pt x="861" y="11"/>
                    <a:pt x="690" y="31"/>
                    <a:pt x="526" y="80"/>
                  </a:cubicBezTo>
                  <a:cubicBezTo>
                    <a:pt x="241" y="170"/>
                    <a:pt x="80" y="331"/>
                    <a:pt x="29" y="634"/>
                  </a:cubicBezTo>
                  <a:cubicBezTo>
                    <a:pt x="0" y="804"/>
                    <a:pt x="14" y="978"/>
                    <a:pt x="29" y="1149"/>
                  </a:cubicBezTo>
                  <a:cubicBezTo>
                    <a:pt x="73" y="1663"/>
                    <a:pt x="160" y="2176"/>
                    <a:pt x="234" y="2686"/>
                  </a:cubicBezTo>
                  <a:cubicBezTo>
                    <a:pt x="324" y="3280"/>
                    <a:pt x="413" y="3872"/>
                    <a:pt x="504" y="4464"/>
                  </a:cubicBezTo>
                  <a:cubicBezTo>
                    <a:pt x="543" y="4721"/>
                    <a:pt x="654" y="4932"/>
                    <a:pt x="895" y="5038"/>
                  </a:cubicBezTo>
                  <a:cubicBezTo>
                    <a:pt x="1107" y="5133"/>
                    <a:pt x="1344" y="5163"/>
                    <a:pt x="1578" y="5166"/>
                  </a:cubicBezTo>
                  <a:cubicBezTo>
                    <a:pt x="1590" y="5166"/>
                    <a:pt x="1601" y="5166"/>
                    <a:pt x="1613" y="5166"/>
                  </a:cubicBezTo>
                  <a:cubicBezTo>
                    <a:pt x="1859" y="5166"/>
                    <a:pt x="2108" y="5137"/>
                    <a:pt x="2341" y="5062"/>
                  </a:cubicBezTo>
                  <a:cubicBezTo>
                    <a:pt x="2491" y="5016"/>
                    <a:pt x="2634" y="4947"/>
                    <a:pt x="2765" y="4859"/>
                  </a:cubicBezTo>
                  <a:cubicBezTo>
                    <a:pt x="2857" y="4795"/>
                    <a:pt x="2944" y="4721"/>
                    <a:pt x="3004" y="4627"/>
                  </a:cubicBezTo>
                  <a:cubicBezTo>
                    <a:pt x="3150" y="4403"/>
                    <a:pt x="3152" y="4081"/>
                    <a:pt x="3141" y="3823"/>
                  </a:cubicBezTo>
                  <a:cubicBezTo>
                    <a:pt x="3127" y="3497"/>
                    <a:pt x="3147" y="3164"/>
                    <a:pt x="3176" y="2838"/>
                  </a:cubicBezTo>
                  <a:cubicBezTo>
                    <a:pt x="3207" y="2478"/>
                    <a:pt x="3263" y="2119"/>
                    <a:pt x="3310" y="1761"/>
                  </a:cubicBezTo>
                  <a:cubicBezTo>
                    <a:pt x="3320" y="1696"/>
                    <a:pt x="3328" y="1633"/>
                    <a:pt x="3336" y="1570"/>
                  </a:cubicBezTo>
                  <a:cubicBezTo>
                    <a:pt x="3361" y="1363"/>
                    <a:pt x="3394" y="1150"/>
                    <a:pt x="3392" y="943"/>
                  </a:cubicBezTo>
                  <a:cubicBezTo>
                    <a:pt x="3391" y="839"/>
                    <a:pt x="3343" y="776"/>
                    <a:pt x="3252" y="731"/>
                  </a:cubicBezTo>
                  <a:cubicBezTo>
                    <a:pt x="3213" y="712"/>
                    <a:pt x="3175" y="694"/>
                    <a:pt x="3135" y="681"/>
                  </a:cubicBezTo>
                  <a:cubicBezTo>
                    <a:pt x="3051" y="650"/>
                    <a:pt x="2967" y="624"/>
                    <a:pt x="2884" y="590"/>
                  </a:cubicBezTo>
                  <a:cubicBezTo>
                    <a:pt x="2714" y="517"/>
                    <a:pt x="2547" y="437"/>
                    <a:pt x="2382" y="350"/>
                  </a:cubicBezTo>
                  <a:cubicBezTo>
                    <a:pt x="2375" y="346"/>
                    <a:pt x="2365" y="342"/>
                    <a:pt x="2359" y="336"/>
                  </a:cubicBezTo>
                  <a:cubicBezTo>
                    <a:pt x="2222" y="259"/>
                    <a:pt x="2090" y="153"/>
                    <a:pt x="1940" y="122"/>
                  </a:cubicBezTo>
                  <a:cubicBezTo>
                    <a:pt x="1680" y="68"/>
                    <a:pt x="1409" y="0"/>
                    <a:pt x="11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33"/>
            <p:cNvSpPr/>
            <p:nvPr/>
          </p:nvSpPr>
          <p:spPr>
            <a:xfrm>
              <a:off x="6416294" y="1997559"/>
              <a:ext cx="202264" cy="730322"/>
            </a:xfrm>
            <a:custGeom>
              <a:rect b="b" l="l" r="r" t="t"/>
              <a:pathLst>
                <a:path extrusionOk="0" h="3766" w="1043">
                  <a:moveTo>
                    <a:pt x="601" y="0"/>
                  </a:moveTo>
                  <a:cubicBezTo>
                    <a:pt x="601" y="1"/>
                    <a:pt x="601" y="1"/>
                    <a:pt x="600" y="1"/>
                  </a:cubicBezTo>
                  <a:lnTo>
                    <a:pt x="600" y="1"/>
                  </a:lnTo>
                  <a:cubicBezTo>
                    <a:pt x="601" y="1"/>
                    <a:pt x="601" y="1"/>
                    <a:pt x="601" y="0"/>
                  </a:cubicBezTo>
                  <a:close/>
                  <a:moveTo>
                    <a:pt x="600" y="1"/>
                  </a:moveTo>
                  <a:lnTo>
                    <a:pt x="600" y="1"/>
                  </a:lnTo>
                  <a:cubicBezTo>
                    <a:pt x="559" y="60"/>
                    <a:pt x="520" y="120"/>
                    <a:pt x="484" y="182"/>
                  </a:cubicBezTo>
                  <a:cubicBezTo>
                    <a:pt x="441" y="259"/>
                    <a:pt x="405" y="340"/>
                    <a:pt x="368" y="417"/>
                  </a:cubicBezTo>
                  <a:cubicBezTo>
                    <a:pt x="333" y="496"/>
                    <a:pt x="293" y="572"/>
                    <a:pt x="260" y="650"/>
                  </a:cubicBezTo>
                  <a:cubicBezTo>
                    <a:pt x="192" y="814"/>
                    <a:pt x="140" y="983"/>
                    <a:pt x="103" y="1155"/>
                  </a:cubicBezTo>
                  <a:cubicBezTo>
                    <a:pt x="20" y="1531"/>
                    <a:pt x="1" y="1915"/>
                    <a:pt x="2" y="2299"/>
                  </a:cubicBezTo>
                  <a:cubicBezTo>
                    <a:pt x="6" y="2729"/>
                    <a:pt x="32" y="3157"/>
                    <a:pt x="60" y="3585"/>
                  </a:cubicBezTo>
                  <a:cubicBezTo>
                    <a:pt x="65" y="3646"/>
                    <a:pt x="68" y="3705"/>
                    <a:pt x="74" y="3765"/>
                  </a:cubicBezTo>
                  <a:cubicBezTo>
                    <a:pt x="224" y="3719"/>
                    <a:pt x="367" y="3650"/>
                    <a:pt x="498" y="3562"/>
                  </a:cubicBezTo>
                  <a:cubicBezTo>
                    <a:pt x="590" y="3498"/>
                    <a:pt x="677" y="3424"/>
                    <a:pt x="737" y="3330"/>
                  </a:cubicBezTo>
                  <a:cubicBezTo>
                    <a:pt x="883" y="3106"/>
                    <a:pt x="885" y="2784"/>
                    <a:pt x="874" y="2526"/>
                  </a:cubicBezTo>
                  <a:cubicBezTo>
                    <a:pt x="861" y="2200"/>
                    <a:pt x="880" y="1867"/>
                    <a:pt x="909" y="1541"/>
                  </a:cubicBezTo>
                  <a:cubicBezTo>
                    <a:pt x="941" y="1181"/>
                    <a:pt x="996" y="822"/>
                    <a:pt x="1043" y="464"/>
                  </a:cubicBezTo>
                  <a:cubicBezTo>
                    <a:pt x="982" y="384"/>
                    <a:pt x="909" y="314"/>
                    <a:pt x="828" y="256"/>
                  </a:cubicBezTo>
                  <a:cubicBezTo>
                    <a:pt x="776" y="218"/>
                    <a:pt x="730" y="168"/>
                    <a:pt x="673" y="138"/>
                  </a:cubicBezTo>
                  <a:cubicBezTo>
                    <a:pt x="631" y="116"/>
                    <a:pt x="562" y="57"/>
                    <a:pt x="6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33"/>
            <p:cNvSpPr/>
            <p:nvPr/>
          </p:nvSpPr>
          <p:spPr>
            <a:xfrm>
              <a:off x="6176408" y="1745843"/>
              <a:ext cx="261799" cy="76213"/>
            </a:xfrm>
            <a:custGeom>
              <a:rect b="b" l="l" r="r" t="t"/>
              <a:pathLst>
                <a:path extrusionOk="0" h="393" w="1350">
                  <a:moveTo>
                    <a:pt x="115" y="1"/>
                  </a:moveTo>
                  <a:cubicBezTo>
                    <a:pt x="103" y="1"/>
                    <a:pt x="90" y="1"/>
                    <a:pt x="77" y="1"/>
                  </a:cubicBezTo>
                  <a:cubicBezTo>
                    <a:pt x="52" y="3"/>
                    <a:pt x="28" y="3"/>
                    <a:pt x="0" y="4"/>
                  </a:cubicBezTo>
                  <a:cubicBezTo>
                    <a:pt x="4" y="11"/>
                    <a:pt x="10" y="18"/>
                    <a:pt x="15" y="23"/>
                  </a:cubicBezTo>
                  <a:cubicBezTo>
                    <a:pt x="73" y="91"/>
                    <a:pt x="149" y="139"/>
                    <a:pt x="234" y="167"/>
                  </a:cubicBezTo>
                  <a:cubicBezTo>
                    <a:pt x="291" y="186"/>
                    <a:pt x="348" y="200"/>
                    <a:pt x="408" y="209"/>
                  </a:cubicBezTo>
                  <a:cubicBezTo>
                    <a:pt x="540" y="233"/>
                    <a:pt x="675" y="244"/>
                    <a:pt x="810" y="244"/>
                  </a:cubicBezTo>
                  <a:cubicBezTo>
                    <a:pt x="888" y="245"/>
                    <a:pt x="968" y="251"/>
                    <a:pt x="1046" y="262"/>
                  </a:cubicBezTo>
                  <a:cubicBezTo>
                    <a:pt x="1095" y="269"/>
                    <a:pt x="1141" y="291"/>
                    <a:pt x="1188" y="310"/>
                  </a:cubicBezTo>
                  <a:cubicBezTo>
                    <a:pt x="1244" y="332"/>
                    <a:pt x="1297" y="359"/>
                    <a:pt x="1348" y="391"/>
                  </a:cubicBezTo>
                  <a:lnTo>
                    <a:pt x="1348" y="391"/>
                  </a:lnTo>
                  <a:cubicBezTo>
                    <a:pt x="1338" y="383"/>
                    <a:pt x="1333" y="348"/>
                    <a:pt x="1329" y="337"/>
                  </a:cubicBezTo>
                  <a:cubicBezTo>
                    <a:pt x="1192" y="259"/>
                    <a:pt x="1060" y="154"/>
                    <a:pt x="910" y="121"/>
                  </a:cubicBezTo>
                  <a:cubicBezTo>
                    <a:pt x="651" y="67"/>
                    <a:pt x="380" y="1"/>
                    <a:pt x="115" y="1"/>
                  </a:cubicBezTo>
                  <a:close/>
                  <a:moveTo>
                    <a:pt x="1348" y="391"/>
                  </a:moveTo>
                  <a:cubicBezTo>
                    <a:pt x="1348" y="392"/>
                    <a:pt x="1349" y="392"/>
                    <a:pt x="1349" y="392"/>
                  </a:cubicBezTo>
                  <a:cubicBezTo>
                    <a:pt x="1349" y="392"/>
                    <a:pt x="1348" y="392"/>
                    <a:pt x="1348" y="39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33"/>
            <p:cNvSpPr/>
            <p:nvPr/>
          </p:nvSpPr>
          <p:spPr>
            <a:xfrm>
              <a:off x="6181644" y="1344223"/>
              <a:ext cx="327345" cy="428380"/>
            </a:xfrm>
            <a:custGeom>
              <a:rect b="b" l="l" r="r" t="t"/>
              <a:pathLst>
                <a:path extrusionOk="0" h="2209" w="1688">
                  <a:moveTo>
                    <a:pt x="1198" y="1"/>
                  </a:moveTo>
                  <a:cubicBezTo>
                    <a:pt x="1114" y="1"/>
                    <a:pt x="1031" y="26"/>
                    <a:pt x="960" y="74"/>
                  </a:cubicBezTo>
                  <a:cubicBezTo>
                    <a:pt x="913" y="107"/>
                    <a:pt x="871" y="144"/>
                    <a:pt x="832" y="185"/>
                  </a:cubicBezTo>
                  <a:cubicBezTo>
                    <a:pt x="683" y="339"/>
                    <a:pt x="546" y="500"/>
                    <a:pt x="408" y="663"/>
                  </a:cubicBezTo>
                  <a:cubicBezTo>
                    <a:pt x="350" y="732"/>
                    <a:pt x="291" y="802"/>
                    <a:pt x="250" y="880"/>
                  </a:cubicBezTo>
                  <a:cubicBezTo>
                    <a:pt x="130" y="1109"/>
                    <a:pt x="159" y="1386"/>
                    <a:pt x="119" y="1642"/>
                  </a:cubicBezTo>
                  <a:cubicBezTo>
                    <a:pt x="105" y="1734"/>
                    <a:pt x="81" y="1825"/>
                    <a:pt x="46" y="1911"/>
                  </a:cubicBezTo>
                  <a:cubicBezTo>
                    <a:pt x="24" y="1971"/>
                    <a:pt x="1" y="2037"/>
                    <a:pt x="72" y="2074"/>
                  </a:cubicBezTo>
                  <a:cubicBezTo>
                    <a:pt x="100" y="2086"/>
                    <a:pt x="132" y="2092"/>
                    <a:pt x="163" y="2092"/>
                  </a:cubicBezTo>
                  <a:cubicBezTo>
                    <a:pt x="168" y="2092"/>
                    <a:pt x="173" y="2092"/>
                    <a:pt x="178" y="2092"/>
                  </a:cubicBezTo>
                  <a:cubicBezTo>
                    <a:pt x="353" y="2099"/>
                    <a:pt x="527" y="2119"/>
                    <a:pt x="699" y="2155"/>
                  </a:cubicBezTo>
                  <a:cubicBezTo>
                    <a:pt x="737" y="2163"/>
                    <a:pt x="776" y="2172"/>
                    <a:pt x="814" y="2181"/>
                  </a:cubicBezTo>
                  <a:cubicBezTo>
                    <a:pt x="868" y="2194"/>
                    <a:pt x="925" y="2208"/>
                    <a:pt x="980" y="2208"/>
                  </a:cubicBezTo>
                  <a:cubicBezTo>
                    <a:pt x="1005" y="2208"/>
                    <a:pt x="1030" y="2205"/>
                    <a:pt x="1054" y="2198"/>
                  </a:cubicBezTo>
                  <a:cubicBezTo>
                    <a:pt x="1079" y="2192"/>
                    <a:pt x="1101" y="2178"/>
                    <a:pt x="1119" y="2159"/>
                  </a:cubicBezTo>
                  <a:cubicBezTo>
                    <a:pt x="1136" y="2137"/>
                    <a:pt x="1136" y="2100"/>
                    <a:pt x="1143" y="2074"/>
                  </a:cubicBezTo>
                  <a:cubicBezTo>
                    <a:pt x="1156" y="2006"/>
                    <a:pt x="1169" y="1942"/>
                    <a:pt x="1185" y="1874"/>
                  </a:cubicBezTo>
                  <a:cubicBezTo>
                    <a:pt x="1193" y="1837"/>
                    <a:pt x="1205" y="1797"/>
                    <a:pt x="1236" y="1776"/>
                  </a:cubicBezTo>
                  <a:cubicBezTo>
                    <a:pt x="1258" y="1764"/>
                    <a:pt x="1284" y="1757"/>
                    <a:pt x="1308" y="1757"/>
                  </a:cubicBezTo>
                  <a:cubicBezTo>
                    <a:pt x="1381" y="1746"/>
                    <a:pt x="1452" y="1717"/>
                    <a:pt x="1512" y="1675"/>
                  </a:cubicBezTo>
                  <a:cubicBezTo>
                    <a:pt x="1547" y="1653"/>
                    <a:pt x="1574" y="1624"/>
                    <a:pt x="1595" y="1589"/>
                  </a:cubicBezTo>
                  <a:cubicBezTo>
                    <a:pt x="1621" y="1541"/>
                    <a:pt x="1625" y="1486"/>
                    <a:pt x="1629" y="1432"/>
                  </a:cubicBezTo>
                  <a:cubicBezTo>
                    <a:pt x="1642" y="1251"/>
                    <a:pt x="1655" y="1070"/>
                    <a:pt x="1669" y="887"/>
                  </a:cubicBezTo>
                  <a:cubicBezTo>
                    <a:pt x="1672" y="865"/>
                    <a:pt x="1671" y="842"/>
                    <a:pt x="1662" y="821"/>
                  </a:cubicBezTo>
                  <a:cubicBezTo>
                    <a:pt x="1654" y="807"/>
                    <a:pt x="1647" y="792"/>
                    <a:pt x="1643" y="776"/>
                  </a:cubicBezTo>
                  <a:cubicBezTo>
                    <a:pt x="1638" y="752"/>
                    <a:pt x="1653" y="730"/>
                    <a:pt x="1664" y="705"/>
                  </a:cubicBezTo>
                  <a:cubicBezTo>
                    <a:pt x="1687" y="648"/>
                    <a:pt x="1671" y="583"/>
                    <a:pt x="1655" y="521"/>
                  </a:cubicBezTo>
                  <a:cubicBezTo>
                    <a:pt x="1639" y="456"/>
                    <a:pt x="1635" y="392"/>
                    <a:pt x="1613" y="328"/>
                  </a:cubicBezTo>
                  <a:cubicBezTo>
                    <a:pt x="1587" y="255"/>
                    <a:pt x="1547" y="188"/>
                    <a:pt x="1494" y="130"/>
                  </a:cubicBezTo>
                  <a:cubicBezTo>
                    <a:pt x="1442" y="74"/>
                    <a:pt x="1375" y="32"/>
                    <a:pt x="1300" y="13"/>
                  </a:cubicBezTo>
                  <a:cubicBezTo>
                    <a:pt x="1266" y="5"/>
                    <a:pt x="1232" y="1"/>
                    <a:pt x="1198" y="1"/>
                  </a:cubicBezTo>
                  <a:close/>
                </a:path>
              </a:pathLst>
            </a:custGeom>
            <a:solidFill>
              <a:srgbClr val="B980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33"/>
            <p:cNvSpPr/>
            <p:nvPr/>
          </p:nvSpPr>
          <p:spPr>
            <a:xfrm>
              <a:off x="6317004" y="1369433"/>
              <a:ext cx="191986" cy="403170"/>
            </a:xfrm>
            <a:custGeom>
              <a:rect b="b" l="l" r="r" t="t"/>
              <a:pathLst>
                <a:path extrusionOk="0" h="2079" w="990">
                  <a:moveTo>
                    <a:pt x="796" y="0"/>
                  </a:moveTo>
                  <a:cubicBezTo>
                    <a:pt x="774" y="4"/>
                    <a:pt x="752" y="11"/>
                    <a:pt x="732" y="21"/>
                  </a:cubicBezTo>
                  <a:cubicBezTo>
                    <a:pt x="584" y="87"/>
                    <a:pt x="478" y="226"/>
                    <a:pt x="418" y="377"/>
                  </a:cubicBezTo>
                  <a:cubicBezTo>
                    <a:pt x="365" y="508"/>
                    <a:pt x="343" y="648"/>
                    <a:pt x="328" y="787"/>
                  </a:cubicBezTo>
                  <a:cubicBezTo>
                    <a:pt x="321" y="849"/>
                    <a:pt x="324" y="910"/>
                    <a:pt x="319" y="972"/>
                  </a:cubicBezTo>
                  <a:cubicBezTo>
                    <a:pt x="310" y="1045"/>
                    <a:pt x="303" y="1118"/>
                    <a:pt x="295" y="1192"/>
                  </a:cubicBezTo>
                  <a:cubicBezTo>
                    <a:pt x="286" y="1298"/>
                    <a:pt x="273" y="1407"/>
                    <a:pt x="224" y="1501"/>
                  </a:cubicBezTo>
                  <a:cubicBezTo>
                    <a:pt x="191" y="1560"/>
                    <a:pt x="142" y="1612"/>
                    <a:pt x="107" y="1670"/>
                  </a:cubicBezTo>
                  <a:cubicBezTo>
                    <a:pt x="42" y="1777"/>
                    <a:pt x="17" y="1904"/>
                    <a:pt x="1" y="2025"/>
                  </a:cubicBezTo>
                  <a:cubicBezTo>
                    <a:pt x="39" y="2033"/>
                    <a:pt x="78" y="2042"/>
                    <a:pt x="116" y="2051"/>
                  </a:cubicBezTo>
                  <a:cubicBezTo>
                    <a:pt x="170" y="2064"/>
                    <a:pt x="227" y="2078"/>
                    <a:pt x="282" y="2078"/>
                  </a:cubicBezTo>
                  <a:cubicBezTo>
                    <a:pt x="307" y="2078"/>
                    <a:pt x="332" y="2075"/>
                    <a:pt x="356" y="2068"/>
                  </a:cubicBezTo>
                  <a:cubicBezTo>
                    <a:pt x="381" y="2062"/>
                    <a:pt x="403" y="2048"/>
                    <a:pt x="421" y="2029"/>
                  </a:cubicBezTo>
                  <a:cubicBezTo>
                    <a:pt x="438" y="2007"/>
                    <a:pt x="438" y="1970"/>
                    <a:pt x="445" y="1944"/>
                  </a:cubicBezTo>
                  <a:cubicBezTo>
                    <a:pt x="458" y="1876"/>
                    <a:pt x="471" y="1812"/>
                    <a:pt x="487" y="1744"/>
                  </a:cubicBezTo>
                  <a:cubicBezTo>
                    <a:pt x="495" y="1707"/>
                    <a:pt x="507" y="1667"/>
                    <a:pt x="538" y="1646"/>
                  </a:cubicBezTo>
                  <a:cubicBezTo>
                    <a:pt x="560" y="1634"/>
                    <a:pt x="586" y="1627"/>
                    <a:pt x="610" y="1627"/>
                  </a:cubicBezTo>
                  <a:cubicBezTo>
                    <a:pt x="683" y="1616"/>
                    <a:pt x="754" y="1587"/>
                    <a:pt x="814" y="1545"/>
                  </a:cubicBezTo>
                  <a:cubicBezTo>
                    <a:pt x="849" y="1523"/>
                    <a:pt x="876" y="1494"/>
                    <a:pt x="897" y="1459"/>
                  </a:cubicBezTo>
                  <a:cubicBezTo>
                    <a:pt x="923" y="1411"/>
                    <a:pt x="927" y="1356"/>
                    <a:pt x="931" y="1302"/>
                  </a:cubicBezTo>
                  <a:cubicBezTo>
                    <a:pt x="944" y="1121"/>
                    <a:pt x="957" y="940"/>
                    <a:pt x="971" y="757"/>
                  </a:cubicBezTo>
                  <a:cubicBezTo>
                    <a:pt x="974" y="735"/>
                    <a:pt x="973" y="712"/>
                    <a:pt x="964" y="691"/>
                  </a:cubicBezTo>
                  <a:cubicBezTo>
                    <a:pt x="956" y="677"/>
                    <a:pt x="949" y="661"/>
                    <a:pt x="944" y="646"/>
                  </a:cubicBezTo>
                  <a:cubicBezTo>
                    <a:pt x="940" y="621"/>
                    <a:pt x="955" y="599"/>
                    <a:pt x="966" y="575"/>
                  </a:cubicBezTo>
                  <a:cubicBezTo>
                    <a:pt x="989" y="518"/>
                    <a:pt x="973" y="452"/>
                    <a:pt x="957" y="391"/>
                  </a:cubicBezTo>
                  <a:cubicBezTo>
                    <a:pt x="941" y="325"/>
                    <a:pt x="937" y="262"/>
                    <a:pt x="915" y="197"/>
                  </a:cubicBezTo>
                  <a:cubicBezTo>
                    <a:pt x="889" y="124"/>
                    <a:pt x="849" y="58"/>
                    <a:pt x="796" y="0"/>
                  </a:cubicBezTo>
                  <a:close/>
                </a:path>
              </a:pathLst>
            </a:custGeom>
            <a:solidFill>
              <a:srgbClr val="C98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33"/>
            <p:cNvSpPr/>
            <p:nvPr/>
          </p:nvSpPr>
          <p:spPr>
            <a:xfrm>
              <a:off x="6121139" y="1241248"/>
              <a:ext cx="390953" cy="432647"/>
            </a:xfrm>
            <a:custGeom>
              <a:rect b="b" l="l" r="r" t="t"/>
              <a:pathLst>
                <a:path extrusionOk="0" h="2231" w="2016">
                  <a:moveTo>
                    <a:pt x="1144" y="1"/>
                  </a:moveTo>
                  <a:cubicBezTo>
                    <a:pt x="1074" y="1"/>
                    <a:pt x="1003" y="7"/>
                    <a:pt x="934" y="20"/>
                  </a:cubicBezTo>
                  <a:cubicBezTo>
                    <a:pt x="712" y="61"/>
                    <a:pt x="494" y="149"/>
                    <a:pt x="321" y="292"/>
                  </a:cubicBezTo>
                  <a:cubicBezTo>
                    <a:pt x="158" y="419"/>
                    <a:pt x="50" y="602"/>
                    <a:pt x="15" y="804"/>
                  </a:cubicBezTo>
                  <a:cubicBezTo>
                    <a:pt x="4" y="876"/>
                    <a:pt x="0" y="949"/>
                    <a:pt x="3" y="1022"/>
                  </a:cubicBezTo>
                  <a:cubicBezTo>
                    <a:pt x="6" y="1132"/>
                    <a:pt x="17" y="1241"/>
                    <a:pt x="37" y="1348"/>
                  </a:cubicBezTo>
                  <a:cubicBezTo>
                    <a:pt x="65" y="1505"/>
                    <a:pt x="119" y="1644"/>
                    <a:pt x="165" y="1793"/>
                  </a:cubicBezTo>
                  <a:cubicBezTo>
                    <a:pt x="201" y="1901"/>
                    <a:pt x="251" y="2023"/>
                    <a:pt x="340" y="2098"/>
                  </a:cubicBezTo>
                  <a:cubicBezTo>
                    <a:pt x="432" y="2179"/>
                    <a:pt x="549" y="2226"/>
                    <a:pt x="672" y="2230"/>
                  </a:cubicBezTo>
                  <a:cubicBezTo>
                    <a:pt x="674" y="2230"/>
                    <a:pt x="675" y="2230"/>
                    <a:pt x="677" y="2230"/>
                  </a:cubicBezTo>
                  <a:cubicBezTo>
                    <a:pt x="803" y="2230"/>
                    <a:pt x="928" y="2179"/>
                    <a:pt x="1037" y="2116"/>
                  </a:cubicBezTo>
                  <a:cubicBezTo>
                    <a:pt x="1100" y="2079"/>
                    <a:pt x="1152" y="2027"/>
                    <a:pt x="1190" y="1963"/>
                  </a:cubicBezTo>
                  <a:cubicBezTo>
                    <a:pt x="1230" y="1893"/>
                    <a:pt x="1241" y="1809"/>
                    <a:pt x="1272" y="1735"/>
                  </a:cubicBezTo>
                  <a:cubicBezTo>
                    <a:pt x="1294" y="1681"/>
                    <a:pt x="1326" y="1630"/>
                    <a:pt x="1364" y="1586"/>
                  </a:cubicBezTo>
                  <a:cubicBezTo>
                    <a:pt x="1397" y="1548"/>
                    <a:pt x="1439" y="1519"/>
                    <a:pt x="1487" y="1501"/>
                  </a:cubicBezTo>
                  <a:cubicBezTo>
                    <a:pt x="1503" y="1496"/>
                    <a:pt x="1522" y="1493"/>
                    <a:pt x="1540" y="1493"/>
                  </a:cubicBezTo>
                  <a:cubicBezTo>
                    <a:pt x="1564" y="1493"/>
                    <a:pt x="1588" y="1498"/>
                    <a:pt x="1607" y="1510"/>
                  </a:cubicBezTo>
                  <a:cubicBezTo>
                    <a:pt x="1627" y="1524"/>
                    <a:pt x="1636" y="1552"/>
                    <a:pt x="1665" y="1552"/>
                  </a:cubicBezTo>
                  <a:cubicBezTo>
                    <a:pt x="1699" y="1550"/>
                    <a:pt x="1724" y="1505"/>
                    <a:pt x="1742" y="1482"/>
                  </a:cubicBezTo>
                  <a:cubicBezTo>
                    <a:pt x="1790" y="1418"/>
                    <a:pt x="1824" y="1347"/>
                    <a:pt x="1846" y="1270"/>
                  </a:cubicBezTo>
                  <a:cubicBezTo>
                    <a:pt x="1885" y="1132"/>
                    <a:pt x="1874" y="980"/>
                    <a:pt x="1932" y="847"/>
                  </a:cubicBezTo>
                  <a:cubicBezTo>
                    <a:pt x="1956" y="788"/>
                    <a:pt x="1994" y="739"/>
                    <a:pt x="2007" y="675"/>
                  </a:cubicBezTo>
                  <a:cubicBezTo>
                    <a:pt x="2013" y="649"/>
                    <a:pt x="2014" y="624"/>
                    <a:pt x="2016" y="598"/>
                  </a:cubicBezTo>
                  <a:cubicBezTo>
                    <a:pt x="2016" y="578"/>
                    <a:pt x="2013" y="559"/>
                    <a:pt x="2010" y="540"/>
                  </a:cubicBezTo>
                  <a:cubicBezTo>
                    <a:pt x="2006" y="519"/>
                    <a:pt x="2000" y="499"/>
                    <a:pt x="1994" y="479"/>
                  </a:cubicBezTo>
                  <a:cubicBezTo>
                    <a:pt x="1989" y="463"/>
                    <a:pt x="1981" y="446"/>
                    <a:pt x="1973" y="431"/>
                  </a:cubicBezTo>
                  <a:cubicBezTo>
                    <a:pt x="1944" y="383"/>
                    <a:pt x="1910" y="339"/>
                    <a:pt x="1872" y="298"/>
                  </a:cubicBezTo>
                  <a:cubicBezTo>
                    <a:pt x="1686" y="95"/>
                    <a:pt x="1415" y="1"/>
                    <a:pt x="1144" y="1"/>
                  </a:cubicBezTo>
                  <a:close/>
                </a:path>
              </a:pathLst>
            </a:custGeom>
            <a:solidFill>
              <a:srgbClr val="D9A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33"/>
            <p:cNvSpPr/>
            <p:nvPr/>
          </p:nvSpPr>
          <p:spPr>
            <a:xfrm>
              <a:off x="6121527" y="1357022"/>
              <a:ext cx="390565" cy="316873"/>
            </a:xfrm>
            <a:custGeom>
              <a:rect b="b" l="l" r="r" t="t"/>
              <a:pathLst>
                <a:path extrusionOk="0" h="1634" w="2014">
                  <a:moveTo>
                    <a:pt x="2014" y="1"/>
                  </a:moveTo>
                  <a:lnTo>
                    <a:pt x="2014" y="1"/>
                  </a:lnTo>
                  <a:cubicBezTo>
                    <a:pt x="1846" y="169"/>
                    <a:pt x="1653" y="310"/>
                    <a:pt x="1444" y="422"/>
                  </a:cubicBezTo>
                  <a:cubicBezTo>
                    <a:pt x="1202" y="546"/>
                    <a:pt x="930" y="620"/>
                    <a:pt x="660" y="620"/>
                  </a:cubicBezTo>
                  <a:cubicBezTo>
                    <a:pt x="576" y="620"/>
                    <a:pt x="492" y="613"/>
                    <a:pt x="410" y="598"/>
                  </a:cubicBezTo>
                  <a:cubicBezTo>
                    <a:pt x="283" y="578"/>
                    <a:pt x="100" y="528"/>
                    <a:pt x="1" y="425"/>
                  </a:cubicBezTo>
                  <a:lnTo>
                    <a:pt x="1" y="425"/>
                  </a:lnTo>
                  <a:cubicBezTo>
                    <a:pt x="4" y="535"/>
                    <a:pt x="15" y="644"/>
                    <a:pt x="35" y="751"/>
                  </a:cubicBezTo>
                  <a:cubicBezTo>
                    <a:pt x="63" y="908"/>
                    <a:pt x="117" y="1047"/>
                    <a:pt x="163" y="1196"/>
                  </a:cubicBezTo>
                  <a:cubicBezTo>
                    <a:pt x="199" y="1304"/>
                    <a:pt x="249" y="1426"/>
                    <a:pt x="338" y="1501"/>
                  </a:cubicBezTo>
                  <a:cubicBezTo>
                    <a:pt x="430" y="1582"/>
                    <a:pt x="547" y="1629"/>
                    <a:pt x="670" y="1633"/>
                  </a:cubicBezTo>
                  <a:cubicBezTo>
                    <a:pt x="672" y="1633"/>
                    <a:pt x="673" y="1633"/>
                    <a:pt x="675" y="1633"/>
                  </a:cubicBezTo>
                  <a:cubicBezTo>
                    <a:pt x="801" y="1633"/>
                    <a:pt x="926" y="1582"/>
                    <a:pt x="1035" y="1519"/>
                  </a:cubicBezTo>
                  <a:cubicBezTo>
                    <a:pt x="1098" y="1482"/>
                    <a:pt x="1150" y="1430"/>
                    <a:pt x="1188" y="1366"/>
                  </a:cubicBezTo>
                  <a:cubicBezTo>
                    <a:pt x="1228" y="1296"/>
                    <a:pt x="1239" y="1212"/>
                    <a:pt x="1270" y="1138"/>
                  </a:cubicBezTo>
                  <a:cubicBezTo>
                    <a:pt x="1292" y="1084"/>
                    <a:pt x="1324" y="1033"/>
                    <a:pt x="1362" y="989"/>
                  </a:cubicBezTo>
                  <a:cubicBezTo>
                    <a:pt x="1395" y="951"/>
                    <a:pt x="1437" y="922"/>
                    <a:pt x="1485" y="904"/>
                  </a:cubicBezTo>
                  <a:cubicBezTo>
                    <a:pt x="1501" y="899"/>
                    <a:pt x="1520" y="896"/>
                    <a:pt x="1538" y="896"/>
                  </a:cubicBezTo>
                  <a:cubicBezTo>
                    <a:pt x="1562" y="896"/>
                    <a:pt x="1586" y="901"/>
                    <a:pt x="1605" y="913"/>
                  </a:cubicBezTo>
                  <a:cubicBezTo>
                    <a:pt x="1625" y="927"/>
                    <a:pt x="1634" y="955"/>
                    <a:pt x="1663" y="955"/>
                  </a:cubicBezTo>
                  <a:cubicBezTo>
                    <a:pt x="1697" y="953"/>
                    <a:pt x="1722" y="908"/>
                    <a:pt x="1740" y="885"/>
                  </a:cubicBezTo>
                  <a:cubicBezTo>
                    <a:pt x="1788" y="821"/>
                    <a:pt x="1822" y="750"/>
                    <a:pt x="1844" y="673"/>
                  </a:cubicBezTo>
                  <a:cubicBezTo>
                    <a:pt x="1883" y="535"/>
                    <a:pt x="1872" y="383"/>
                    <a:pt x="1930" y="250"/>
                  </a:cubicBezTo>
                  <a:cubicBezTo>
                    <a:pt x="1954" y="191"/>
                    <a:pt x="1992" y="142"/>
                    <a:pt x="2005" y="78"/>
                  </a:cubicBezTo>
                  <a:cubicBezTo>
                    <a:pt x="2011" y="52"/>
                    <a:pt x="2012" y="27"/>
                    <a:pt x="2014" y="1"/>
                  </a:cubicBezTo>
                  <a:close/>
                </a:path>
              </a:pathLst>
            </a:custGeom>
            <a:solidFill>
              <a:srgbClr val="D9A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33"/>
            <p:cNvSpPr/>
            <p:nvPr/>
          </p:nvSpPr>
          <p:spPr>
            <a:xfrm>
              <a:off x="6176408" y="1678939"/>
              <a:ext cx="251327" cy="135360"/>
            </a:xfrm>
            <a:custGeom>
              <a:rect b="b" l="l" r="r" t="t"/>
              <a:pathLst>
                <a:path extrusionOk="0" h="698" w="1296">
                  <a:moveTo>
                    <a:pt x="120" y="1"/>
                  </a:moveTo>
                  <a:cubicBezTo>
                    <a:pt x="120" y="1"/>
                    <a:pt x="120" y="1"/>
                    <a:pt x="120" y="2"/>
                  </a:cubicBezTo>
                  <a:lnTo>
                    <a:pt x="120" y="2"/>
                  </a:lnTo>
                  <a:cubicBezTo>
                    <a:pt x="120" y="1"/>
                    <a:pt x="120" y="1"/>
                    <a:pt x="120" y="1"/>
                  </a:cubicBezTo>
                  <a:close/>
                  <a:moveTo>
                    <a:pt x="120" y="2"/>
                  </a:moveTo>
                  <a:cubicBezTo>
                    <a:pt x="100" y="61"/>
                    <a:pt x="80" y="120"/>
                    <a:pt x="58" y="179"/>
                  </a:cubicBezTo>
                  <a:cubicBezTo>
                    <a:pt x="48" y="209"/>
                    <a:pt x="37" y="238"/>
                    <a:pt x="25" y="267"/>
                  </a:cubicBezTo>
                  <a:cubicBezTo>
                    <a:pt x="17" y="290"/>
                    <a:pt x="0" y="319"/>
                    <a:pt x="13" y="344"/>
                  </a:cubicBezTo>
                  <a:cubicBezTo>
                    <a:pt x="18" y="352"/>
                    <a:pt x="25" y="360"/>
                    <a:pt x="35" y="366"/>
                  </a:cubicBezTo>
                  <a:cubicBezTo>
                    <a:pt x="147" y="440"/>
                    <a:pt x="274" y="490"/>
                    <a:pt x="408" y="513"/>
                  </a:cubicBezTo>
                  <a:cubicBezTo>
                    <a:pt x="540" y="535"/>
                    <a:pt x="675" y="547"/>
                    <a:pt x="810" y="547"/>
                  </a:cubicBezTo>
                  <a:cubicBezTo>
                    <a:pt x="888" y="547"/>
                    <a:pt x="967" y="553"/>
                    <a:pt x="1045" y="565"/>
                  </a:cubicBezTo>
                  <a:cubicBezTo>
                    <a:pt x="1129" y="579"/>
                    <a:pt x="1247" y="620"/>
                    <a:pt x="1296" y="698"/>
                  </a:cubicBezTo>
                  <a:cubicBezTo>
                    <a:pt x="1268" y="644"/>
                    <a:pt x="1267" y="580"/>
                    <a:pt x="1267" y="520"/>
                  </a:cubicBezTo>
                  <a:cubicBezTo>
                    <a:pt x="1265" y="432"/>
                    <a:pt x="1263" y="338"/>
                    <a:pt x="1183" y="285"/>
                  </a:cubicBezTo>
                  <a:cubicBezTo>
                    <a:pt x="1151" y="262"/>
                    <a:pt x="1121" y="261"/>
                    <a:pt x="1090" y="261"/>
                  </a:cubicBezTo>
                  <a:cubicBezTo>
                    <a:pt x="1086" y="261"/>
                    <a:pt x="1082" y="261"/>
                    <a:pt x="1078" y="261"/>
                  </a:cubicBezTo>
                  <a:cubicBezTo>
                    <a:pt x="1066" y="261"/>
                    <a:pt x="1053" y="261"/>
                    <a:pt x="1040" y="260"/>
                  </a:cubicBezTo>
                  <a:cubicBezTo>
                    <a:pt x="788" y="232"/>
                    <a:pt x="526" y="235"/>
                    <a:pt x="291" y="141"/>
                  </a:cubicBezTo>
                  <a:cubicBezTo>
                    <a:pt x="253" y="126"/>
                    <a:pt x="218" y="107"/>
                    <a:pt x="185" y="85"/>
                  </a:cubicBezTo>
                  <a:cubicBezTo>
                    <a:pt x="169" y="75"/>
                    <a:pt x="154" y="63"/>
                    <a:pt x="142" y="50"/>
                  </a:cubicBezTo>
                  <a:cubicBezTo>
                    <a:pt x="135" y="42"/>
                    <a:pt x="116" y="13"/>
                    <a:pt x="120" y="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33"/>
            <p:cNvSpPr/>
            <p:nvPr/>
          </p:nvSpPr>
          <p:spPr>
            <a:xfrm>
              <a:off x="7047715" y="1463293"/>
              <a:ext cx="136523" cy="168133"/>
            </a:xfrm>
            <a:custGeom>
              <a:rect b="b" l="l" r="r" t="t"/>
              <a:pathLst>
                <a:path extrusionOk="0" h="867" w="704">
                  <a:moveTo>
                    <a:pt x="356" y="1"/>
                  </a:moveTo>
                  <a:cubicBezTo>
                    <a:pt x="165" y="1"/>
                    <a:pt x="7" y="191"/>
                    <a:pt x="3" y="427"/>
                  </a:cubicBezTo>
                  <a:cubicBezTo>
                    <a:pt x="0" y="667"/>
                    <a:pt x="152" y="862"/>
                    <a:pt x="345" y="867"/>
                  </a:cubicBezTo>
                  <a:cubicBezTo>
                    <a:pt x="346" y="867"/>
                    <a:pt x="347" y="867"/>
                    <a:pt x="349" y="867"/>
                  </a:cubicBezTo>
                  <a:cubicBezTo>
                    <a:pt x="538" y="867"/>
                    <a:pt x="696" y="676"/>
                    <a:pt x="700" y="440"/>
                  </a:cubicBezTo>
                  <a:cubicBezTo>
                    <a:pt x="704" y="200"/>
                    <a:pt x="551" y="5"/>
                    <a:pt x="360" y="1"/>
                  </a:cubicBezTo>
                  <a:cubicBezTo>
                    <a:pt x="358" y="1"/>
                    <a:pt x="357" y="1"/>
                    <a:pt x="3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33"/>
            <p:cNvSpPr/>
            <p:nvPr/>
          </p:nvSpPr>
          <p:spPr>
            <a:xfrm>
              <a:off x="7045388" y="1475317"/>
              <a:ext cx="108210" cy="115773"/>
            </a:xfrm>
            <a:custGeom>
              <a:rect b="b" l="l" r="r" t="t"/>
              <a:pathLst>
                <a:path extrusionOk="0" h="597" w="558">
                  <a:moveTo>
                    <a:pt x="307" y="0"/>
                  </a:moveTo>
                  <a:cubicBezTo>
                    <a:pt x="194" y="0"/>
                    <a:pt x="83" y="95"/>
                    <a:pt x="44" y="233"/>
                  </a:cubicBezTo>
                  <a:cubicBezTo>
                    <a:pt x="0" y="394"/>
                    <a:pt x="69" y="554"/>
                    <a:pt x="198" y="590"/>
                  </a:cubicBezTo>
                  <a:cubicBezTo>
                    <a:pt x="216" y="595"/>
                    <a:pt x="234" y="597"/>
                    <a:pt x="251" y="597"/>
                  </a:cubicBezTo>
                  <a:cubicBezTo>
                    <a:pt x="364" y="597"/>
                    <a:pt x="476" y="502"/>
                    <a:pt x="514" y="363"/>
                  </a:cubicBezTo>
                  <a:cubicBezTo>
                    <a:pt x="558" y="202"/>
                    <a:pt x="489" y="43"/>
                    <a:pt x="359" y="7"/>
                  </a:cubicBezTo>
                  <a:cubicBezTo>
                    <a:pt x="342" y="3"/>
                    <a:pt x="324" y="0"/>
                    <a:pt x="307" y="0"/>
                  </a:cubicBezTo>
                  <a:close/>
                </a:path>
              </a:pathLst>
            </a:custGeom>
            <a:solidFill>
              <a:srgbClr val="000000">
                <a:alpha val="117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33"/>
            <p:cNvSpPr/>
            <p:nvPr/>
          </p:nvSpPr>
          <p:spPr>
            <a:xfrm>
              <a:off x="7053339" y="1484625"/>
              <a:ext cx="66128" cy="70589"/>
            </a:xfrm>
            <a:custGeom>
              <a:rect b="b" l="l" r="r" t="t"/>
              <a:pathLst>
                <a:path extrusionOk="0" h="364" w="341">
                  <a:moveTo>
                    <a:pt x="187" y="0"/>
                  </a:moveTo>
                  <a:cubicBezTo>
                    <a:pt x="118" y="0"/>
                    <a:pt x="51" y="58"/>
                    <a:pt x="28" y="143"/>
                  </a:cubicBezTo>
                  <a:cubicBezTo>
                    <a:pt x="0" y="240"/>
                    <a:pt x="43" y="337"/>
                    <a:pt x="122" y="359"/>
                  </a:cubicBezTo>
                  <a:cubicBezTo>
                    <a:pt x="133" y="362"/>
                    <a:pt x="144" y="364"/>
                    <a:pt x="155" y="364"/>
                  </a:cubicBezTo>
                  <a:cubicBezTo>
                    <a:pt x="223" y="364"/>
                    <a:pt x="289" y="306"/>
                    <a:pt x="313" y="221"/>
                  </a:cubicBezTo>
                  <a:cubicBezTo>
                    <a:pt x="340" y="123"/>
                    <a:pt x="298" y="27"/>
                    <a:pt x="219" y="5"/>
                  </a:cubicBezTo>
                  <a:cubicBezTo>
                    <a:pt x="209" y="2"/>
                    <a:pt x="198" y="0"/>
                    <a:pt x="187" y="0"/>
                  </a:cubicBezTo>
                  <a:close/>
                </a:path>
              </a:pathLst>
            </a:custGeom>
            <a:solidFill>
              <a:srgbClr val="000000">
                <a:alpha val="29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33"/>
            <p:cNvSpPr/>
            <p:nvPr/>
          </p:nvSpPr>
          <p:spPr>
            <a:xfrm>
              <a:off x="7030650" y="1632785"/>
              <a:ext cx="123724" cy="71752"/>
            </a:xfrm>
            <a:custGeom>
              <a:rect b="b" l="l" r="r" t="t"/>
              <a:pathLst>
                <a:path extrusionOk="0" h="370" w="638">
                  <a:moveTo>
                    <a:pt x="361" y="1"/>
                  </a:moveTo>
                  <a:lnTo>
                    <a:pt x="0" y="110"/>
                  </a:lnTo>
                  <a:lnTo>
                    <a:pt x="277" y="370"/>
                  </a:lnTo>
                  <a:lnTo>
                    <a:pt x="638" y="261"/>
                  </a:lnTo>
                  <a:lnTo>
                    <a:pt x="3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33"/>
            <p:cNvSpPr/>
            <p:nvPr/>
          </p:nvSpPr>
          <p:spPr>
            <a:xfrm>
              <a:off x="7030650" y="1564135"/>
              <a:ext cx="86491" cy="89981"/>
            </a:xfrm>
            <a:custGeom>
              <a:rect b="b" l="l" r="r" t="t"/>
              <a:pathLst>
                <a:path extrusionOk="0" h="464" w="446">
                  <a:moveTo>
                    <a:pt x="445" y="1"/>
                  </a:moveTo>
                  <a:lnTo>
                    <a:pt x="83" y="110"/>
                  </a:lnTo>
                  <a:lnTo>
                    <a:pt x="0" y="464"/>
                  </a:lnTo>
                  <a:lnTo>
                    <a:pt x="361" y="355"/>
                  </a:lnTo>
                  <a:lnTo>
                    <a:pt x="445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33"/>
            <p:cNvSpPr/>
            <p:nvPr/>
          </p:nvSpPr>
          <p:spPr>
            <a:xfrm>
              <a:off x="7100657" y="1564135"/>
              <a:ext cx="70007" cy="119264"/>
            </a:xfrm>
            <a:custGeom>
              <a:rect b="b" l="l" r="r" t="t"/>
              <a:pathLst>
                <a:path extrusionOk="0" h="615" w="361">
                  <a:moveTo>
                    <a:pt x="84" y="1"/>
                  </a:moveTo>
                  <a:lnTo>
                    <a:pt x="0" y="355"/>
                  </a:lnTo>
                  <a:lnTo>
                    <a:pt x="277" y="615"/>
                  </a:lnTo>
                  <a:lnTo>
                    <a:pt x="361" y="261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33"/>
            <p:cNvSpPr/>
            <p:nvPr/>
          </p:nvSpPr>
          <p:spPr>
            <a:xfrm>
              <a:off x="7034141" y="1657413"/>
              <a:ext cx="78346" cy="288754"/>
            </a:xfrm>
            <a:custGeom>
              <a:rect b="b" l="l" r="r" t="t"/>
              <a:pathLst>
                <a:path extrusionOk="0" h="1489" w="404">
                  <a:moveTo>
                    <a:pt x="291" y="1"/>
                  </a:moveTo>
                  <a:cubicBezTo>
                    <a:pt x="239" y="1"/>
                    <a:pt x="194" y="39"/>
                    <a:pt x="186" y="91"/>
                  </a:cubicBezTo>
                  <a:lnTo>
                    <a:pt x="9" y="1366"/>
                  </a:lnTo>
                  <a:cubicBezTo>
                    <a:pt x="0" y="1414"/>
                    <a:pt x="26" y="1462"/>
                    <a:pt x="72" y="1479"/>
                  </a:cubicBezTo>
                  <a:cubicBezTo>
                    <a:pt x="73" y="1480"/>
                    <a:pt x="75" y="1480"/>
                    <a:pt x="75" y="1482"/>
                  </a:cubicBezTo>
                  <a:lnTo>
                    <a:pt x="83" y="1483"/>
                  </a:lnTo>
                  <a:cubicBezTo>
                    <a:pt x="88" y="1486"/>
                    <a:pt x="94" y="1487"/>
                    <a:pt x="98" y="1487"/>
                  </a:cubicBezTo>
                  <a:cubicBezTo>
                    <a:pt x="105" y="1489"/>
                    <a:pt x="112" y="1489"/>
                    <a:pt x="117" y="1489"/>
                  </a:cubicBezTo>
                  <a:lnTo>
                    <a:pt x="121" y="1489"/>
                  </a:lnTo>
                  <a:cubicBezTo>
                    <a:pt x="171" y="1484"/>
                    <a:pt x="211" y="1446"/>
                    <a:pt x="219" y="1398"/>
                  </a:cubicBezTo>
                  <a:lnTo>
                    <a:pt x="398" y="122"/>
                  </a:lnTo>
                  <a:cubicBezTo>
                    <a:pt x="404" y="78"/>
                    <a:pt x="380" y="33"/>
                    <a:pt x="340" y="14"/>
                  </a:cubicBezTo>
                  <a:cubicBezTo>
                    <a:pt x="336" y="13"/>
                    <a:pt x="329" y="9"/>
                    <a:pt x="325" y="7"/>
                  </a:cubicBezTo>
                  <a:cubicBezTo>
                    <a:pt x="318" y="5"/>
                    <a:pt x="313" y="3"/>
                    <a:pt x="306" y="2"/>
                  </a:cubicBezTo>
                  <a:cubicBezTo>
                    <a:pt x="301" y="1"/>
                    <a:pt x="296" y="1"/>
                    <a:pt x="2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33"/>
            <p:cNvSpPr/>
            <p:nvPr/>
          </p:nvSpPr>
          <p:spPr>
            <a:xfrm>
              <a:off x="7050430" y="1945005"/>
              <a:ext cx="6787" cy="1164"/>
            </a:xfrm>
            <a:custGeom>
              <a:rect b="b" l="l" r="r" t="t"/>
              <a:pathLst>
                <a:path extrusionOk="0" h="6" w="35">
                  <a:moveTo>
                    <a:pt x="0" y="0"/>
                  </a:moveTo>
                  <a:lnTo>
                    <a:pt x="0" y="0"/>
                  </a:lnTo>
                  <a:cubicBezTo>
                    <a:pt x="4" y="3"/>
                    <a:pt x="10" y="4"/>
                    <a:pt x="15" y="4"/>
                  </a:cubicBezTo>
                  <a:cubicBezTo>
                    <a:pt x="21" y="6"/>
                    <a:pt x="28" y="6"/>
                    <a:pt x="35" y="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33"/>
            <p:cNvSpPr/>
            <p:nvPr/>
          </p:nvSpPr>
          <p:spPr>
            <a:xfrm>
              <a:off x="7034141" y="1657801"/>
              <a:ext cx="66322" cy="286815"/>
            </a:xfrm>
            <a:custGeom>
              <a:rect b="b" l="l" r="r" t="t"/>
              <a:pathLst>
                <a:path extrusionOk="0" h="1479" w="342">
                  <a:moveTo>
                    <a:pt x="291" y="0"/>
                  </a:moveTo>
                  <a:cubicBezTo>
                    <a:pt x="239" y="0"/>
                    <a:pt x="195" y="38"/>
                    <a:pt x="188" y="91"/>
                  </a:cubicBezTo>
                  <a:lnTo>
                    <a:pt x="9" y="1365"/>
                  </a:lnTo>
                  <a:cubicBezTo>
                    <a:pt x="0" y="1414"/>
                    <a:pt x="28" y="1460"/>
                    <a:pt x="73" y="1478"/>
                  </a:cubicBezTo>
                  <a:lnTo>
                    <a:pt x="266" y="99"/>
                  </a:lnTo>
                  <a:cubicBezTo>
                    <a:pt x="271" y="58"/>
                    <a:pt x="302" y="25"/>
                    <a:pt x="342" y="12"/>
                  </a:cubicBezTo>
                  <a:cubicBezTo>
                    <a:pt x="336" y="11"/>
                    <a:pt x="331" y="8"/>
                    <a:pt x="325" y="5"/>
                  </a:cubicBezTo>
                  <a:cubicBezTo>
                    <a:pt x="320" y="3"/>
                    <a:pt x="313" y="1"/>
                    <a:pt x="306" y="1"/>
                  </a:cubicBezTo>
                  <a:cubicBezTo>
                    <a:pt x="301" y="0"/>
                    <a:pt x="296" y="0"/>
                    <a:pt x="2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33"/>
            <p:cNvSpPr/>
            <p:nvPr/>
          </p:nvSpPr>
          <p:spPr>
            <a:xfrm>
              <a:off x="6989538" y="1714427"/>
              <a:ext cx="163867" cy="256951"/>
            </a:xfrm>
            <a:custGeom>
              <a:rect b="b" l="l" r="r" t="t"/>
              <a:pathLst>
                <a:path extrusionOk="0" h="1325" w="845">
                  <a:moveTo>
                    <a:pt x="618" y="0"/>
                  </a:moveTo>
                  <a:cubicBezTo>
                    <a:pt x="611" y="0"/>
                    <a:pt x="605" y="3"/>
                    <a:pt x="599" y="7"/>
                  </a:cubicBezTo>
                  <a:cubicBezTo>
                    <a:pt x="596" y="9"/>
                    <a:pt x="595" y="15"/>
                    <a:pt x="594" y="19"/>
                  </a:cubicBezTo>
                  <a:cubicBezTo>
                    <a:pt x="585" y="48"/>
                    <a:pt x="585" y="78"/>
                    <a:pt x="592" y="107"/>
                  </a:cubicBezTo>
                  <a:cubicBezTo>
                    <a:pt x="599" y="132"/>
                    <a:pt x="610" y="154"/>
                    <a:pt x="617" y="179"/>
                  </a:cubicBezTo>
                  <a:cubicBezTo>
                    <a:pt x="639" y="249"/>
                    <a:pt x="631" y="326"/>
                    <a:pt x="595" y="391"/>
                  </a:cubicBezTo>
                  <a:cubicBezTo>
                    <a:pt x="563" y="450"/>
                    <a:pt x="488" y="487"/>
                    <a:pt x="426" y="503"/>
                  </a:cubicBezTo>
                  <a:cubicBezTo>
                    <a:pt x="413" y="507"/>
                    <a:pt x="401" y="510"/>
                    <a:pt x="389" y="510"/>
                  </a:cubicBezTo>
                  <a:cubicBezTo>
                    <a:pt x="374" y="510"/>
                    <a:pt x="361" y="506"/>
                    <a:pt x="349" y="492"/>
                  </a:cubicBezTo>
                  <a:cubicBezTo>
                    <a:pt x="331" y="469"/>
                    <a:pt x="317" y="440"/>
                    <a:pt x="313" y="410"/>
                  </a:cubicBezTo>
                  <a:cubicBezTo>
                    <a:pt x="305" y="374"/>
                    <a:pt x="305" y="336"/>
                    <a:pt x="313" y="300"/>
                  </a:cubicBezTo>
                  <a:cubicBezTo>
                    <a:pt x="324" y="246"/>
                    <a:pt x="357" y="198"/>
                    <a:pt x="367" y="143"/>
                  </a:cubicBezTo>
                  <a:cubicBezTo>
                    <a:pt x="369" y="125"/>
                    <a:pt x="357" y="117"/>
                    <a:pt x="342" y="117"/>
                  </a:cubicBezTo>
                  <a:cubicBezTo>
                    <a:pt x="339" y="117"/>
                    <a:pt x="336" y="117"/>
                    <a:pt x="332" y="118"/>
                  </a:cubicBezTo>
                  <a:cubicBezTo>
                    <a:pt x="294" y="124"/>
                    <a:pt x="256" y="152"/>
                    <a:pt x="228" y="176"/>
                  </a:cubicBezTo>
                  <a:cubicBezTo>
                    <a:pt x="137" y="252"/>
                    <a:pt x="86" y="352"/>
                    <a:pt x="62" y="465"/>
                  </a:cubicBezTo>
                  <a:cubicBezTo>
                    <a:pt x="47" y="526"/>
                    <a:pt x="36" y="587"/>
                    <a:pt x="29" y="649"/>
                  </a:cubicBezTo>
                  <a:cubicBezTo>
                    <a:pt x="21" y="720"/>
                    <a:pt x="0" y="784"/>
                    <a:pt x="5" y="855"/>
                  </a:cubicBezTo>
                  <a:cubicBezTo>
                    <a:pt x="3" y="870"/>
                    <a:pt x="5" y="883"/>
                    <a:pt x="7" y="899"/>
                  </a:cubicBezTo>
                  <a:cubicBezTo>
                    <a:pt x="20" y="965"/>
                    <a:pt x="53" y="1024"/>
                    <a:pt x="83" y="1084"/>
                  </a:cubicBezTo>
                  <a:cubicBezTo>
                    <a:pt x="113" y="1145"/>
                    <a:pt x="139" y="1207"/>
                    <a:pt x="188" y="1257"/>
                  </a:cubicBezTo>
                  <a:cubicBezTo>
                    <a:pt x="225" y="1296"/>
                    <a:pt x="277" y="1324"/>
                    <a:pt x="330" y="1324"/>
                  </a:cubicBezTo>
                  <a:cubicBezTo>
                    <a:pt x="344" y="1324"/>
                    <a:pt x="357" y="1322"/>
                    <a:pt x="371" y="1318"/>
                  </a:cubicBezTo>
                  <a:cubicBezTo>
                    <a:pt x="389" y="1314"/>
                    <a:pt x="391" y="1288"/>
                    <a:pt x="402" y="1274"/>
                  </a:cubicBezTo>
                  <a:cubicBezTo>
                    <a:pt x="419" y="1258"/>
                    <a:pt x="437" y="1244"/>
                    <a:pt x="456" y="1233"/>
                  </a:cubicBezTo>
                  <a:cubicBezTo>
                    <a:pt x="495" y="1212"/>
                    <a:pt x="532" y="1188"/>
                    <a:pt x="565" y="1162"/>
                  </a:cubicBezTo>
                  <a:cubicBezTo>
                    <a:pt x="641" y="1091"/>
                    <a:pt x="658" y="980"/>
                    <a:pt x="711" y="890"/>
                  </a:cubicBezTo>
                  <a:cubicBezTo>
                    <a:pt x="729" y="866"/>
                    <a:pt x="744" y="841"/>
                    <a:pt x="756" y="813"/>
                  </a:cubicBezTo>
                  <a:cubicBezTo>
                    <a:pt x="770" y="779"/>
                    <a:pt x="777" y="743"/>
                    <a:pt x="778" y="706"/>
                  </a:cubicBezTo>
                  <a:cubicBezTo>
                    <a:pt x="781" y="685"/>
                    <a:pt x="781" y="665"/>
                    <a:pt x="777" y="644"/>
                  </a:cubicBezTo>
                  <a:cubicBezTo>
                    <a:pt x="771" y="623"/>
                    <a:pt x="760" y="601"/>
                    <a:pt x="755" y="581"/>
                  </a:cubicBezTo>
                  <a:cubicBezTo>
                    <a:pt x="747" y="532"/>
                    <a:pt x="778" y="486"/>
                    <a:pt x="796" y="440"/>
                  </a:cubicBezTo>
                  <a:cubicBezTo>
                    <a:pt x="844" y="315"/>
                    <a:pt x="782" y="169"/>
                    <a:pt x="712" y="64"/>
                  </a:cubicBezTo>
                  <a:cubicBezTo>
                    <a:pt x="693" y="35"/>
                    <a:pt x="665" y="13"/>
                    <a:pt x="632" y="4"/>
                  </a:cubicBezTo>
                  <a:cubicBezTo>
                    <a:pt x="628" y="1"/>
                    <a:pt x="623" y="0"/>
                    <a:pt x="618" y="0"/>
                  </a:cubicBezTo>
                  <a:close/>
                </a:path>
              </a:pathLst>
            </a:custGeom>
            <a:solidFill>
              <a:srgbClr val="FFD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33"/>
            <p:cNvSpPr/>
            <p:nvPr/>
          </p:nvSpPr>
          <p:spPr>
            <a:xfrm>
              <a:off x="6990313" y="1766399"/>
              <a:ext cx="158049" cy="204979"/>
            </a:xfrm>
            <a:custGeom>
              <a:rect b="b" l="l" r="r" t="t"/>
              <a:pathLst>
                <a:path extrusionOk="0" h="1057" w="815">
                  <a:moveTo>
                    <a:pt x="795" y="0"/>
                  </a:moveTo>
                  <a:cubicBezTo>
                    <a:pt x="795" y="7"/>
                    <a:pt x="795" y="14"/>
                    <a:pt x="795" y="21"/>
                  </a:cubicBezTo>
                  <a:cubicBezTo>
                    <a:pt x="788" y="109"/>
                    <a:pt x="755" y="194"/>
                    <a:pt x="698" y="263"/>
                  </a:cubicBezTo>
                  <a:cubicBezTo>
                    <a:pt x="681" y="278"/>
                    <a:pt x="667" y="297"/>
                    <a:pt x="657" y="319"/>
                  </a:cubicBezTo>
                  <a:cubicBezTo>
                    <a:pt x="654" y="337"/>
                    <a:pt x="654" y="357"/>
                    <a:pt x="656" y="376"/>
                  </a:cubicBezTo>
                  <a:cubicBezTo>
                    <a:pt x="663" y="446"/>
                    <a:pt x="654" y="520"/>
                    <a:pt x="619" y="580"/>
                  </a:cubicBezTo>
                  <a:cubicBezTo>
                    <a:pt x="588" y="630"/>
                    <a:pt x="532" y="669"/>
                    <a:pt x="473" y="669"/>
                  </a:cubicBezTo>
                  <a:cubicBezTo>
                    <a:pt x="463" y="669"/>
                    <a:pt x="453" y="667"/>
                    <a:pt x="442" y="665"/>
                  </a:cubicBezTo>
                  <a:cubicBezTo>
                    <a:pt x="394" y="654"/>
                    <a:pt x="357" y="620"/>
                    <a:pt x="314" y="596"/>
                  </a:cubicBezTo>
                  <a:cubicBezTo>
                    <a:pt x="267" y="570"/>
                    <a:pt x="211" y="559"/>
                    <a:pt x="153" y="559"/>
                  </a:cubicBezTo>
                  <a:cubicBezTo>
                    <a:pt x="101" y="559"/>
                    <a:pt x="47" y="569"/>
                    <a:pt x="1" y="587"/>
                  </a:cubicBezTo>
                  <a:cubicBezTo>
                    <a:pt x="1" y="600"/>
                    <a:pt x="1" y="615"/>
                    <a:pt x="3" y="629"/>
                  </a:cubicBezTo>
                  <a:cubicBezTo>
                    <a:pt x="16" y="697"/>
                    <a:pt x="49" y="754"/>
                    <a:pt x="79" y="815"/>
                  </a:cubicBezTo>
                  <a:cubicBezTo>
                    <a:pt x="109" y="876"/>
                    <a:pt x="135" y="938"/>
                    <a:pt x="184" y="987"/>
                  </a:cubicBezTo>
                  <a:cubicBezTo>
                    <a:pt x="221" y="1027"/>
                    <a:pt x="274" y="1056"/>
                    <a:pt x="327" y="1056"/>
                  </a:cubicBezTo>
                  <a:cubicBezTo>
                    <a:pt x="340" y="1056"/>
                    <a:pt x="354" y="1054"/>
                    <a:pt x="367" y="1050"/>
                  </a:cubicBezTo>
                  <a:cubicBezTo>
                    <a:pt x="385" y="1045"/>
                    <a:pt x="387" y="1019"/>
                    <a:pt x="398" y="1005"/>
                  </a:cubicBezTo>
                  <a:cubicBezTo>
                    <a:pt x="415" y="990"/>
                    <a:pt x="433" y="975"/>
                    <a:pt x="452" y="964"/>
                  </a:cubicBezTo>
                  <a:cubicBezTo>
                    <a:pt x="491" y="943"/>
                    <a:pt x="528" y="920"/>
                    <a:pt x="561" y="892"/>
                  </a:cubicBezTo>
                  <a:cubicBezTo>
                    <a:pt x="637" y="822"/>
                    <a:pt x="656" y="710"/>
                    <a:pt x="707" y="622"/>
                  </a:cubicBezTo>
                  <a:cubicBezTo>
                    <a:pt x="725" y="598"/>
                    <a:pt x="740" y="571"/>
                    <a:pt x="754" y="544"/>
                  </a:cubicBezTo>
                  <a:cubicBezTo>
                    <a:pt x="766" y="509"/>
                    <a:pt x="773" y="474"/>
                    <a:pt x="774" y="438"/>
                  </a:cubicBezTo>
                  <a:cubicBezTo>
                    <a:pt x="777" y="416"/>
                    <a:pt x="777" y="395"/>
                    <a:pt x="773" y="375"/>
                  </a:cubicBezTo>
                  <a:cubicBezTo>
                    <a:pt x="767" y="354"/>
                    <a:pt x="756" y="333"/>
                    <a:pt x="752" y="313"/>
                  </a:cubicBezTo>
                  <a:cubicBezTo>
                    <a:pt x="743" y="263"/>
                    <a:pt x="774" y="218"/>
                    <a:pt x="792" y="171"/>
                  </a:cubicBezTo>
                  <a:cubicBezTo>
                    <a:pt x="813" y="117"/>
                    <a:pt x="814" y="57"/>
                    <a:pt x="795" y="0"/>
                  </a:cubicBezTo>
                  <a:close/>
                </a:path>
              </a:pathLst>
            </a:custGeom>
            <a:solidFill>
              <a:srgbClr val="FFCF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33"/>
            <p:cNvSpPr/>
            <p:nvPr/>
          </p:nvSpPr>
          <p:spPr>
            <a:xfrm>
              <a:off x="6515583" y="1887409"/>
              <a:ext cx="580030" cy="380675"/>
            </a:xfrm>
            <a:custGeom>
              <a:rect b="b" l="l" r="r" t="t"/>
              <a:pathLst>
                <a:path extrusionOk="0" h="1963" w="2991">
                  <a:moveTo>
                    <a:pt x="2584" y="0"/>
                  </a:moveTo>
                  <a:cubicBezTo>
                    <a:pt x="2551" y="0"/>
                    <a:pt x="2519" y="4"/>
                    <a:pt x="2487" y="12"/>
                  </a:cubicBezTo>
                  <a:cubicBezTo>
                    <a:pt x="2406" y="37"/>
                    <a:pt x="2356" y="129"/>
                    <a:pt x="2303" y="192"/>
                  </a:cubicBezTo>
                  <a:cubicBezTo>
                    <a:pt x="2180" y="338"/>
                    <a:pt x="2056" y="483"/>
                    <a:pt x="1931" y="625"/>
                  </a:cubicBezTo>
                  <a:cubicBezTo>
                    <a:pt x="1851" y="720"/>
                    <a:pt x="1767" y="839"/>
                    <a:pt x="1667" y="911"/>
                  </a:cubicBezTo>
                  <a:cubicBezTo>
                    <a:pt x="1632" y="935"/>
                    <a:pt x="1586" y="973"/>
                    <a:pt x="1542" y="973"/>
                  </a:cubicBezTo>
                  <a:cubicBezTo>
                    <a:pt x="1540" y="973"/>
                    <a:pt x="1539" y="973"/>
                    <a:pt x="1537" y="973"/>
                  </a:cubicBezTo>
                  <a:cubicBezTo>
                    <a:pt x="1493" y="972"/>
                    <a:pt x="1455" y="943"/>
                    <a:pt x="1424" y="917"/>
                  </a:cubicBezTo>
                  <a:cubicBezTo>
                    <a:pt x="1238" y="765"/>
                    <a:pt x="1068" y="599"/>
                    <a:pt x="914" y="418"/>
                  </a:cubicBezTo>
                  <a:cubicBezTo>
                    <a:pt x="808" y="296"/>
                    <a:pt x="728" y="137"/>
                    <a:pt x="582" y="55"/>
                  </a:cubicBezTo>
                  <a:cubicBezTo>
                    <a:pt x="550" y="37"/>
                    <a:pt x="519" y="29"/>
                    <a:pt x="489" y="29"/>
                  </a:cubicBezTo>
                  <a:cubicBezTo>
                    <a:pt x="354" y="29"/>
                    <a:pt x="236" y="184"/>
                    <a:pt x="176" y="298"/>
                  </a:cubicBezTo>
                  <a:cubicBezTo>
                    <a:pt x="119" y="409"/>
                    <a:pt x="77" y="527"/>
                    <a:pt x="50" y="648"/>
                  </a:cubicBezTo>
                  <a:cubicBezTo>
                    <a:pt x="23" y="778"/>
                    <a:pt x="8" y="908"/>
                    <a:pt x="5" y="1039"/>
                  </a:cubicBezTo>
                  <a:cubicBezTo>
                    <a:pt x="1" y="1155"/>
                    <a:pt x="4" y="1269"/>
                    <a:pt x="12" y="1385"/>
                  </a:cubicBezTo>
                  <a:cubicBezTo>
                    <a:pt x="17" y="1430"/>
                    <a:pt x="20" y="1478"/>
                    <a:pt x="39" y="1521"/>
                  </a:cubicBezTo>
                  <a:cubicBezTo>
                    <a:pt x="56" y="1565"/>
                    <a:pt x="94" y="1599"/>
                    <a:pt x="140" y="1610"/>
                  </a:cubicBezTo>
                  <a:cubicBezTo>
                    <a:pt x="148" y="1612"/>
                    <a:pt x="157" y="1613"/>
                    <a:pt x="165" y="1613"/>
                  </a:cubicBezTo>
                  <a:cubicBezTo>
                    <a:pt x="193" y="1613"/>
                    <a:pt x="221" y="1604"/>
                    <a:pt x="250" y="1602"/>
                  </a:cubicBezTo>
                  <a:cubicBezTo>
                    <a:pt x="258" y="1601"/>
                    <a:pt x="267" y="1601"/>
                    <a:pt x="275" y="1601"/>
                  </a:cubicBezTo>
                  <a:cubicBezTo>
                    <a:pt x="342" y="1601"/>
                    <a:pt x="408" y="1624"/>
                    <a:pt x="472" y="1646"/>
                  </a:cubicBezTo>
                  <a:cubicBezTo>
                    <a:pt x="757" y="1751"/>
                    <a:pt x="1046" y="1839"/>
                    <a:pt x="1339" y="1913"/>
                  </a:cubicBezTo>
                  <a:cubicBezTo>
                    <a:pt x="1437" y="1940"/>
                    <a:pt x="1537" y="1963"/>
                    <a:pt x="1637" y="1963"/>
                  </a:cubicBezTo>
                  <a:cubicBezTo>
                    <a:pt x="1640" y="1963"/>
                    <a:pt x="1643" y="1963"/>
                    <a:pt x="1646" y="1963"/>
                  </a:cubicBezTo>
                  <a:cubicBezTo>
                    <a:pt x="1759" y="1963"/>
                    <a:pt x="1833" y="1906"/>
                    <a:pt x="1916" y="1838"/>
                  </a:cubicBezTo>
                  <a:cubicBezTo>
                    <a:pt x="2081" y="1703"/>
                    <a:pt x="2237" y="1554"/>
                    <a:pt x="2365" y="1383"/>
                  </a:cubicBezTo>
                  <a:cubicBezTo>
                    <a:pt x="2476" y="1233"/>
                    <a:pt x="2577" y="1075"/>
                    <a:pt x="2666" y="910"/>
                  </a:cubicBezTo>
                  <a:cubicBezTo>
                    <a:pt x="2724" y="806"/>
                    <a:pt x="2780" y="695"/>
                    <a:pt x="2837" y="586"/>
                  </a:cubicBezTo>
                  <a:cubicBezTo>
                    <a:pt x="2868" y="523"/>
                    <a:pt x="2903" y="462"/>
                    <a:pt x="2937" y="400"/>
                  </a:cubicBezTo>
                  <a:cubicBezTo>
                    <a:pt x="2958" y="365"/>
                    <a:pt x="2991" y="322"/>
                    <a:pt x="2988" y="278"/>
                  </a:cubicBezTo>
                  <a:cubicBezTo>
                    <a:pt x="2988" y="271"/>
                    <a:pt x="2987" y="263"/>
                    <a:pt x="2984" y="257"/>
                  </a:cubicBezTo>
                  <a:cubicBezTo>
                    <a:pt x="2962" y="194"/>
                    <a:pt x="2901" y="135"/>
                    <a:pt x="2839" y="88"/>
                  </a:cubicBezTo>
                  <a:cubicBezTo>
                    <a:pt x="2808" y="66"/>
                    <a:pt x="2773" y="48"/>
                    <a:pt x="2739" y="31"/>
                  </a:cubicBezTo>
                  <a:cubicBezTo>
                    <a:pt x="2689" y="11"/>
                    <a:pt x="2637" y="0"/>
                    <a:pt x="2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33"/>
            <p:cNvSpPr/>
            <p:nvPr/>
          </p:nvSpPr>
          <p:spPr>
            <a:xfrm>
              <a:off x="6515583" y="1904281"/>
              <a:ext cx="580030" cy="363803"/>
            </a:xfrm>
            <a:custGeom>
              <a:rect b="b" l="l" r="r" t="t"/>
              <a:pathLst>
                <a:path extrusionOk="0" h="1876" w="2991">
                  <a:moveTo>
                    <a:pt x="2839" y="1"/>
                  </a:moveTo>
                  <a:cubicBezTo>
                    <a:pt x="2648" y="412"/>
                    <a:pt x="2396" y="792"/>
                    <a:pt x="2092" y="1128"/>
                  </a:cubicBezTo>
                  <a:cubicBezTo>
                    <a:pt x="1991" y="1238"/>
                    <a:pt x="1884" y="1344"/>
                    <a:pt x="1755" y="1419"/>
                  </a:cubicBezTo>
                  <a:cubicBezTo>
                    <a:pt x="1656" y="1475"/>
                    <a:pt x="1539" y="1511"/>
                    <a:pt x="1424" y="1511"/>
                  </a:cubicBezTo>
                  <a:cubicBezTo>
                    <a:pt x="1381" y="1511"/>
                    <a:pt x="1339" y="1506"/>
                    <a:pt x="1298" y="1496"/>
                  </a:cubicBezTo>
                  <a:cubicBezTo>
                    <a:pt x="1211" y="1475"/>
                    <a:pt x="1121" y="1419"/>
                    <a:pt x="1042" y="1383"/>
                  </a:cubicBezTo>
                  <a:cubicBezTo>
                    <a:pt x="952" y="1343"/>
                    <a:pt x="864" y="1305"/>
                    <a:pt x="776" y="1265"/>
                  </a:cubicBezTo>
                  <a:cubicBezTo>
                    <a:pt x="613" y="1192"/>
                    <a:pt x="447" y="1116"/>
                    <a:pt x="313" y="998"/>
                  </a:cubicBezTo>
                  <a:cubicBezTo>
                    <a:pt x="189" y="892"/>
                    <a:pt x="115" y="729"/>
                    <a:pt x="57" y="579"/>
                  </a:cubicBezTo>
                  <a:cubicBezTo>
                    <a:pt x="55" y="574"/>
                    <a:pt x="52" y="567"/>
                    <a:pt x="50" y="561"/>
                  </a:cubicBezTo>
                  <a:cubicBezTo>
                    <a:pt x="23" y="691"/>
                    <a:pt x="8" y="821"/>
                    <a:pt x="5" y="952"/>
                  </a:cubicBezTo>
                  <a:cubicBezTo>
                    <a:pt x="1" y="1068"/>
                    <a:pt x="4" y="1182"/>
                    <a:pt x="12" y="1298"/>
                  </a:cubicBezTo>
                  <a:cubicBezTo>
                    <a:pt x="17" y="1343"/>
                    <a:pt x="20" y="1391"/>
                    <a:pt x="39" y="1434"/>
                  </a:cubicBezTo>
                  <a:cubicBezTo>
                    <a:pt x="56" y="1478"/>
                    <a:pt x="94" y="1512"/>
                    <a:pt x="140" y="1523"/>
                  </a:cubicBezTo>
                  <a:cubicBezTo>
                    <a:pt x="148" y="1525"/>
                    <a:pt x="157" y="1526"/>
                    <a:pt x="165" y="1526"/>
                  </a:cubicBezTo>
                  <a:cubicBezTo>
                    <a:pt x="193" y="1526"/>
                    <a:pt x="221" y="1517"/>
                    <a:pt x="250" y="1515"/>
                  </a:cubicBezTo>
                  <a:cubicBezTo>
                    <a:pt x="258" y="1514"/>
                    <a:pt x="267" y="1514"/>
                    <a:pt x="275" y="1514"/>
                  </a:cubicBezTo>
                  <a:cubicBezTo>
                    <a:pt x="342" y="1514"/>
                    <a:pt x="408" y="1537"/>
                    <a:pt x="472" y="1559"/>
                  </a:cubicBezTo>
                  <a:cubicBezTo>
                    <a:pt x="757" y="1664"/>
                    <a:pt x="1046" y="1752"/>
                    <a:pt x="1339" y="1826"/>
                  </a:cubicBezTo>
                  <a:cubicBezTo>
                    <a:pt x="1437" y="1853"/>
                    <a:pt x="1537" y="1876"/>
                    <a:pt x="1637" y="1876"/>
                  </a:cubicBezTo>
                  <a:cubicBezTo>
                    <a:pt x="1640" y="1876"/>
                    <a:pt x="1643" y="1876"/>
                    <a:pt x="1646" y="1876"/>
                  </a:cubicBezTo>
                  <a:cubicBezTo>
                    <a:pt x="1759" y="1876"/>
                    <a:pt x="1833" y="1819"/>
                    <a:pt x="1916" y="1751"/>
                  </a:cubicBezTo>
                  <a:cubicBezTo>
                    <a:pt x="2081" y="1616"/>
                    <a:pt x="2237" y="1467"/>
                    <a:pt x="2365" y="1296"/>
                  </a:cubicBezTo>
                  <a:cubicBezTo>
                    <a:pt x="2476" y="1146"/>
                    <a:pt x="2577" y="988"/>
                    <a:pt x="2666" y="823"/>
                  </a:cubicBezTo>
                  <a:cubicBezTo>
                    <a:pt x="2724" y="719"/>
                    <a:pt x="2780" y="608"/>
                    <a:pt x="2837" y="499"/>
                  </a:cubicBezTo>
                  <a:cubicBezTo>
                    <a:pt x="2868" y="436"/>
                    <a:pt x="2903" y="375"/>
                    <a:pt x="2937" y="313"/>
                  </a:cubicBezTo>
                  <a:cubicBezTo>
                    <a:pt x="2958" y="278"/>
                    <a:pt x="2991" y="235"/>
                    <a:pt x="2988" y="191"/>
                  </a:cubicBezTo>
                  <a:cubicBezTo>
                    <a:pt x="2988" y="184"/>
                    <a:pt x="2987" y="176"/>
                    <a:pt x="2984" y="170"/>
                  </a:cubicBezTo>
                  <a:cubicBezTo>
                    <a:pt x="2962" y="107"/>
                    <a:pt x="2901" y="48"/>
                    <a:pt x="28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33"/>
            <p:cNvSpPr/>
            <p:nvPr/>
          </p:nvSpPr>
          <p:spPr>
            <a:xfrm>
              <a:off x="7223606" y="2192455"/>
              <a:ext cx="93860" cy="104332"/>
            </a:xfrm>
            <a:custGeom>
              <a:rect b="b" l="l" r="r" t="t"/>
              <a:pathLst>
                <a:path extrusionOk="0" h="538" w="484">
                  <a:moveTo>
                    <a:pt x="253" y="0"/>
                  </a:moveTo>
                  <a:lnTo>
                    <a:pt x="253" y="0"/>
                  </a:lnTo>
                  <a:cubicBezTo>
                    <a:pt x="189" y="66"/>
                    <a:pt x="96" y="91"/>
                    <a:pt x="14" y="134"/>
                  </a:cubicBezTo>
                  <a:cubicBezTo>
                    <a:pt x="3" y="137"/>
                    <a:pt x="1" y="152"/>
                    <a:pt x="9" y="159"/>
                  </a:cubicBezTo>
                  <a:cubicBezTo>
                    <a:pt x="86" y="270"/>
                    <a:pt x="127" y="402"/>
                    <a:pt x="129" y="537"/>
                  </a:cubicBezTo>
                  <a:cubicBezTo>
                    <a:pt x="129" y="526"/>
                    <a:pt x="207" y="494"/>
                    <a:pt x="218" y="490"/>
                  </a:cubicBezTo>
                  <a:cubicBezTo>
                    <a:pt x="246" y="481"/>
                    <a:pt x="272" y="468"/>
                    <a:pt x="297" y="453"/>
                  </a:cubicBezTo>
                  <a:cubicBezTo>
                    <a:pt x="360" y="421"/>
                    <a:pt x="426" y="395"/>
                    <a:pt x="484" y="353"/>
                  </a:cubicBezTo>
                  <a:lnTo>
                    <a:pt x="484" y="353"/>
                  </a:lnTo>
                  <a:cubicBezTo>
                    <a:pt x="481" y="355"/>
                    <a:pt x="477" y="355"/>
                    <a:pt x="473" y="355"/>
                  </a:cubicBezTo>
                  <a:cubicBezTo>
                    <a:pt x="450" y="355"/>
                    <a:pt x="409" y="331"/>
                    <a:pt x="401" y="320"/>
                  </a:cubicBezTo>
                  <a:cubicBezTo>
                    <a:pt x="394" y="309"/>
                    <a:pt x="394" y="298"/>
                    <a:pt x="386" y="288"/>
                  </a:cubicBezTo>
                  <a:cubicBezTo>
                    <a:pt x="374" y="278"/>
                    <a:pt x="361" y="269"/>
                    <a:pt x="348" y="263"/>
                  </a:cubicBezTo>
                  <a:cubicBezTo>
                    <a:pt x="254" y="212"/>
                    <a:pt x="213" y="98"/>
                    <a:pt x="253" y="0"/>
                  </a:cubicBezTo>
                  <a:close/>
                </a:path>
              </a:pathLst>
            </a:custGeom>
            <a:solidFill>
              <a:srgbClr val="FFCF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33"/>
            <p:cNvSpPr/>
            <p:nvPr/>
          </p:nvSpPr>
          <p:spPr>
            <a:xfrm>
              <a:off x="7247265" y="2079978"/>
              <a:ext cx="211766" cy="194701"/>
            </a:xfrm>
            <a:custGeom>
              <a:rect b="b" l="l" r="r" t="t"/>
              <a:pathLst>
                <a:path extrusionOk="0" h="1004" w="1092">
                  <a:moveTo>
                    <a:pt x="848" y="1"/>
                  </a:moveTo>
                  <a:cubicBezTo>
                    <a:pt x="775" y="1"/>
                    <a:pt x="702" y="17"/>
                    <a:pt x="633" y="42"/>
                  </a:cubicBezTo>
                  <a:cubicBezTo>
                    <a:pt x="534" y="79"/>
                    <a:pt x="442" y="136"/>
                    <a:pt x="351" y="192"/>
                  </a:cubicBezTo>
                  <a:cubicBezTo>
                    <a:pt x="268" y="243"/>
                    <a:pt x="212" y="317"/>
                    <a:pt x="157" y="396"/>
                  </a:cubicBezTo>
                  <a:cubicBezTo>
                    <a:pt x="139" y="421"/>
                    <a:pt x="121" y="445"/>
                    <a:pt x="104" y="471"/>
                  </a:cubicBezTo>
                  <a:cubicBezTo>
                    <a:pt x="58" y="546"/>
                    <a:pt x="15" y="623"/>
                    <a:pt x="7" y="712"/>
                  </a:cubicBezTo>
                  <a:cubicBezTo>
                    <a:pt x="0" y="780"/>
                    <a:pt x="8" y="892"/>
                    <a:pt x="96" y="892"/>
                  </a:cubicBezTo>
                  <a:cubicBezTo>
                    <a:pt x="99" y="892"/>
                    <a:pt x="103" y="892"/>
                    <a:pt x="106" y="891"/>
                  </a:cubicBezTo>
                  <a:cubicBezTo>
                    <a:pt x="109" y="891"/>
                    <a:pt x="113" y="890"/>
                    <a:pt x="116" y="890"/>
                  </a:cubicBezTo>
                  <a:cubicBezTo>
                    <a:pt x="120" y="890"/>
                    <a:pt x="123" y="891"/>
                    <a:pt x="127" y="891"/>
                  </a:cubicBezTo>
                  <a:cubicBezTo>
                    <a:pt x="142" y="895"/>
                    <a:pt x="147" y="913"/>
                    <a:pt x="153" y="929"/>
                  </a:cubicBezTo>
                  <a:cubicBezTo>
                    <a:pt x="174" y="977"/>
                    <a:pt x="230" y="1004"/>
                    <a:pt x="284" y="1004"/>
                  </a:cubicBezTo>
                  <a:cubicBezTo>
                    <a:pt x="295" y="1004"/>
                    <a:pt x="307" y="1003"/>
                    <a:pt x="318" y="1000"/>
                  </a:cubicBezTo>
                  <a:cubicBezTo>
                    <a:pt x="416" y="979"/>
                    <a:pt x="478" y="893"/>
                    <a:pt x="552" y="835"/>
                  </a:cubicBezTo>
                  <a:cubicBezTo>
                    <a:pt x="579" y="816"/>
                    <a:pt x="604" y="791"/>
                    <a:pt x="625" y="765"/>
                  </a:cubicBezTo>
                  <a:cubicBezTo>
                    <a:pt x="643" y="741"/>
                    <a:pt x="648" y="726"/>
                    <a:pt x="677" y="714"/>
                  </a:cubicBezTo>
                  <a:cubicBezTo>
                    <a:pt x="791" y="661"/>
                    <a:pt x="936" y="675"/>
                    <a:pt x="1035" y="590"/>
                  </a:cubicBezTo>
                  <a:cubicBezTo>
                    <a:pt x="1057" y="571"/>
                    <a:pt x="1074" y="546"/>
                    <a:pt x="1082" y="518"/>
                  </a:cubicBezTo>
                  <a:cubicBezTo>
                    <a:pt x="1092" y="484"/>
                    <a:pt x="1082" y="447"/>
                    <a:pt x="1075" y="412"/>
                  </a:cubicBezTo>
                  <a:cubicBezTo>
                    <a:pt x="1061" y="350"/>
                    <a:pt x="1053" y="287"/>
                    <a:pt x="1047" y="222"/>
                  </a:cubicBezTo>
                  <a:cubicBezTo>
                    <a:pt x="1045" y="204"/>
                    <a:pt x="1046" y="184"/>
                    <a:pt x="1052" y="166"/>
                  </a:cubicBezTo>
                  <a:cubicBezTo>
                    <a:pt x="1054" y="156"/>
                    <a:pt x="1060" y="147"/>
                    <a:pt x="1063" y="137"/>
                  </a:cubicBezTo>
                  <a:cubicBezTo>
                    <a:pt x="1069" y="105"/>
                    <a:pt x="1058" y="72"/>
                    <a:pt x="1034" y="50"/>
                  </a:cubicBezTo>
                  <a:cubicBezTo>
                    <a:pt x="1010" y="30"/>
                    <a:pt x="980" y="17"/>
                    <a:pt x="948" y="12"/>
                  </a:cubicBezTo>
                  <a:cubicBezTo>
                    <a:pt x="915" y="4"/>
                    <a:pt x="881" y="1"/>
                    <a:pt x="848" y="1"/>
                  </a:cubicBezTo>
                  <a:close/>
                </a:path>
              </a:pathLst>
            </a:custGeom>
            <a:solidFill>
              <a:srgbClr val="FFD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33"/>
            <p:cNvSpPr/>
            <p:nvPr/>
          </p:nvSpPr>
          <p:spPr>
            <a:xfrm>
              <a:off x="7270924" y="2073966"/>
              <a:ext cx="124306" cy="150680"/>
            </a:xfrm>
            <a:custGeom>
              <a:rect b="b" l="l" r="r" t="t"/>
              <a:pathLst>
                <a:path extrusionOk="0" h="777" w="641">
                  <a:moveTo>
                    <a:pt x="597" y="1"/>
                  </a:moveTo>
                  <a:cubicBezTo>
                    <a:pt x="579" y="1"/>
                    <a:pt x="558" y="11"/>
                    <a:pt x="541" y="26"/>
                  </a:cubicBezTo>
                  <a:cubicBezTo>
                    <a:pt x="523" y="43"/>
                    <a:pt x="508" y="59"/>
                    <a:pt x="495" y="78"/>
                  </a:cubicBezTo>
                  <a:cubicBezTo>
                    <a:pt x="431" y="151"/>
                    <a:pt x="350" y="194"/>
                    <a:pt x="267" y="242"/>
                  </a:cubicBezTo>
                  <a:cubicBezTo>
                    <a:pt x="228" y="266"/>
                    <a:pt x="190" y="293"/>
                    <a:pt x="157" y="325"/>
                  </a:cubicBezTo>
                  <a:cubicBezTo>
                    <a:pt x="71" y="406"/>
                    <a:pt x="0" y="516"/>
                    <a:pt x="7" y="628"/>
                  </a:cubicBezTo>
                  <a:cubicBezTo>
                    <a:pt x="9" y="661"/>
                    <a:pt x="18" y="695"/>
                    <a:pt x="35" y="724"/>
                  </a:cubicBezTo>
                  <a:cubicBezTo>
                    <a:pt x="60" y="758"/>
                    <a:pt x="99" y="777"/>
                    <a:pt x="139" y="777"/>
                  </a:cubicBezTo>
                  <a:cubicBezTo>
                    <a:pt x="163" y="777"/>
                    <a:pt x="188" y="770"/>
                    <a:pt x="210" y="756"/>
                  </a:cubicBezTo>
                  <a:cubicBezTo>
                    <a:pt x="230" y="741"/>
                    <a:pt x="248" y="720"/>
                    <a:pt x="261" y="697"/>
                  </a:cubicBezTo>
                  <a:cubicBezTo>
                    <a:pt x="284" y="661"/>
                    <a:pt x="302" y="621"/>
                    <a:pt x="314" y="580"/>
                  </a:cubicBezTo>
                  <a:cubicBezTo>
                    <a:pt x="324" y="541"/>
                    <a:pt x="339" y="504"/>
                    <a:pt x="358" y="469"/>
                  </a:cubicBezTo>
                  <a:cubicBezTo>
                    <a:pt x="383" y="432"/>
                    <a:pt x="411" y="398"/>
                    <a:pt x="440" y="363"/>
                  </a:cubicBezTo>
                  <a:cubicBezTo>
                    <a:pt x="497" y="296"/>
                    <a:pt x="561" y="231"/>
                    <a:pt x="605" y="153"/>
                  </a:cubicBezTo>
                  <a:cubicBezTo>
                    <a:pt x="621" y="123"/>
                    <a:pt x="641" y="80"/>
                    <a:pt x="636" y="44"/>
                  </a:cubicBezTo>
                  <a:cubicBezTo>
                    <a:pt x="633" y="13"/>
                    <a:pt x="617" y="1"/>
                    <a:pt x="597" y="1"/>
                  </a:cubicBezTo>
                  <a:close/>
                </a:path>
              </a:pathLst>
            </a:custGeom>
            <a:solidFill>
              <a:srgbClr val="FFCF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33"/>
            <p:cNvSpPr/>
            <p:nvPr/>
          </p:nvSpPr>
          <p:spPr>
            <a:xfrm>
              <a:off x="6954825" y="2211071"/>
              <a:ext cx="308341" cy="228638"/>
            </a:xfrm>
            <a:custGeom>
              <a:rect b="b" l="l" r="r" t="t"/>
              <a:pathLst>
                <a:path extrusionOk="0" h="1179" w="1590">
                  <a:moveTo>
                    <a:pt x="1373" y="1"/>
                  </a:moveTo>
                  <a:cubicBezTo>
                    <a:pt x="1359" y="1"/>
                    <a:pt x="1345" y="4"/>
                    <a:pt x="1332" y="10"/>
                  </a:cubicBezTo>
                  <a:cubicBezTo>
                    <a:pt x="1283" y="36"/>
                    <a:pt x="251" y="487"/>
                    <a:pt x="0" y="582"/>
                  </a:cubicBezTo>
                  <a:cubicBezTo>
                    <a:pt x="22" y="582"/>
                    <a:pt x="67" y="605"/>
                    <a:pt x="82" y="610"/>
                  </a:cubicBezTo>
                  <a:cubicBezTo>
                    <a:pt x="109" y="623"/>
                    <a:pt x="138" y="638"/>
                    <a:pt x="166" y="650"/>
                  </a:cubicBezTo>
                  <a:cubicBezTo>
                    <a:pt x="188" y="659"/>
                    <a:pt x="208" y="671"/>
                    <a:pt x="228" y="685"/>
                  </a:cubicBezTo>
                  <a:cubicBezTo>
                    <a:pt x="258" y="707"/>
                    <a:pt x="288" y="732"/>
                    <a:pt x="318" y="754"/>
                  </a:cubicBezTo>
                  <a:cubicBezTo>
                    <a:pt x="386" y="810"/>
                    <a:pt x="477" y="868"/>
                    <a:pt x="524" y="944"/>
                  </a:cubicBezTo>
                  <a:cubicBezTo>
                    <a:pt x="544" y="978"/>
                    <a:pt x="557" y="1018"/>
                    <a:pt x="561" y="1059"/>
                  </a:cubicBezTo>
                  <a:cubicBezTo>
                    <a:pt x="565" y="1091"/>
                    <a:pt x="568" y="1121"/>
                    <a:pt x="568" y="1153"/>
                  </a:cubicBezTo>
                  <a:cubicBezTo>
                    <a:pt x="568" y="1168"/>
                    <a:pt x="566" y="1177"/>
                    <a:pt x="564" y="1179"/>
                  </a:cubicBezTo>
                  <a:lnTo>
                    <a:pt x="564" y="1179"/>
                  </a:lnTo>
                  <a:cubicBezTo>
                    <a:pt x="571" y="1175"/>
                    <a:pt x="582" y="1169"/>
                    <a:pt x="595" y="1161"/>
                  </a:cubicBezTo>
                  <a:cubicBezTo>
                    <a:pt x="771" y="1052"/>
                    <a:pt x="1414" y="620"/>
                    <a:pt x="1506" y="551"/>
                  </a:cubicBezTo>
                  <a:cubicBezTo>
                    <a:pt x="1574" y="502"/>
                    <a:pt x="1589" y="430"/>
                    <a:pt x="1584" y="349"/>
                  </a:cubicBezTo>
                  <a:cubicBezTo>
                    <a:pt x="1585" y="339"/>
                    <a:pt x="1584" y="330"/>
                    <a:pt x="1581" y="321"/>
                  </a:cubicBezTo>
                  <a:cubicBezTo>
                    <a:pt x="1581" y="314"/>
                    <a:pt x="1581" y="308"/>
                    <a:pt x="1579" y="301"/>
                  </a:cubicBezTo>
                  <a:cubicBezTo>
                    <a:pt x="1573" y="251"/>
                    <a:pt x="1559" y="202"/>
                    <a:pt x="1541" y="156"/>
                  </a:cubicBezTo>
                  <a:cubicBezTo>
                    <a:pt x="1526" y="111"/>
                    <a:pt x="1500" y="69"/>
                    <a:pt x="1464" y="36"/>
                  </a:cubicBezTo>
                  <a:cubicBezTo>
                    <a:pt x="1440" y="16"/>
                    <a:pt x="1406" y="1"/>
                    <a:pt x="1373" y="1"/>
                  </a:cubicBezTo>
                  <a:close/>
                  <a:moveTo>
                    <a:pt x="564" y="1179"/>
                  </a:moveTo>
                  <a:lnTo>
                    <a:pt x="564" y="1179"/>
                  </a:lnTo>
                  <a:cubicBezTo>
                    <a:pt x="564" y="1179"/>
                    <a:pt x="564" y="1179"/>
                    <a:pt x="563" y="1179"/>
                  </a:cubicBezTo>
                  <a:cubicBezTo>
                    <a:pt x="564" y="1179"/>
                    <a:pt x="564" y="1179"/>
                    <a:pt x="564" y="117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33"/>
            <p:cNvSpPr/>
            <p:nvPr/>
          </p:nvSpPr>
          <p:spPr>
            <a:xfrm>
              <a:off x="6996131" y="2273516"/>
              <a:ext cx="267035" cy="162897"/>
            </a:xfrm>
            <a:custGeom>
              <a:rect b="b" l="l" r="r" t="t"/>
              <a:pathLst>
                <a:path extrusionOk="0" h="840" w="1377">
                  <a:moveTo>
                    <a:pt x="1368" y="1"/>
                  </a:moveTo>
                  <a:cubicBezTo>
                    <a:pt x="1280" y="63"/>
                    <a:pt x="1194" y="129"/>
                    <a:pt x="1103" y="185"/>
                  </a:cubicBezTo>
                  <a:cubicBezTo>
                    <a:pt x="1002" y="250"/>
                    <a:pt x="893" y="305"/>
                    <a:pt x="780" y="346"/>
                  </a:cubicBezTo>
                  <a:cubicBezTo>
                    <a:pt x="724" y="368"/>
                    <a:pt x="664" y="388"/>
                    <a:pt x="603" y="388"/>
                  </a:cubicBezTo>
                  <a:cubicBezTo>
                    <a:pt x="599" y="388"/>
                    <a:pt x="595" y="388"/>
                    <a:pt x="591" y="388"/>
                  </a:cubicBezTo>
                  <a:cubicBezTo>
                    <a:pt x="542" y="382"/>
                    <a:pt x="494" y="368"/>
                    <a:pt x="448" y="346"/>
                  </a:cubicBezTo>
                  <a:cubicBezTo>
                    <a:pt x="366" y="310"/>
                    <a:pt x="286" y="257"/>
                    <a:pt x="194" y="243"/>
                  </a:cubicBezTo>
                  <a:cubicBezTo>
                    <a:pt x="188" y="242"/>
                    <a:pt x="182" y="242"/>
                    <a:pt x="177" y="242"/>
                  </a:cubicBezTo>
                  <a:cubicBezTo>
                    <a:pt x="102" y="242"/>
                    <a:pt x="35" y="293"/>
                    <a:pt x="15" y="366"/>
                  </a:cubicBezTo>
                  <a:cubicBezTo>
                    <a:pt x="12" y="371"/>
                    <a:pt x="10" y="377"/>
                    <a:pt x="9" y="383"/>
                  </a:cubicBezTo>
                  <a:cubicBezTo>
                    <a:pt x="1" y="445"/>
                    <a:pt x="23" y="507"/>
                    <a:pt x="53" y="562"/>
                  </a:cubicBezTo>
                  <a:cubicBezTo>
                    <a:pt x="116" y="685"/>
                    <a:pt x="224" y="795"/>
                    <a:pt x="355" y="832"/>
                  </a:cubicBezTo>
                  <a:cubicBezTo>
                    <a:pt x="363" y="836"/>
                    <a:pt x="373" y="838"/>
                    <a:pt x="382" y="839"/>
                  </a:cubicBezTo>
                  <a:cubicBezTo>
                    <a:pt x="558" y="730"/>
                    <a:pt x="1201" y="298"/>
                    <a:pt x="1293" y="229"/>
                  </a:cubicBezTo>
                  <a:cubicBezTo>
                    <a:pt x="1361" y="180"/>
                    <a:pt x="1376" y="108"/>
                    <a:pt x="1371" y="27"/>
                  </a:cubicBezTo>
                  <a:cubicBezTo>
                    <a:pt x="1372" y="19"/>
                    <a:pt x="1371" y="9"/>
                    <a:pt x="13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33"/>
            <p:cNvSpPr/>
            <p:nvPr/>
          </p:nvSpPr>
          <p:spPr>
            <a:xfrm>
              <a:off x="6867171" y="4095643"/>
              <a:ext cx="308147" cy="222044"/>
            </a:xfrm>
            <a:custGeom>
              <a:rect b="b" l="l" r="r" t="t"/>
              <a:pathLst>
                <a:path extrusionOk="0" h="1145" w="1589">
                  <a:moveTo>
                    <a:pt x="1437" y="0"/>
                  </a:moveTo>
                  <a:cubicBezTo>
                    <a:pt x="1250" y="0"/>
                    <a:pt x="862" y="164"/>
                    <a:pt x="743" y="211"/>
                  </a:cubicBezTo>
                  <a:cubicBezTo>
                    <a:pt x="587" y="270"/>
                    <a:pt x="433" y="306"/>
                    <a:pt x="301" y="415"/>
                  </a:cubicBezTo>
                  <a:cubicBezTo>
                    <a:pt x="238" y="468"/>
                    <a:pt x="183" y="529"/>
                    <a:pt x="133" y="596"/>
                  </a:cubicBezTo>
                  <a:cubicBezTo>
                    <a:pt x="85" y="656"/>
                    <a:pt x="46" y="724"/>
                    <a:pt x="22" y="797"/>
                  </a:cubicBezTo>
                  <a:cubicBezTo>
                    <a:pt x="1" y="857"/>
                    <a:pt x="1" y="923"/>
                    <a:pt x="22" y="983"/>
                  </a:cubicBezTo>
                  <a:cubicBezTo>
                    <a:pt x="26" y="996"/>
                    <a:pt x="31" y="1008"/>
                    <a:pt x="38" y="1020"/>
                  </a:cubicBezTo>
                  <a:cubicBezTo>
                    <a:pt x="86" y="1102"/>
                    <a:pt x="184" y="1143"/>
                    <a:pt x="278" y="1144"/>
                  </a:cubicBezTo>
                  <a:cubicBezTo>
                    <a:pt x="281" y="1144"/>
                    <a:pt x="285" y="1144"/>
                    <a:pt x="288" y="1144"/>
                  </a:cubicBezTo>
                  <a:cubicBezTo>
                    <a:pt x="378" y="1144"/>
                    <a:pt x="467" y="1111"/>
                    <a:pt x="546" y="1070"/>
                  </a:cubicBezTo>
                  <a:cubicBezTo>
                    <a:pt x="641" y="1020"/>
                    <a:pt x="732" y="965"/>
                    <a:pt x="820" y="903"/>
                  </a:cubicBezTo>
                  <a:cubicBezTo>
                    <a:pt x="967" y="803"/>
                    <a:pt x="1166" y="799"/>
                    <a:pt x="1305" y="689"/>
                  </a:cubicBezTo>
                  <a:cubicBezTo>
                    <a:pt x="1335" y="664"/>
                    <a:pt x="1361" y="636"/>
                    <a:pt x="1386" y="606"/>
                  </a:cubicBezTo>
                  <a:cubicBezTo>
                    <a:pt x="1477" y="500"/>
                    <a:pt x="1550" y="373"/>
                    <a:pt x="1574" y="236"/>
                  </a:cubicBezTo>
                  <a:cubicBezTo>
                    <a:pt x="1588" y="159"/>
                    <a:pt x="1581" y="68"/>
                    <a:pt x="1519" y="21"/>
                  </a:cubicBezTo>
                  <a:cubicBezTo>
                    <a:pt x="1515" y="18"/>
                    <a:pt x="1511" y="15"/>
                    <a:pt x="1507" y="13"/>
                  </a:cubicBezTo>
                  <a:cubicBezTo>
                    <a:pt x="1489" y="4"/>
                    <a:pt x="1466" y="0"/>
                    <a:pt x="14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33"/>
            <p:cNvSpPr/>
            <p:nvPr/>
          </p:nvSpPr>
          <p:spPr>
            <a:xfrm>
              <a:off x="6871243" y="4097970"/>
              <a:ext cx="304074" cy="219717"/>
            </a:xfrm>
            <a:custGeom>
              <a:rect b="b" l="l" r="r" t="t"/>
              <a:pathLst>
                <a:path extrusionOk="0" h="1133" w="1568">
                  <a:moveTo>
                    <a:pt x="1486" y="1"/>
                  </a:moveTo>
                  <a:cubicBezTo>
                    <a:pt x="1487" y="134"/>
                    <a:pt x="1458" y="265"/>
                    <a:pt x="1401" y="386"/>
                  </a:cubicBezTo>
                  <a:cubicBezTo>
                    <a:pt x="1325" y="538"/>
                    <a:pt x="1198" y="666"/>
                    <a:pt x="1040" y="730"/>
                  </a:cubicBezTo>
                  <a:cubicBezTo>
                    <a:pt x="935" y="773"/>
                    <a:pt x="818" y="788"/>
                    <a:pt x="710" y="827"/>
                  </a:cubicBezTo>
                  <a:cubicBezTo>
                    <a:pt x="561" y="880"/>
                    <a:pt x="431" y="979"/>
                    <a:pt x="281" y="1026"/>
                  </a:cubicBezTo>
                  <a:cubicBezTo>
                    <a:pt x="246" y="1038"/>
                    <a:pt x="209" y="1043"/>
                    <a:pt x="172" y="1043"/>
                  </a:cubicBezTo>
                  <a:cubicBezTo>
                    <a:pt x="155" y="1043"/>
                    <a:pt x="139" y="1042"/>
                    <a:pt x="123" y="1040"/>
                  </a:cubicBezTo>
                  <a:cubicBezTo>
                    <a:pt x="75" y="1035"/>
                    <a:pt x="31" y="1010"/>
                    <a:pt x="1" y="971"/>
                  </a:cubicBezTo>
                  <a:lnTo>
                    <a:pt x="1" y="971"/>
                  </a:lnTo>
                  <a:cubicBezTo>
                    <a:pt x="5" y="984"/>
                    <a:pt x="10" y="996"/>
                    <a:pt x="17" y="1008"/>
                  </a:cubicBezTo>
                  <a:cubicBezTo>
                    <a:pt x="65" y="1090"/>
                    <a:pt x="163" y="1131"/>
                    <a:pt x="257" y="1132"/>
                  </a:cubicBezTo>
                  <a:cubicBezTo>
                    <a:pt x="260" y="1132"/>
                    <a:pt x="264" y="1132"/>
                    <a:pt x="267" y="1132"/>
                  </a:cubicBezTo>
                  <a:cubicBezTo>
                    <a:pt x="357" y="1132"/>
                    <a:pt x="446" y="1099"/>
                    <a:pt x="525" y="1058"/>
                  </a:cubicBezTo>
                  <a:cubicBezTo>
                    <a:pt x="620" y="1008"/>
                    <a:pt x="711" y="953"/>
                    <a:pt x="799" y="891"/>
                  </a:cubicBezTo>
                  <a:cubicBezTo>
                    <a:pt x="946" y="791"/>
                    <a:pt x="1145" y="787"/>
                    <a:pt x="1284" y="677"/>
                  </a:cubicBezTo>
                  <a:cubicBezTo>
                    <a:pt x="1314" y="652"/>
                    <a:pt x="1340" y="624"/>
                    <a:pt x="1365" y="594"/>
                  </a:cubicBezTo>
                  <a:cubicBezTo>
                    <a:pt x="1456" y="488"/>
                    <a:pt x="1529" y="361"/>
                    <a:pt x="1553" y="224"/>
                  </a:cubicBezTo>
                  <a:cubicBezTo>
                    <a:pt x="1567" y="147"/>
                    <a:pt x="1560" y="56"/>
                    <a:pt x="1498" y="8"/>
                  </a:cubicBezTo>
                  <a:cubicBezTo>
                    <a:pt x="1494" y="5"/>
                    <a:pt x="1490" y="2"/>
                    <a:pt x="14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33"/>
            <p:cNvSpPr/>
            <p:nvPr/>
          </p:nvSpPr>
          <p:spPr>
            <a:xfrm>
              <a:off x="6766523" y="4010315"/>
              <a:ext cx="345962" cy="199937"/>
            </a:xfrm>
            <a:custGeom>
              <a:rect b="b" l="l" r="r" t="t"/>
              <a:pathLst>
                <a:path extrusionOk="0" h="1031" w="1784">
                  <a:moveTo>
                    <a:pt x="1386" y="0"/>
                  </a:moveTo>
                  <a:cubicBezTo>
                    <a:pt x="1261" y="0"/>
                    <a:pt x="1134" y="24"/>
                    <a:pt x="1017" y="41"/>
                  </a:cubicBezTo>
                  <a:cubicBezTo>
                    <a:pt x="860" y="66"/>
                    <a:pt x="703" y="99"/>
                    <a:pt x="550" y="142"/>
                  </a:cubicBezTo>
                  <a:cubicBezTo>
                    <a:pt x="477" y="162"/>
                    <a:pt x="382" y="184"/>
                    <a:pt x="334" y="250"/>
                  </a:cubicBezTo>
                  <a:cubicBezTo>
                    <a:pt x="289" y="314"/>
                    <a:pt x="232" y="369"/>
                    <a:pt x="169" y="414"/>
                  </a:cubicBezTo>
                  <a:cubicBezTo>
                    <a:pt x="99" y="468"/>
                    <a:pt x="44" y="567"/>
                    <a:pt x="19" y="654"/>
                  </a:cubicBezTo>
                  <a:cubicBezTo>
                    <a:pt x="4" y="707"/>
                    <a:pt x="1" y="764"/>
                    <a:pt x="11" y="820"/>
                  </a:cubicBezTo>
                  <a:cubicBezTo>
                    <a:pt x="17" y="867"/>
                    <a:pt x="37" y="911"/>
                    <a:pt x="66" y="950"/>
                  </a:cubicBezTo>
                  <a:cubicBezTo>
                    <a:pt x="112" y="1012"/>
                    <a:pt x="182" y="1031"/>
                    <a:pt x="258" y="1031"/>
                  </a:cubicBezTo>
                  <a:cubicBezTo>
                    <a:pt x="261" y="1031"/>
                    <a:pt x="264" y="1031"/>
                    <a:pt x="267" y="1031"/>
                  </a:cubicBezTo>
                  <a:cubicBezTo>
                    <a:pt x="485" y="1025"/>
                    <a:pt x="596" y="756"/>
                    <a:pt x="762" y="651"/>
                  </a:cubicBezTo>
                  <a:cubicBezTo>
                    <a:pt x="813" y="622"/>
                    <a:pt x="867" y="601"/>
                    <a:pt x="922" y="586"/>
                  </a:cubicBezTo>
                  <a:cubicBezTo>
                    <a:pt x="1068" y="542"/>
                    <a:pt x="1218" y="508"/>
                    <a:pt x="1367" y="477"/>
                  </a:cubicBezTo>
                  <a:cubicBezTo>
                    <a:pt x="1503" y="449"/>
                    <a:pt x="1631" y="411"/>
                    <a:pt x="1731" y="308"/>
                  </a:cubicBezTo>
                  <a:cubicBezTo>
                    <a:pt x="1751" y="288"/>
                    <a:pt x="1766" y="261"/>
                    <a:pt x="1774" y="232"/>
                  </a:cubicBezTo>
                  <a:cubicBezTo>
                    <a:pt x="1784" y="208"/>
                    <a:pt x="1784" y="182"/>
                    <a:pt x="1775" y="157"/>
                  </a:cubicBezTo>
                  <a:cubicBezTo>
                    <a:pt x="1759" y="109"/>
                    <a:pt x="1712" y="80"/>
                    <a:pt x="1665" y="58"/>
                  </a:cubicBezTo>
                  <a:cubicBezTo>
                    <a:pt x="1599" y="25"/>
                    <a:pt x="1526" y="7"/>
                    <a:pt x="1453" y="3"/>
                  </a:cubicBezTo>
                  <a:cubicBezTo>
                    <a:pt x="1431" y="1"/>
                    <a:pt x="1409" y="0"/>
                    <a:pt x="138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33"/>
            <p:cNvSpPr/>
            <p:nvPr/>
          </p:nvSpPr>
          <p:spPr>
            <a:xfrm>
              <a:off x="6768463" y="4055306"/>
              <a:ext cx="342084" cy="154946"/>
            </a:xfrm>
            <a:custGeom>
              <a:rect b="b" l="l" r="r" t="t"/>
              <a:pathLst>
                <a:path extrusionOk="0" h="799" w="1764">
                  <a:moveTo>
                    <a:pt x="1764" y="0"/>
                  </a:moveTo>
                  <a:cubicBezTo>
                    <a:pt x="1721" y="33"/>
                    <a:pt x="1675" y="61"/>
                    <a:pt x="1624" y="79"/>
                  </a:cubicBezTo>
                  <a:cubicBezTo>
                    <a:pt x="1523" y="115"/>
                    <a:pt x="1416" y="123"/>
                    <a:pt x="1310" y="130"/>
                  </a:cubicBezTo>
                  <a:cubicBezTo>
                    <a:pt x="1204" y="138"/>
                    <a:pt x="1095" y="148"/>
                    <a:pt x="997" y="189"/>
                  </a:cubicBezTo>
                  <a:cubicBezTo>
                    <a:pt x="884" y="234"/>
                    <a:pt x="792" y="318"/>
                    <a:pt x="697" y="394"/>
                  </a:cubicBezTo>
                  <a:cubicBezTo>
                    <a:pt x="598" y="473"/>
                    <a:pt x="495" y="546"/>
                    <a:pt x="387" y="610"/>
                  </a:cubicBezTo>
                  <a:cubicBezTo>
                    <a:pt x="331" y="646"/>
                    <a:pt x="272" y="681"/>
                    <a:pt x="207" y="690"/>
                  </a:cubicBezTo>
                  <a:cubicBezTo>
                    <a:pt x="195" y="692"/>
                    <a:pt x="182" y="693"/>
                    <a:pt x="170" y="693"/>
                  </a:cubicBezTo>
                  <a:cubicBezTo>
                    <a:pt x="130" y="693"/>
                    <a:pt x="90" y="684"/>
                    <a:pt x="60" y="660"/>
                  </a:cubicBezTo>
                  <a:cubicBezTo>
                    <a:pt x="29" y="635"/>
                    <a:pt x="27" y="591"/>
                    <a:pt x="9" y="557"/>
                  </a:cubicBezTo>
                  <a:cubicBezTo>
                    <a:pt x="5" y="566"/>
                    <a:pt x="2" y="577"/>
                    <a:pt x="1" y="588"/>
                  </a:cubicBezTo>
                  <a:cubicBezTo>
                    <a:pt x="7" y="635"/>
                    <a:pt x="27" y="679"/>
                    <a:pt x="56" y="718"/>
                  </a:cubicBezTo>
                  <a:cubicBezTo>
                    <a:pt x="102" y="780"/>
                    <a:pt x="172" y="799"/>
                    <a:pt x="248" y="799"/>
                  </a:cubicBezTo>
                  <a:cubicBezTo>
                    <a:pt x="251" y="799"/>
                    <a:pt x="254" y="799"/>
                    <a:pt x="257" y="799"/>
                  </a:cubicBezTo>
                  <a:cubicBezTo>
                    <a:pt x="475" y="793"/>
                    <a:pt x="586" y="524"/>
                    <a:pt x="752" y="419"/>
                  </a:cubicBezTo>
                  <a:cubicBezTo>
                    <a:pt x="803" y="390"/>
                    <a:pt x="857" y="369"/>
                    <a:pt x="912" y="354"/>
                  </a:cubicBezTo>
                  <a:cubicBezTo>
                    <a:pt x="1058" y="310"/>
                    <a:pt x="1208" y="276"/>
                    <a:pt x="1357" y="245"/>
                  </a:cubicBezTo>
                  <a:cubicBezTo>
                    <a:pt x="1493" y="217"/>
                    <a:pt x="1621" y="179"/>
                    <a:pt x="1721" y="76"/>
                  </a:cubicBezTo>
                  <a:cubicBezTo>
                    <a:pt x="1741" y="56"/>
                    <a:pt x="1756" y="29"/>
                    <a:pt x="176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33"/>
            <p:cNvSpPr/>
            <p:nvPr/>
          </p:nvSpPr>
          <p:spPr>
            <a:xfrm>
              <a:off x="6744222" y="3573206"/>
              <a:ext cx="283906" cy="568588"/>
            </a:xfrm>
            <a:custGeom>
              <a:rect b="b" l="l" r="r" t="t"/>
              <a:pathLst>
                <a:path extrusionOk="0" h="2932" w="1464">
                  <a:moveTo>
                    <a:pt x="137" y="0"/>
                  </a:moveTo>
                  <a:cubicBezTo>
                    <a:pt x="84" y="200"/>
                    <a:pt x="51" y="404"/>
                    <a:pt x="35" y="610"/>
                  </a:cubicBezTo>
                  <a:cubicBezTo>
                    <a:pt x="33" y="621"/>
                    <a:pt x="33" y="632"/>
                    <a:pt x="32" y="643"/>
                  </a:cubicBezTo>
                  <a:cubicBezTo>
                    <a:pt x="32" y="647"/>
                    <a:pt x="32" y="650"/>
                    <a:pt x="31" y="654"/>
                  </a:cubicBezTo>
                  <a:cubicBezTo>
                    <a:pt x="0" y="1026"/>
                    <a:pt x="3" y="1398"/>
                    <a:pt x="36" y="1769"/>
                  </a:cubicBezTo>
                  <a:cubicBezTo>
                    <a:pt x="54" y="1954"/>
                    <a:pt x="79" y="2137"/>
                    <a:pt x="110" y="2320"/>
                  </a:cubicBezTo>
                  <a:cubicBezTo>
                    <a:pt x="127" y="2412"/>
                    <a:pt x="146" y="2503"/>
                    <a:pt x="165" y="2594"/>
                  </a:cubicBezTo>
                  <a:cubicBezTo>
                    <a:pt x="175" y="2634"/>
                    <a:pt x="182" y="2675"/>
                    <a:pt x="193" y="2715"/>
                  </a:cubicBezTo>
                  <a:cubicBezTo>
                    <a:pt x="203" y="2755"/>
                    <a:pt x="197" y="2789"/>
                    <a:pt x="192" y="2831"/>
                  </a:cubicBezTo>
                  <a:cubicBezTo>
                    <a:pt x="187" y="2846"/>
                    <a:pt x="189" y="2862"/>
                    <a:pt x="193" y="2879"/>
                  </a:cubicBezTo>
                  <a:cubicBezTo>
                    <a:pt x="203" y="2898"/>
                    <a:pt x="221" y="2915"/>
                    <a:pt x="241" y="2921"/>
                  </a:cubicBezTo>
                  <a:cubicBezTo>
                    <a:pt x="261" y="2929"/>
                    <a:pt x="282" y="2932"/>
                    <a:pt x="303" y="2932"/>
                  </a:cubicBezTo>
                  <a:cubicBezTo>
                    <a:pt x="357" y="2932"/>
                    <a:pt x="412" y="2910"/>
                    <a:pt x="460" y="2882"/>
                  </a:cubicBezTo>
                  <a:cubicBezTo>
                    <a:pt x="526" y="2842"/>
                    <a:pt x="581" y="2787"/>
                    <a:pt x="650" y="2751"/>
                  </a:cubicBezTo>
                  <a:cubicBezTo>
                    <a:pt x="711" y="2722"/>
                    <a:pt x="774" y="2700"/>
                    <a:pt x="840" y="2686"/>
                  </a:cubicBezTo>
                  <a:cubicBezTo>
                    <a:pt x="954" y="2659"/>
                    <a:pt x="1067" y="2630"/>
                    <a:pt x="1183" y="2602"/>
                  </a:cubicBezTo>
                  <a:cubicBezTo>
                    <a:pt x="1241" y="2588"/>
                    <a:pt x="1296" y="2569"/>
                    <a:pt x="1349" y="2542"/>
                  </a:cubicBezTo>
                  <a:cubicBezTo>
                    <a:pt x="1402" y="2514"/>
                    <a:pt x="1440" y="2466"/>
                    <a:pt x="1455" y="2408"/>
                  </a:cubicBezTo>
                  <a:cubicBezTo>
                    <a:pt x="1464" y="2382"/>
                    <a:pt x="1458" y="2353"/>
                    <a:pt x="1444" y="2331"/>
                  </a:cubicBezTo>
                  <a:cubicBezTo>
                    <a:pt x="1425" y="2298"/>
                    <a:pt x="1385" y="2285"/>
                    <a:pt x="1348" y="2279"/>
                  </a:cubicBezTo>
                  <a:cubicBezTo>
                    <a:pt x="1300" y="2270"/>
                    <a:pt x="1252" y="2265"/>
                    <a:pt x="1203" y="2265"/>
                  </a:cubicBezTo>
                  <a:cubicBezTo>
                    <a:pt x="1139" y="2265"/>
                    <a:pt x="1075" y="2273"/>
                    <a:pt x="1012" y="2290"/>
                  </a:cubicBezTo>
                  <a:cubicBezTo>
                    <a:pt x="958" y="2302"/>
                    <a:pt x="910" y="2324"/>
                    <a:pt x="861" y="2341"/>
                  </a:cubicBezTo>
                  <a:cubicBezTo>
                    <a:pt x="807" y="2358"/>
                    <a:pt x="753" y="2389"/>
                    <a:pt x="694" y="2389"/>
                  </a:cubicBezTo>
                  <a:cubicBezTo>
                    <a:pt x="692" y="2389"/>
                    <a:pt x="691" y="2389"/>
                    <a:pt x="689" y="2389"/>
                  </a:cubicBezTo>
                  <a:cubicBezTo>
                    <a:pt x="679" y="2389"/>
                    <a:pt x="668" y="2385"/>
                    <a:pt x="660" y="2379"/>
                  </a:cubicBezTo>
                  <a:cubicBezTo>
                    <a:pt x="657" y="2379"/>
                    <a:pt x="656" y="2379"/>
                    <a:pt x="654" y="2378"/>
                  </a:cubicBezTo>
                  <a:cubicBezTo>
                    <a:pt x="635" y="2360"/>
                    <a:pt x="651" y="2334"/>
                    <a:pt x="657" y="2314"/>
                  </a:cubicBezTo>
                  <a:cubicBezTo>
                    <a:pt x="667" y="2283"/>
                    <a:pt x="672" y="2251"/>
                    <a:pt x="680" y="2219"/>
                  </a:cubicBezTo>
                  <a:cubicBezTo>
                    <a:pt x="704" y="2124"/>
                    <a:pt x="722" y="2025"/>
                    <a:pt x="738" y="1928"/>
                  </a:cubicBezTo>
                  <a:cubicBezTo>
                    <a:pt x="752" y="1850"/>
                    <a:pt x="762" y="1771"/>
                    <a:pt x="774" y="1692"/>
                  </a:cubicBezTo>
                  <a:cubicBezTo>
                    <a:pt x="823" y="1318"/>
                    <a:pt x="866" y="942"/>
                    <a:pt x="906" y="565"/>
                  </a:cubicBezTo>
                  <a:cubicBezTo>
                    <a:pt x="913" y="496"/>
                    <a:pt x="921" y="427"/>
                    <a:pt x="909" y="358"/>
                  </a:cubicBezTo>
                  <a:lnTo>
                    <a:pt x="909" y="358"/>
                  </a:lnTo>
                  <a:cubicBezTo>
                    <a:pt x="865" y="375"/>
                    <a:pt x="811" y="406"/>
                    <a:pt x="764" y="413"/>
                  </a:cubicBezTo>
                  <a:cubicBezTo>
                    <a:pt x="759" y="414"/>
                    <a:pt x="753" y="415"/>
                    <a:pt x="748" y="415"/>
                  </a:cubicBezTo>
                  <a:cubicBezTo>
                    <a:pt x="713" y="415"/>
                    <a:pt x="679" y="397"/>
                    <a:pt x="643" y="388"/>
                  </a:cubicBezTo>
                  <a:cubicBezTo>
                    <a:pt x="544" y="365"/>
                    <a:pt x="444" y="347"/>
                    <a:pt x="350" y="303"/>
                  </a:cubicBezTo>
                  <a:cubicBezTo>
                    <a:pt x="306" y="284"/>
                    <a:pt x="230" y="256"/>
                    <a:pt x="200" y="215"/>
                  </a:cubicBezTo>
                  <a:cubicBezTo>
                    <a:pt x="164" y="163"/>
                    <a:pt x="153" y="61"/>
                    <a:pt x="137" y="0"/>
                  </a:cubicBezTo>
                  <a:close/>
                </a:path>
              </a:pathLst>
            </a:custGeom>
            <a:solidFill>
              <a:srgbClr val="FFD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33"/>
            <p:cNvSpPr/>
            <p:nvPr/>
          </p:nvSpPr>
          <p:spPr>
            <a:xfrm>
              <a:off x="6751203" y="3573206"/>
              <a:ext cx="172011" cy="461154"/>
            </a:xfrm>
            <a:custGeom>
              <a:rect b="b" l="l" r="r" t="t"/>
              <a:pathLst>
                <a:path extrusionOk="0" h="2378" w="887">
                  <a:moveTo>
                    <a:pt x="101" y="0"/>
                  </a:moveTo>
                  <a:cubicBezTo>
                    <a:pt x="50" y="200"/>
                    <a:pt x="15" y="404"/>
                    <a:pt x="0" y="610"/>
                  </a:cubicBezTo>
                  <a:cubicBezTo>
                    <a:pt x="10" y="622"/>
                    <a:pt x="21" y="635"/>
                    <a:pt x="33" y="646"/>
                  </a:cubicBezTo>
                  <a:cubicBezTo>
                    <a:pt x="80" y="690"/>
                    <a:pt x="132" y="730"/>
                    <a:pt x="186" y="766"/>
                  </a:cubicBezTo>
                  <a:cubicBezTo>
                    <a:pt x="262" y="818"/>
                    <a:pt x="337" y="870"/>
                    <a:pt x="394" y="942"/>
                  </a:cubicBezTo>
                  <a:cubicBezTo>
                    <a:pt x="458" y="1027"/>
                    <a:pt x="500" y="1129"/>
                    <a:pt x="514" y="1236"/>
                  </a:cubicBezTo>
                  <a:cubicBezTo>
                    <a:pt x="537" y="1414"/>
                    <a:pt x="505" y="1597"/>
                    <a:pt x="504" y="1776"/>
                  </a:cubicBezTo>
                  <a:cubicBezTo>
                    <a:pt x="501" y="1961"/>
                    <a:pt x="514" y="2146"/>
                    <a:pt x="571" y="2321"/>
                  </a:cubicBezTo>
                  <a:cubicBezTo>
                    <a:pt x="581" y="2347"/>
                    <a:pt x="596" y="2375"/>
                    <a:pt x="620" y="2378"/>
                  </a:cubicBezTo>
                  <a:cubicBezTo>
                    <a:pt x="600" y="2360"/>
                    <a:pt x="617" y="2334"/>
                    <a:pt x="624" y="2314"/>
                  </a:cubicBezTo>
                  <a:cubicBezTo>
                    <a:pt x="632" y="2283"/>
                    <a:pt x="637" y="2251"/>
                    <a:pt x="646" y="2221"/>
                  </a:cubicBezTo>
                  <a:cubicBezTo>
                    <a:pt x="669" y="2124"/>
                    <a:pt x="687" y="2025"/>
                    <a:pt x="704" y="1928"/>
                  </a:cubicBezTo>
                  <a:cubicBezTo>
                    <a:pt x="717" y="1850"/>
                    <a:pt x="727" y="1772"/>
                    <a:pt x="739" y="1692"/>
                  </a:cubicBezTo>
                  <a:cubicBezTo>
                    <a:pt x="790" y="1318"/>
                    <a:pt x="832" y="942"/>
                    <a:pt x="871" y="566"/>
                  </a:cubicBezTo>
                  <a:cubicBezTo>
                    <a:pt x="878" y="497"/>
                    <a:pt x="887" y="427"/>
                    <a:pt x="874" y="358"/>
                  </a:cubicBezTo>
                  <a:lnTo>
                    <a:pt x="874" y="358"/>
                  </a:lnTo>
                  <a:cubicBezTo>
                    <a:pt x="829" y="375"/>
                    <a:pt x="776" y="406"/>
                    <a:pt x="730" y="413"/>
                  </a:cubicBezTo>
                  <a:cubicBezTo>
                    <a:pt x="725" y="414"/>
                    <a:pt x="720" y="414"/>
                    <a:pt x="716" y="414"/>
                  </a:cubicBezTo>
                  <a:cubicBezTo>
                    <a:pt x="679" y="414"/>
                    <a:pt x="645" y="397"/>
                    <a:pt x="607" y="388"/>
                  </a:cubicBezTo>
                  <a:cubicBezTo>
                    <a:pt x="508" y="364"/>
                    <a:pt x="409" y="346"/>
                    <a:pt x="315" y="303"/>
                  </a:cubicBezTo>
                  <a:cubicBezTo>
                    <a:pt x="271" y="282"/>
                    <a:pt x="194" y="256"/>
                    <a:pt x="165" y="214"/>
                  </a:cubicBezTo>
                  <a:cubicBezTo>
                    <a:pt x="129" y="163"/>
                    <a:pt x="118" y="61"/>
                    <a:pt x="101" y="0"/>
                  </a:cubicBezTo>
                  <a:close/>
                </a:path>
              </a:pathLst>
            </a:custGeom>
            <a:solidFill>
              <a:srgbClr val="FFCF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33"/>
            <p:cNvSpPr/>
            <p:nvPr/>
          </p:nvSpPr>
          <p:spPr>
            <a:xfrm>
              <a:off x="6882103" y="3625760"/>
              <a:ext cx="211960" cy="627929"/>
            </a:xfrm>
            <a:custGeom>
              <a:rect b="b" l="l" r="r" t="t"/>
              <a:pathLst>
                <a:path extrusionOk="0" h="3238" w="1093">
                  <a:moveTo>
                    <a:pt x="1069" y="0"/>
                  </a:moveTo>
                  <a:lnTo>
                    <a:pt x="1069" y="0"/>
                  </a:lnTo>
                  <a:cubicBezTo>
                    <a:pt x="1069" y="32"/>
                    <a:pt x="944" y="86"/>
                    <a:pt x="922" y="91"/>
                  </a:cubicBezTo>
                  <a:cubicBezTo>
                    <a:pt x="890" y="101"/>
                    <a:pt x="852" y="123"/>
                    <a:pt x="820" y="126"/>
                  </a:cubicBezTo>
                  <a:cubicBezTo>
                    <a:pt x="818" y="126"/>
                    <a:pt x="817" y="126"/>
                    <a:pt x="815" y="126"/>
                  </a:cubicBezTo>
                  <a:cubicBezTo>
                    <a:pt x="781" y="126"/>
                    <a:pt x="751" y="102"/>
                    <a:pt x="715" y="89"/>
                  </a:cubicBezTo>
                  <a:cubicBezTo>
                    <a:pt x="668" y="75"/>
                    <a:pt x="619" y="68"/>
                    <a:pt x="571" y="68"/>
                  </a:cubicBezTo>
                  <a:cubicBezTo>
                    <a:pt x="525" y="68"/>
                    <a:pt x="479" y="74"/>
                    <a:pt x="435" y="87"/>
                  </a:cubicBezTo>
                  <a:cubicBezTo>
                    <a:pt x="378" y="103"/>
                    <a:pt x="315" y="158"/>
                    <a:pt x="256" y="158"/>
                  </a:cubicBezTo>
                  <a:cubicBezTo>
                    <a:pt x="233" y="158"/>
                    <a:pt x="212" y="150"/>
                    <a:pt x="191" y="128"/>
                  </a:cubicBezTo>
                  <a:cubicBezTo>
                    <a:pt x="187" y="122"/>
                    <a:pt x="179" y="116"/>
                    <a:pt x="170" y="113"/>
                  </a:cubicBezTo>
                  <a:cubicBezTo>
                    <a:pt x="170" y="113"/>
                    <a:pt x="169" y="113"/>
                    <a:pt x="169" y="113"/>
                  </a:cubicBezTo>
                  <a:cubicBezTo>
                    <a:pt x="156" y="113"/>
                    <a:pt x="148" y="130"/>
                    <a:pt x="144" y="144"/>
                  </a:cubicBezTo>
                  <a:cubicBezTo>
                    <a:pt x="95" y="303"/>
                    <a:pt x="77" y="468"/>
                    <a:pt x="60" y="636"/>
                  </a:cubicBezTo>
                  <a:lnTo>
                    <a:pt x="60" y="643"/>
                  </a:lnTo>
                  <a:cubicBezTo>
                    <a:pt x="59" y="661"/>
                    <a:pt x="57" y="679"/>
                    <a:pt x="56" y="697"/>
                  </a:cubicBezTo>
                  <a:cubicBezTo>
                    <a:pt x="13" y="1144"/>
                    <a:pt x="1" y="1595"/>
                    <a:pt x="20" y="2045"/>
                  </a:cubicBezTo>
                  <a:cubicBezTo>
                    <a:pt x="20" y="2045"/>
                    <a:pt x="59" y="2812"/>
                    <a:pt x="68" y="2897"/>
                  </a:cubicBezTo>
                  <a:cubicBezTo>
                    <a:pt x="71" y="2933"/>
                    <a:pt x="84" y="2975"/>
                    <a:pt x="77" y="3011"/>
                  </a:cubicBezTo>
                  <a:cubicBezTo>
                    <a:pt x="71" y="3044"/>
                    <a:pt x="57" y="3070"/>
                    <a:pt x="62" y="3105"/>
                  </a:cubicBezTo>
                  <a:cubicBezTo>
                    <a:pt x="66" y="3146"/>
                    <a:pt x="88" y="3185"/>
                    <a:pt x="122" y="3209"/>
                  </a:cubicBezTo>
                  <a:cubicBezTo>
                    <a:pt x="143" y="3220"/>
                    <a:pt x="166" y="3229"/>
                    <a:pt x="191" y="3233"/>
                  </a:cubicBezTo>
                  <a:cubicBezTo>
                    <a:pt x="209" y="3236"/>
                    <a:pt x="228" y="3237"/>
                    <a:pt x="246" y="3237"/>
                  </a:cubicBezTo>
                  <a:cubicBezTo>
                    <a:pt x="296" y="3237"/>
                    <a:pt x="346" y="3227"/>
                    <a:pt x="393" y="3207"/>
                  </a:cubicBezTo>
                  <a:cubicBezTo>
                    <a:pt x="527" y="3152"/>
                    <a:pt x="619" y="3032"/>
                    <a:pt x="737" y="2952"/>
                  </a:cubicBezTo>
                  <a:cubicBezTo>
                    <a:pt x="854" y="2875"/>
                    <a:pt x="1010" y="2831"/>
                    <a:pt x="1072" y="2693"/>
                  </a:cubicBezTo>
                  <a:cubicBezTo>
                    <a:pt x="1076" y="2686"/>
                    <a:pt x="1079" y="2679"/>
                    <a:pt x="1080" y="2672"/>
                  </a:cubicBezTo>
                  <a:cubicBezTo>
                    <a:pt x="1087" y="2655"/>
                    <a:pt x="1089" y="2635"/>
                    <a:pt x="1084" y="2617"/>
                  </a:cubicBezTo>
                  <a:cubicBezTo>
                    <a:pt x="1075" y="2590"/>
                    <a:pt x="1050" y="2569"/>
                    <a:pt x="1021" y="2566"/>
                  </a:cubicBezTo>
                  <a:cubicBezTo>
                    <a:pt x="1011" y="2565"/>
                    <a:pt x="1000" y="2564"/>
                    <a:pt x="990" y="2564"/>
                  </a:cubicBezTo>
                  <a:cubicBezTo>
                    <a:pt x="971" y="2564"/>
                    <a:pt x="953" y="2567"/>
                    <a:pt x="934" y="2572"/>
                  </a:cubicBezTo>
                  <a:cubicBezTo>
                    <a:pt x="824" y="2598"/>
                    <a:pt x="718" y="2642"/>
                    <a:pt x="622" y="2701"/>
                  </a:cubicBezTo>
                  <a:cubicBezTo>
                    <a:pt x="611" y="2679"/>
                    <a:pt x="630" y="2652"/>
                    <a:pt x="636" y="2633"/>
                  </a:cubicBezTo>
                  <a:cubicBezTo>
                    <a:pt x="644" y="2600"/>
                    <a:pt x="654" y="2565"/>
                    <a:pt x="662" y="2531"/>
                  </a:cubicBezTo>
                  <a:cubicBezTo>
                    <a:pt x="678" y="2466"/>
                    <a:pt x="692" y="2399"/>
                    <a:pt x="706" y="2330"/>
                  </a:cubicBezTo>
                  <a:cubicBezTo>
                    <a:pt x="765" y="2025"/>
                    <a:pt x="834" y="1720"/>
                    <a:pt x="892" y="1413"/>
                  </a:cubicBezTo>
                  <a:cubicBezTo>
                    <a:pt x="937" y="1177"/>
                    <a:pt x="958" y="941"/>
                    <a:pt x="999" y="707"/>
                  </a:cubicBezTo>
                  <a:cubicBezTo>
                    <a:pt x="1040" y="474"/>
                    <a:pt x="1093" y="239"/>
                    <a:pt x="1069" y="0"/>
                  </a:cubicBezTo>
                  <a:close/>
                </a:path>
              </a:pathLst>
            </a:custGeom>
            <a:solidFill>
              <a:srgbClr val="FFD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33"/>
            <p:cNvSpPr/>
            <p:nvPr/>
          </p:nvSpPr>
          <p:spPr>
            <a:xfrm>
              <a:off x="6892575" y="3625954"/>
              <a:ext cx="201488" cy="525925"/>
            </a:xfrm>
            <a:custGeom>
              <a:rect b="b" l="l" r="r" t="t"/>
              <a:pathLst>
                <a:path extrusionOk="0" h="2712" w="1039">
                  <a:moveTo>
                    <a:pt x="1015" y="1"/>
                  </a:moveTo>
                  <a:lnTo>
                    <a:pt x="1015" y="1"/>
                  </a:lnTo>
                  <a:cubicBezTo>
                    <a:pt x="1015" y="32"/>
                    <a:pt x="890" y="86"/>
                    <a:pt x="868" y="92"/>
                  </a:cubicBezTo>
                  <a:cubicBezTo>
                    <a:pt x="838" y="101"/>
                    <a:pt x="798" y="123"/>
                    <a:pt x="767" y="126"/>
                  </a:cubicBezTo>
                  <a:cubicBezTo>
                    <a:pt x="765" y="126"/>
                    <a:pt x="763" y="126"/>
                    <a:pt x="760" y="126"/>
                  </a:cubicBezTo>
                  <a:cubicBezTo>
                    <a:pt x="727" y="126"/>
                    <a:pt x="696" y="102"/>
                    <a:pt x="661" y="89"/>
                  </a:cubicBezTo>
                  <a:cubicBezTo>
                    <a:pt x="615" y="76"/>
                    <a:pt x="567" y="69"/>
                    <a:pt x="519" y="69"/>
                  </a:cubicBezTo>
                  <a:cubicBezTo>
                    <a:pt x="473" y="69"/>
                    <a:pt x="426" y="75"/>
                    <a:pt x="381" y="88"/>
                  </a:cubicBezTo>
                  <a:cubicBezTo>
                    <a:pt x="325" y="104"/>
                    <a:pt x="262" y="159"/>
                    <a:pt x="203" y="159"/>
                  </a:cubicBezTo>
                  <a:cubicBezTo>
                    <a:pt x="180" y="159"/>
                    <a:pt x="159" y="151"/>
                    <a:pt x="138" y="130"/>
                  </a:cubicBezTo>
                  <a:cubicBezTo>
                    <a:pt x="133" y="122"/>
                    <a:pt x="126" y="118"/>
                    <a:pt x="118" y="115"/>
                  </a:cubicBezTo>
                  <a:cubicBezTo>
                    <a:pt x="117" y="115"/>
                    <a:pt x="117" y="115"/>
                    <a:pt x="116" y="115"/>
                  </a:cubicBezTo>
                  <a:cubicBezTo>
                    <a:pt x="103" y="115"/>
                    <a:pt x="94" y="132"/>
                    <a:pt x="90" y="144"/>
                  </a:cubicBezTo>
                  <a:cubicBezTo>
                    <a:pt x="42" y="304"/>
                    <a:pt x="23" y="470"/>
                    <a:pt x="8" y="637"/>
                  </a:cubicBezTo>
                  <a:lnTo>
                    <a:pt x="8" y="644"/>
                  </a:lnTo>
                  <a:cubicBezTo>
                    <a:pt x="6" y="662"/>
                    <a:pt x="3" y="682"/>
                    <a:pt x="2" y="697"/>
                  </a:cubicBezTo>
                  <a:cubicBezTo>
                    <a:pt x="1" y="713"/>
                    <a:pt x="78" y="755"/>
                    <a:pt x="92" y="763"/>
                  </a:cubicBezTo>
                  <a:cubicBezTo>
                    <a:pt x="155" y="798"/>
                    <a:pt x="222" y="816"/>
                    <a:pt x="284" y="852"/>
                  </a:cubicBezTo>
                  <a:cubicBezTo>
                    <a:pt x="379" y="907"/>
                    <a:pt x="459" y="984"/>
                    <a:pt x="521" y="1075"/>
                  </a:cubicBezTo>
                  <a:cubicBezTo>
                    <a:pt x="601" y="1194"/>
                    <a:pt x="609" y="1327"/>
                    <a:pt x="600" y="1467"/>
                  </a:cubicBezTo>
                  <a:cubicBezTo>
                    <a:pt x="588" y="1606"/>
                    <a:pt x="569" y="1745"/>
                    <a:pt x="543" y="1883"/>
                  </a:cubicBezTo>
                  <a:cubicBezTo>
                    <a:pt x="517" y="2007"/>
                    <a:pt x="485" y="2130"/>
                    <a:pt x="470" y="2256"/>
                  </a:cubicBezTo>
                  <a:cubicBezTo>
                    <a:pt x="459" y="2345"/>
                    <a:pt x="458" y="2433"/>
                    <a:pt x="463" y="2523"/>
                  </a:cubicBezTo>
                  <a:cubicBezTo>
                    <a:pt x="466" y="2568"/>
                    <a:pt x="474" y="2614"/>
                    <a:pt x="489" y="2656"/>
                  </a:cubicBezTo>
                  <a:cubicBezTo>
                    <a:pt x="501" y="2690"/>
                    <a:pt x="512" y="2712"/>
                    <a:pt x="534" y="2712"/>
                  </a:cubicBezTo>
                  <a:cubicBezTo>
                    <a:pt x="543" y="2712"/>
                    <a:pt x="554" y="2708"/>
                    <a:pt x="568" y="2700"/>
                  </a:cubicBezTo>
                  <a:cubicBezTo>
                    <a:pt x="557" y="2680"/>
                    <a:pt x="576" y="2651"/>
                    <a:pt x="583" y="2632"/>
                  </a:cubicBezTo>
                  <a:cubicBezTo>
                    <a:pt x="591" y="2600"/>
                    <a:pt x="601" y="2565"/>
                    <a:pt x="608" y="2531"/>
                  </a:cubicBezTo>
                  <a:cubicBezTo>
                    <a:pt x="624" y="2466"/>
                    <a:pt x="639" y="2399"/>
                    <a:pt x="652" y="2330"/>
                  </a:cubicBezTo>
                  <a:cubicBezTo>
                    <a:pt x="712" y="2026"/>
                    <a:pt x="780" y="1720"/>
                    <a:pt x="839" y="1412"/>
                  </a:cubicBezTo>
                  <a:cubicBezTo>
                    <a:pt x="883" y="1176"/>
                    <a:pt x="904" y="942"/>
                    <a:pt x="945" y="707"/>
                  </a:cubicBezTo>
                  <a:cubicBezTo>
                    <a:pt x="988" y="473"/>
                    <a:pt x="1039" y="239"/>
                    <a:pt x="1015" y="1"/>
                  </a:cubicBezTo>
                  <a:close/>
                </a:path>
              </a:pathLst>
            </a:custGeom>
            <a:solidFill>
              <a:srgbClr val="FFCF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33"/>
            <p:cNvSpPr/>
            <p:nvPr/>
          </p:nvSpPr>
          <p:spPr>
            <a:xfrm>
              <a:off x="7178227" y="2204866"/>
              <a:ext cx="185198" cy="700845"/>
            </a:xfrm>
            <a:custGeom>
              <a:rect b="b" l="l" r="r" t="t"/>
              <a:pathLst>
                <a:path extrusionOk="0" h="3614" w="955">
                  <a:moveTo>
                    <a:pt x="915" y="1"/>
                  </a:moveTo>
                  <a:cubicBezTo>
                    <a:pt x="769" y="93"/>
                    <a:pt x="699" y="261"/>
                    <a:pt x="646" y="414"/>
                  </a:cubicBezTo>
                  <a:cubicBezTo>
                    <a:pt x="498" y="857"/>
                    <a:pt x="430" y="1356"/>
                    <a:pt x="444" y="1892"/>
                  </a:cubicBezTo>
                  <a:cubicBezTo>
                    <a:pt x="445" y="1950"/>
                    <a:pt x="448" y="2009"/>
                    <a:pt x="451" y="2069"/>
                  </a:cubicBezTo>
                  <a:cubicBezTo>
                    <a:pt x="458" y="2250"/>
                    <a:pt x="466" y="2438"/>
                    <a:pt x="444" y="2621"/>
                  </a:cubicBezTo>
                  <a:cubicBezTo>
                    <a:pt x="400" y="2973"/>
                    <a:pt x="244" y="3303"/>
                    <a:pt x="1" y="3561"/>
                  </a:cubicBezTo>
                  <a:lnTo>
                    <a:pt x="54" y="3613"/>
                  </a:lnTo>
                  <a:cubicBezTo>
                    <a:pt x="309" y="3343"/>
                    <a:pt x="471" y="2998"/>
                    <a:pt x="518" y="2630"/>
                  </a:cubicBezTo>
                  <a:cubicBezTo>
                    <a:pt x="540" y="2442"/>
                    <a:pt x="533" y="2250"/>
                    <a:pt x="525" y="2066"/>
                  </a:cubicBezTo>
                  <a:cubicBezTo>
                    <a:pt x="522" y="2007"/>
                    <a:pt x="520" y="1949"/>
                    <a:pt x="518" y="1891"/>
                  </a:cubicBezTo>
                  <a:cubicBezTo>
                    <a:pt x="505" y="1362"/>
                    <a:pt x="571" y="874"/>
                    <a:pt x="717" y="437"/>
                  </a:cubicBezTo>
                  <a:cubicBezTo>
                    <a:pt x="763" y="298"/>
                    <a:pt x="828" y="144"/>
                    <a:pt x="955" y="63"/>
                  </a:cubicBezTo>
                  <a:lnTo>
                    <a:pt x="9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33"/>
            <p:cNvSpPr/>
            <p:nvPr/>
          </p:nvSpPr>
          <p:spPr>
            <a:xfrm>
              <a:off x="6652107" y="2734865"/>
              <a:ext cx="568006" cy="1022954"/>
            </a:xfrm>
            <a:custGeom>
              <a:rect b="b" l="l" r="r" t="t"/>
              <a:pathLst>
                <a:path extrusionOk="0" h="5275" w="2929">
                  <a:moveTo>
                    <a:pt x="2498" y="1"/>
                  </a:moveTo>
                  <a:cubicBezTo>
                    <a:pt x="2443" y="134"/>
                    <a:pt x="2426" y="152"/>
                    <a:pt x="2298" y="152"/>
                  </a:cubicBezTo>
                  <a:cubicBezTo>
                    <a:pt x="2293" y="152"/>
                    <a:pt x="2287" y="152"/>
                    <a:pt x="2281" y="152"/>
                  </a:cubicBezTo>
                  <a:cubicBezTo>
                    <a:pt x="2280" y="152"/>
                    <a:pt x="2278" y="152"/>
                    <a:pt x="2276" y="152"/>
                  </a:cubicBezTo>
                  <a:cubicBezTo>
                    <a:pt x="2119" y="152"/>
                    <a:pt x="1985" y="212"/>
                    <a:pt x="1840" y="258"/>
                  </a:cubicBezTo>
                  <a:cubicBezTo>
                    <a:pt x="1823" y="265"/>
                    <a:pt x="1805" y="269"/>
                    <a:pt x="1789" y="273"/>
                  </a:cubicBezTo>
                  <a:cubicBezTo>
                    <a:pt x="1602" y="325"/>
                    <a:pt x="1409" y="337"/>
                    <a:pt x="1215" y="337"/>
                  </a:cubicBezTo>
                  <a:cubicBezTo>
                    <a:pt x="1143" y="337"/>
                    <a:pt x="1071" y="336"/>
                    <a:pt x="998" y="334"/>
                  </a:cubicBezTo>
                  <a:cubicBezTo>
                    <a:pt x="991" y="334"/>
                    <a:pt x="983" y="334"/>
                    <a:pt x="976" y="334"/>
                  </a:cubicBezTo>
                  <a:cubicBezTo>
                    <a:pt x="910" y="334"/>
                    <a:pt x="843" y="329"/>
                    <a:pt x="777" y="320"/>
                  </a:cubicBezTo>
                  <a:cubicBezTo>
                    <a:pt x="746" y="313"/>
                    <a:pt x="715" y="306"/>
                    <a:pt x="685" y="295"/>
                  </a:cubicBezTo>
                  <a:cubicBezTo>
                    <a:pt x="587" y="261"/>
                    <a:pt x="495" y="191"/>
                    <a:pt x="463" y="89"/>
                  </a:cubicBezTo>
                  <a:cubicBezTo>
                    <a:pt x="171" y="502"/>
                    <a:pt x="31" y="1010"/>
                    <a:pt x="15" y="1513"/>
                  </a:cubicBezTo>
                  <a:cubicBezTo>
                    <a:pt x="0" y="2019"/>
                    <a:pt x="101" y="2520"/>
                    <a:pt x="252" y="3002"/>
                  </a:cubicBezTo>
                  <a:cubicBezTo>
                    <a:pt x="307" y="3175"/>
                    <a:pt x="368" y="3349"/>
                    <a:pt x="401" y="3526"/>
                  </a:cubicBezTo>
                  <a:cubicBezTo>
                    <a:pt x="455" y="3822"/>
                    <a:pt x="446" y="4146"/>
                    <a:pt x="430" y="4444"/>
                  </a:cubicBezTo>
                  <a:cubicBezTo>
                    <a:pt x="424" y="4535"/>
                    <a:pt x="419" y="4610"/>
                    <a:pt x="452" y="4695"/>
                  </a:cubicBezTo>
                  <a:cubicBezTo>
                    <a:pt x="485" y="4779"/>
                    <a:pt x="543" y="4848"/>
                    <a:pt x="607" y="4911"/>
                  </a:cubicBezTo>
                  <a:cubicBezTo>
                    <a:pt x="749" y="5045"/>
                    <a:pt x="920" y="5142"/>
                    <a:pt x="1107" y="5196"/>
                  </a:cubicBezTo>
                  <a:cubicBezTo>
                    <a:pt x="1296" y="5254"/>
                    <a:pt x="1494" y="5275"/>
                    <a:pt x="1693" y="5275"/>
                  </a:cubicBezTo>
                  <a:cubicBezTo>
                    <a:pt x="1706" y="5275"/>
                    <a:pt x="1719" y="5275"/>
                    <a:pt x="1732" y="5274"/>
                  </a:cubicBezTo>
                  <a:cubicBezTo>
                    <a:pt x="1791" y="5273"/>
                    <a:pt x="1851" y="5269"/>
                    <a:pt x="1908" y="5266"/>
                  </a:cubicBezTo>
                  <a:cubicBezTo>
                    <a:pt x="2067" y="5258"/>
                    <a:pt x="2230" y="5239"/>
                    <a:pt x="2372" y="5166"/>
                  </a:cubicBezTo>
                  <a:cubicBezTo>
                    <a:pt x="2471" y="5115"/>
                    <a:pt x="2498" y="5075"/>
                    <a:pt x="2517" y="4973"/>
                  </a:cubicBezTo>
                  <a:cubicBezTo>
                    <a:pt x="2544" y="4826"/>
                    <a:pt x="2571" y="4674"/>
                    <a:pt x="2598" y="4526"/>
                  </a:cubicBezTo>
                  <a:cubicBezTo>
                    <a:pt x="2677" y="4078"/>
                    <a:pt x="2752" y="3631"/>
                    <a:pt x="2818" y="3183"/>
                  </a:cubicBezTo>
                  <a:cubicBezTo>
                    <a:pt x="2857" y="2923"/>
                    <a:pt x="2901" y="2659"/>
                    <a:pt x="2908" y="2397"/>
                  </a:cubicBezTo>
                  <a:cubicBezTo>
                    <a:pt x="2928" y="1619"/>
                    <a:pt x="2864" y="704"/>
                    <a:pt x="24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33"/>
            <p:cNvSpPr/>
            <p:nvPr/>
          </p:nvSpPr>
          <p:spPr>
            <a:xfrm>
              <a:off x="6960061" y="2735059"/>
              <a:ext cx="260053" cy="1022760"/>
            </a:xfrm>
            <a:custGeom>
              <a:rect b="b" l="l" r="r" t="t"/>
              <a:pathLst>
                <a:path extrusionOk="0" h="5274" w="1341">
                  <a:moveTo>
                    <a:pt x="911" y="1"/>
                  </a:moveTo>
                  <a:cubicBezTo>
                    <a:pt x="857" y="133"/>
                    <a:pt x="839" y="151"/>
                    <a:pt x="710" y="151"/>
                  </a:cubicBezTo>
                  <a:cubicBezTo>
                    <a:pt x="705" y="151"/>
                    <a:pt x="699" y="151"/>
                    <a:pt x="693" y="151"/>
                  </a:cubicBezTo>
                  <a:cubicBezTo>
                    <a:pt x="692" y="151"/>
                    <a:pt x="690" y="151"/>
                    <a:pt x="688" y="151"/>
                  </a:cubicBezTo>
                  <a:cubicBezTo>
                    <a:pt x="532" y="151"/>
                    <a:pt x="397" y="211"/>
                    <a:pt x="252" y="258"/>
                  </a:cubicBezTo>
                  <a:cubicBezTo>
                    <a:pt x="236" y="264"/>
                    <a:pt x="217" y="268"/>
                    <a:pt x="202" y="274"/>
                  </a:cubicBezTo>
                  <a:cubicBezTo>
                    <a:pt x="165" y="451"/>
                    <a:pt x="144" y="633"/>
                    <a:pt x="122" y="813"/>
                  </a:cubicBezTo>
                  <a:cubicBezTo>
                    <a:pt x="62" y="1336"/>
                    <a:pt x="1" y="1868"/>
                    <a:pt x="60" y="2391"/>
                  </a:cubicBezTo>
                  <a:cubicBezTo>
                    <a:pt x="104" y="2785"/>
                    <a:pt x="223" y="3169"/>
                    <a:pt x="268" y="3561"/>
                  </a:cubicBezTo>
                  <a:cubicBezTo>
                    <a:pt x="276" y="3628"/>
                    <a:pt x="282" y="3694"/>
                    <a:pt x="285" y="3762"/>
                  </a:cubicBezTo>
                  <a:cubicBezTo>
                    <a:pt x="308" y="4251"/>
                    <a:pt x="264" y="4742"/>
                    <a:pt x="155" y="5220"/>
                  </a:cubicBezTo>
                  <a:cubicBezTo>
                    <a:pt x="151" y="5238"/>
                    <a:pt x="147" y="5256"/>
                    <a:pt x="144" y="5273"/>
                  </a:cubicBezTo>
                  <a:cubicBezTo>
                    <a:pt x="203" y="5272"/>
                    <a:pt x="263" y="5268"/>
                    <a:pt x="320" y="5265"/>
                  </a:cubicBezTo>
                  <a:cubicBezTo>
                    <a:pt x="479" y="5257"/>
                    <a:pt x="642" y="5238"/>
                    <a:pt x="784" y="5165"/>
                  </a:cubicBezTo>
                  <a:cubicBezTo>
                    <a:pt x="883" y="5114"/>
                    <a:pt x="910" y="5074"/>
                    <a:pt x="929" y="4972"/>
                  </a:cubicBezTo>
                  <a:cubicBezTo>
                    <a:pt x="956" y="4825"/>
                    <a:pt x="983" y="4673"/>
                    <a:pt x="1010" y="4525"/>
                  </a:cubicBezTo>
                  <a:cubicBezTo>
                    <a:pt x="1089" y="4077"/>
                    <a:pt x="1164" y="3630"/>
                    <a:pt x="1230" y="3182"/>
                  </a:cubicBezTo>
                  <a:cubicBezTo>
                    <a:pt x="1269" y="2922"/>
                    <a:pt x="1313" y="2658"/>
                    <a:pt x="1320" y="2396"/>
                  </a:cubicBezTo>
                  <a:cubicBezTo>
                    <a:pt x="1340" y="1618"/>
                    <a:pt x="1276" y="703"/>
                    <a:pt x="9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33"/>
            <p:cNvSpPr/>
            <p:nvPr/>
          </p:nvSpPr>
          <p:spPr>
            <a:xfrm>
              <a:off x="6574343" y="2207387"/>
              <a:ext cx="592829" cy="663030"/>
            </a:xfrm>
            <a:custGeom>
              <a:rect b="b" l="l" r="r" t="t"/>
              <a:pathLst>
                <a:path extrusionOk="0" h="3419" w="3057">
                  <a:moveTo>
                    <a:pt x="760" y="0"/>
                  </a:moveTo>
                  <a:cubicBezTo>
                    <a:pt x="753" y="0"/>
                    <a:pt x="746" y="0"/>
                    <a:pt x="739" y="0"/>
                  </a:cubicBezTo>
                  <a:cubicBezTo>
                    <a:pt x="728" y="0"/>
                    <a:pt x="715" y="2"/>
                    <a:pt x="704" y="2"/>
                  </a:cubicBezTo>
                  <a:cubicBezTo>
                    <a:pt x="697" y="2"/>
                    <a:pt x="692" y="3"/>
                    <a:pt x="685" y="4"/>
                  </a:cubicBezTo>
                  <a:cubicBezTo>
                    <a:pt x="505" y="15"/>
                    <a:pt x="287" y="72"/>
                    <a:pt x="167" y="214"/>
                  </a:cubicBezTo>
                  <a:cubicBezTo>
                    <a:pt x="1" y="409"/>
                    <a:pt x="24" y="661"/>
                    <a:pt x="85" y="902"/>
                  </a:cubicBezTo>
                  <a:cubicBezTo>
                    <a:pt x="215" y="1438"/>
                    <a:pt x="415" y="1954"/>
                    <a:pt x="613" y="2467"/>
                  </a:cubicBezTo>
                  <a:cubicBezTo>
                    <a:pt x="663" y="2598"/>
                    <a:pt x="714" y="2726"/>
                    <a:pt x="763" y="2855"/>
                  </a:cubicBezTo>
                  <a:cubicBezTo>
                    <a:pt x="791" y="2926"/>
                    <a:pt x="813" y="2985"/>
                    <a:pt x="865" y="3040"/>
                  </a:cubicBezTo>
                  <a:cubicBezTo>
                    <a:pt x="918" y="3096"/>
                    <a:pt x="974" y="3147"/>
                    <a:pt x="1033" y="3196"/>
                  </a:cubicBezTo>
                  <a:cubicBezTo>
                    <a:pt x="1132" y="3278"/>
                    <a:pt x="1251" y="3335"/>
                    <a:pt x="1379" y="3361"/>
                  </a:cubicBezTo>
                  <a:cubicBezTo>
                    <a:pt x="1463" y="3380"/>
                    <a:pt x="1549" y="3396"/>
                    <a:pt x="1636" y="3408"/>
                  </a:cubicBezTo>
                  <a:cubicBezTo>
                    <a:pt x="1682" y="3412"/>
                    <a:pt x="1724" y="3414"/>
                    <a:pt x="1767" y="3417"/>
                  </a:cubicBezTo>
                  <a:cubicBezTo>
                    <a:pt x="1798" y="3418"/>
                    <a:pt x="1830" y="3419"/>
                    <a:pt x="1861" y="3419"/>
                  </a:cubicBezTo>
                  <a:cubicBezTo>
                    <a:pt x="1955" y="3419"/>
                    <a:pt x="2050" y="3414"/>
                    <a:pt x="2143" y="3405"/>
                  </a:cubicBezTo>
                  <a:cubicBezTo>
                    <a:pt x="2313" y="3390"/>
                    <a:pt x="2483" y="3354"/>
                    <a:pt x="2645" y="3297"/>
                  </a:cubicBezTo>
                  <a:cubicBezTo>
                    <a:pt x="2709" y="3277"/>
                    <a:pt x="2769" y="3248"/>
                    <a:pt x="2826" y="3212"/>
                  </a:cubicBezTo>
                  <a:cubicBezTo>
                    <a:pt x="2870" y="3184"/>
                    <a:pt x="2911" y="3151"/>
                    <a:pt x="2948" y="3116"/>
                  </a:cubicBezTo>
                  <a:cubicBezTo>
                    <a:pt x="2996" y="3066"/>
                    <a:pt x="3005" y="3032"/>
                    <a:pt x="3013" y="2967"/>
                  </a:cubicBezTo>
                  <a:cubicBezTo>
                    <a:pt x="3027" y="2853"/>
                    <a:pt x="3049" y="2496"/>
                    <a:pt x="3049" y="2436"/>
                  </a:cubicBezTo>
                  <a:cubicBezTo>
                    <a:pt x="3049" y="2257"/>
                    <a:pt x="3057" y="2082"/>
                    <a:pt x="3042" y="1904"/>
                  </a:cubicBezTo>
                  <a:cubicBezTo>
                    <a:pt x="3028" y="1740"/>
                    <a:pt x="2999" y="1578"/>
                    <a:pt x="2955" y="1420"/>
                  </a:cubicBezTo>
                  <a:cubicBezTo>
                    <a:pt x="2947" y="1391"/>
                    <a:pt x="2938" y="1360"/>
                    <a:pt x="2930" y="1330"/>
                  </a:cubicBezTo>
                  <a:lnTo>
                    <a:pt x="2930" y="1329"/>
                  </a:lnTo>
                  <a:cubicBezTo>
                    <a:pt x="2921" y="1300"/>
                    <a:pt x="2910" y="1270"/>
                    <a:pt x="2899" y="1239"/>
                  </a:cubicBezTo>
                  <a:cubicBezTo>
                    <a:pt x="2863" y="1147"/>
                    <a:pt x="2823" y="1066"/>
                    <a:pt x="2804" y="969"/>
                  </a:cubicBezTo>
                  <a:cubicBezTo>
                    <a:pt x="2799" y="942"/>
                    <a:pt x="2793" y="914"/>
                    <a:pt x="2783" y="888"/>
                  </a:cubicBezTo>
                  <a:cubicBezTo>
                    <a:pt x="2773" y="868"/>
                    <a:pt x="2760" y="850"/>
                    <a:pt x="2743" y="833"/>
                  </a:cubicBezTo>
                  <a:cubicBezTo>
                    <a:pt x="2709" y="800"/>
                    <a:pt x="2670" y="771"/>
                    <a:pt x="2630" y="745"/>
                  </a:cubicBezTo>
                  <a:cubicBezTo>
                    <a:pt x="2538" y="683"/>
                    <a:pt x="2443" y="627"/>
                    <a:pt x="2345" y="576"/>
                  </a:cubicBezTo>
                  <a:cubicBezTo>
                    <a:pt x="2324" y="563"/>
                    <a:pt x="2305" y="551"/>
                    <a:pt x="2285" y="541"/>
                  </a:cubicBezTo>
                  <a:cubicBezTo>
                    <a:pt x="2246" y="521"/>
                    <a:pt x="2209" y="499"/>
                    <a:pt x="2172" y="478"/>
                  </a:cubicBezTo>
                  <a:cubicBezTo>
                    <a:pt x="2104" y="439"/>
                    <a:pt x="2038" y="398"/>
                    <a:pt x="1969" y="361"/>
                  </a:cubicBezTo>
                  <a:cubicBezTo>
                    <a:pt x="1800" y="269"/>
                    <a:pt x="1622" y="192"/>
                    <a:pt x="1439" y="131"/>
                  </a:cubicBezTo>
                  <a:cubicBezTo>
                    <a:pt x="1365" y="106"/>
                    <a:pt x="1292" y="86"/>
                    <a:pt x="1216" y="66"/>
                  </a:cubicBezTo>
                  <a:cubicBezTo>
                    <a:pt x="1068" y="28"/>
                    <a:pt x="914" y="0"/>
                    <a:pt x="7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33"/>
            <p:cNvSpPr/>
            <p:nvPr/>
          </p:nvSpPr>
          <p:spPr>
            <a:xfrm>
              <a:off x="6961419" y="2414887"/>
              <a:ext cx="205754" cy="452815"/>
            </a:xfrm>
            <a:custGeom>
              <a:rect b="b" l="l" r="r" t="t"/>
              <a:pathLst>
                <a:path extrusionOk="0" h="2335" w="1061">
                  <a:moveTo>
                    <a:pt x="407" y="1"/>
                  </a:moveTo>
                  <a:cubicBezTo>
                    <a:pt x="324" y="1"/>
                    <a:pt x="294" y="36"/>
                    <a:pt x="243" y="132"/>
                  </a:cubicBezTo>
                  <a:cubicBezTo>
                    <a:pt x="132" y="340"/>
                    <a:pt x="59" y="566"/>
                    <a:pt x="31" y="800"/>
                  </a:cubicBezTo>
                  <a:cubicBezTo>
                    <a:pt x="1" y="1043"/>
                    <a:pt x="17" y="1291"/>
                    <a:pt x="44" y="1536"/>
                  </a:cubicBezTo>
                  <a:cubicBezTo>
                    <a:pt x="70" y="1802"/>
                    <a:pt x="105" y="2070"/>
                    <a:pt x="147" y="2335"/>
                  </a:cubicBezTo>
                  <a:cubicBezTo>
                    <a:pt x="317" y="2320"/>
                    <a:pt x="487" y="2284"/>
                    <a:pt x="649" y="2227"/>
                  </a:cubicBezTo>
                  <a:cubicBezTo>
                    <a:pt x="713" y="2207"/>
                    <a:pt x="773" y="2178"/>
                    <a:pt x="830" y="2142"/>
                  </a:cubicBezTo>
                  <a:cubicBezTo>
                    <a:pt x="874" y="2114"/>
                    <a:pt x="915" y="2081"/>
                    <a:pt x="952" y="2046"/>
                  </a:cubicBezTo>
                  <a:cubicBezTo>
                    <a:pt x="1000" y="1996"/>
                    <a:pt x="1009" y="1962"/>
                    <a:pt x="1017" y="1897"/>
                  </a:cubicBezTo>
                  <a:cubicBezTo>
                    <a:pt x="1031" y="1783"/>
                    <a:pt x="1053" y="1426"/>
                    <a:pt x="1053" y="1366"/>
                  </a:cubicBezTo>
                  <a:cubicBezTo>
                    <a:pt x="1053" y="1187"/>
                    <a:pt x="1061" y="1012"/>
                    <a:pt x="1044" y="834"/>
                  </a:cubicBezTo>
                  <a:cubicBezTo>
                    <a:pt x="1031" y="670"/>
                    <a:pt x="1002" y="508"/>
                    <a:pt x="958" y="350"/>
                  </a:cubicBezTo>
                  <a:cubicBezTo>
                    <a:pt x="949" y="319"/>
                    <a:pt x="941" y="290"/>
                    <a:pt x="933" y="260"/>
                  </a:cubicBezTo>
                  <a:cubicBezTo>
                    <a:pt x="934" y="259"/>
                    <a:pt x="933" y="259"/>
                    <a:pt x="933" y="259"/>
                  </a:cubicBezTo>
                  <a:cubicBezTo>
                    <a:pt x="889" y="211"/>
                    <a:pt x="838" y="167"/>
                    <a:pt x="784" y="129"/>
                  </a:cubicBezTo>
                  <a:cubicBezTo>
                    <a:pt x="692" y="66"/>
                    <a:pt x="587" y="23"/>
                    <a:pt x="477" y="7"/>
                  </a:cubicBezTo>
                  <a:cubicBezTo>
                    <a:pt x="450" y="3"/>
                    <a:pt x="427" y="1"/>
                    <a:pt x="4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33"/>
            <p:cNvSpPr/>
            <p:nvPr/>
          </p:nvSpPr>
          <p:spPr>
            <a:xfrm>
              <a:off x="6684299" y="2200599"/>
              <a:ext cx="344605" cy="125469"/>
            </a:xfrm>
            <a:custGeom>
              <a:rect b="b" l="l" r="r" t="t"/>
              <a:pathLst>
                <a:path extrusionOk="0" h="647" w="1777">
                  <a:moveTo>
                    <a:pt x="174" y="1"/>
                  </a:moveTo>
                  <a:lnTo>
                    <a:pt x="174" y="1"/>
                  </a:lnTo>
                  <a:cubicBezTo>
                    <a:pt x="154" y="11"/>
                    <a:pt x="134" y="23"/>
                    <a:pt x="118" y="39"/>
                  </a:cubicBezTo>
                  <a:cubicBezTo>
                    <a:pt x="74" y="81"/>
                    <a:pt x="45" y="136"/>
                    <a:pt x="34" y="195"/>
                  </a:cubicBezTo>
                  <a:cubicBezTo>
                    <a:pt x="1" y="363"/>
                    <a:pt x="90" y="501"/>
                    <a:pt x="242" y="569"/>
                  </a:cubicBezTo>
                  <a:cubicBezTo>
                    <a:pt x="334" y="607"/>
                    <a:pt x="432" y="629"/>
                    <a:pt x="531" y="634"/>
                  </a:cubicBezTo>
                  <a:cubicBezTo>
                    <a:pt x="593" y="639"/>
                    <a:pt x="660" y="643"/>
                    <a:pt x="725" y="643"/>
                  </a:cubicBezTo>
                  <a:cubicBezTo>
                    <a:pt x="777" y="643"/>
                    <a:pt x="829" y="640"/>
                    <a:pt x="878" y="634"/>
                  </a:cubicBezTo>
                  <a:cubicBezTo>
                    <a:pt x="954" y="623"/>
                    <a:pt x="1028" y="604"/>
                    <a:pt x="1105" y="598"/>
                  </a:cubicBezTo>
                  <a:cubicBezTo>
                    <a:pt x="1124" y="597"/>
                    <a:pt x="1142" y="596"/>
                    <a:pt x="1161" y="596"/>
                  </a:cubicBezTo>
                  <a:cubicBezTo>
                    <a:pt x="1250" y="596"/>
                    <a:pt x="1338" y="611"/>
                    <a:pt x="1424" y="625"/>
                  </a:cubicBezTo>
                  <a:cubicBezTo>
                    <a:pt x="1487" y="635"/>
                    <a:pt x="1552" y="647"/>
                    <a:pt x="1616" y="647"/>
                  </a:cubicBezTo>
                  <a:cubicBezTo>
                    <a:pt x="1673" y="647"/>
                    <a:pt x="1728" y="637"/>
                    <a:pt x="1777" y="611"/>
                  </a:cubicBezTo>
                  <a:cubicBezTo>
                    <a:pt x="1756" y="598"/>
                    <a:pt x="1737" y="586"/>
                    <a:pt x="1716" y="576"/>
                  </a:cubicBezTo>
                  <a:cubicBezTo>
                    <a:pt x="1678" y="557"/>
                    <a:pt x="1640" y="535"/>
                    <a:pt x="1603" y="513"/>
                  </a:cubicBezTo>
                  <a:cubicBezTo>
                    <a:pt x="1555" y="494"/>
                    <a:pt x="1507" y="472"/>
                    <a:pt x="1462" y="444"/>
                  </a:cubicBezTo>
                  <a:cubicBezTo>
                    <a:pt x="1347" y="382"/>
                    <a:pt x="1234" y="311"/>
                    <a:pt x="1106" y="282"/>
                  </a:cubicBezTo>
                  <a:cubicBezTo>
                    <a:pt x="1050" y="268"/>
                    <a:pt x="993" y="264"/>
                    <a:pt x="935" y="264"/>
                  </a:cubicBezTo>
                  <a:cubicBezTo>
                    <a:pt x="832" y="264"/>
                    <a:pt x="727" y="279"/>
                    <a:pt x="623" y="286"/>
                  </a:cubicBezTo>
                  <a:cubicBezTo>
                    <a:pt x="593" y="288"/>
                    <a:pt x="564" y="289"/>
                    <a:pt x="534" y="289"/>
                  </a:cubicBezTo>
                  <a:cubicBezTo>
                    <a:pt x="493" y="289"/>
                    <a:pt x="451" y="287"/>
                    <a:pt x="410" y="283"/>
                  </a:cubicBezTo>
                  <a:cubicBezTo>
                    <a:pt x="375" y="279"/>
                    <a:pt x="341" y="272"/>
                    <a:pt x="307" y="264"/>
                  </a:cubicBezTo>
                  <a:cubicBezTo>
                    <a:pt x="256" y="247"/>
                    <a:pt x="214" y="212"/>
                    <a:pt x="194" y="162"/>
                  </a:cubicBezTo>
                  <a:cubicBezTo>
                    <a:pt x="183" y="139"/>
                    <a:pt x="176" y="115"/>
                    <a:pt x="172" y="89"/>
                  </a:cubicBezTo>
                  <a:cubicBezTo>
                    <a:pt x="170" y="71"/>
                    <a:pt x="170" y="53"/>
                    <a:pt x="170" y="35"/>
                  </a:cubicBezTo>
                  <a:cubicBezTo>
                    <a:pt x="170" y="24"/>
                    <a:pt x="172" y="12"/>
                    <a:pt x="1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33"/>
            <p:cNvSpPr/>
            <p:nvPr/>
          </p:nvSpPr>
          <p:spPr>
            <a:xfrm>
              <a:off x="6694965" y="1802664"/>
              <a:ext cx="303880" cy="482485"/>
            </a:xfrm>
            <a:custGeom>
              <a:rect b="b" l="l" r="r" t="t"/>
              <a:pathLst>
                <a:path extrusionOk="0" h="2488" w="1567">
                  <a:moveTo>
                    <a:pt x="890" y="1"/>
                  </a:moveTo>
                  <a:cubicBezTo>
                    <a:pt x="870" y="1"/>
                    <a:pt x="849" y="2"/>
                    <a:pt x="828" y="4"/>
                  </a:cubicBezTo>
                  <a:cubicBezTo>
                    <a:pt x="627" y="28"/>
                    <a:pt x="441" y="119"/>
                    <a:pt x="297" y="262"/>
                  </a:cubicBezTo>
                  <a:cubicBezTo>
                    <a:pt x="157" y="406"/>
                    <a:pt x="62" y="591"/>
                    <a:pt x="28" y="791"/>
                  </a:cubicBezTo>
                  <a:cubicBezTo>
                    <a:pt x="1" y="946"/>
                    <a:pt x="12" y="1106"/>
                    <a:pt x="24" y="1264"/>
                  </a:cubicBezTo>
                  <a:cubicBezTo>
                    <a:pt x="33" y="1382"/>
                    <a:pt x="42" y="1501"/>
                    <a:pt x="70" y="1616"/>
                  </a:cubicBezTo>
                  <a:cubicBezTo>
                    <a:pt x="86" y="1685"/>
                    <a:pt x="110" y="1751"/>
                    <a:pt x="122" y="1820"/>
                  </a:cubicBezTo>
                  <a:cubicBezTo>
                    <a:pt x="144" y="1939"/>
                    <a:pt x="133" y="2058"/>
                    <a:pt x="123" y="2178"/>
                  </a:cubicBezTo>
                  <a:cubicBezTo>
                    <a:pt x="121" y="2228"/>
                    <a:pt x="117" y="2284"/>
                    <a:pt x="140" y="2328"/>
                  </a:cubicBezTo>
                  <a:cubicBezTo>
                    <a:pt x="162" y="2371"/>
                    <a:pt x="203" y="2397"/>
                    <a:pt x="246" y="2419"/>
                  </a:cubicBezTo>
                  <a:cubicBezTo>
                    <a:pt x="343" y="2467"/>
                    <a:pt x="451" y="2487"/>
                    <a:pt x="559" y="2487"/>
                  </a:cubicBezTo>
                  <a:cubicBezTo>
                    <a:pt x="595" y="2487"/>
                    <a:pt x="630" y="2485"/>
                    <a:pt x="664" y="2481"/>
                  </a:cubicBezTo>
                  <a:cubicBezTo>
                    <a:pt x="671" y="2480"/>
                    <a:pt x="678" y="2480"/>
                    <a:pt x="685" y="2478"/>
                  </a:cubicBezTo>
                  <a:cubicBezTo>
                    <a:pt x="820" y="2458"/>
                    <a:pt x="951" y="2416"/>
                    <a:pt x="1073" y="2357"/>
                  </a:cubicBezTo>
                  <a:cubicBezTo>
                    <a:pt x="1080" y="2354"/>
                    <a:pt x="1087" y="2100"/>
                    <a:pt x="1095" y="2047"/>
                  </a:cubicBezTo>
                  <a:cubicBezTo>
                    <a:pt x="1104" y="2006"/>
                    <a:pt x="1100" y="1976"/>
                    <a:pt x="1131" y="1947"/>
                  </a:cubicBezTo>
                  <a:cubicBezTo>
                    <a:pt x="1161" y="1917"/>
                    <a:pt x="1203" y="1900"/>
                    <a:pt x="1241" y="1886"/>
                  </a:cubicBezTo>
                  <a:cubicBezTo>
                    <a:pt x="1283" y="1873"/>
                    <a:pt x="1323" y="1855"/>
                    <a:pt x="1358" y="1831"/>
                  </a:cubicBezTo>
                  <a:cubicBezTo>
                    <a:pt x="1395" y="1804"/>
                    <a:pt x="1407" y="1764"/>
                    <a:pt x="1422" y="1721"/>
                  </a:cubicBezTo>
                  <a:cubicBezTo>
                    <a:pt x="1493" y="1504"/>
                    <a:pt x="1566" y="1271"/>
                    <a:pt x="1508" y="1051"/>
                  </a:cubicBezTo>
                  <a:cubicBezTo>
                    <a:pt x="1488" y="982"/>
                    <a:pt x="1457" y="913"/>
                    <a:pt x="1471" y="841"/>
                  </a:cubicBezTo>
                  <a:cubicBezTo>
                    <a:pt x="1477" y="808"/>
                    <a:pt x="1493" y="778"/>
                    <a:pt x="1497" y="746"/>
                  </a:cubicBezTo>
                  <a:cubicBezTo>
                    <a:pt x="1503" y="715"/>
                    <a:pt x="1501" y="685"/>
                    <a:pt x="1493" y="654"/>
                  </a:cubicBezTo>
                  <a:cubicBezTo>
                    <a:pt x="1466" y="510"/>
                    <a:pt x="1409" y="373"/>
                    <a:pt x="1325" y="254"/>
                  </a:cubicBezTo>
                  <a:cubicBezTo>
                    <a:pt x="1222" y="107"/>
                    <a:pt x="1075" y="1"/>
                    <a:pt x="890" y="1"/>
                  </a:cubicBezTo>
                  <a:close/>
                </a:path>
              </a:pathLst>
            </a:custGeom>
            <a:solidFill>
              <a:srgbClr val="FFD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33"/>
            <p:cNvSpPr/>
            <p:nvPr/>
          </p:nvSpPr>
          <p:spPr>
            <a:xfrm>
              <a:off x="6815393" y="1851727"/>
              <a:ext cx="183453" cy="431677"/>
            </a:xfrm>
            <a:custGeom>
              <a:rect b="b" l="l" r="r" t="t"/>
              <a:pathLst>
                <a:path extrusionOk="0" h="2226" w="946">
                  <a:moveTo>
                    <a:pt x="704" y="1"/>
                  </a:moveTo>
                  <a:cubicBezTo>
                    <a:pt x="648" y="28"/>
                    <a:pt x="605" y="76"/>
                    <a:pt x="567" y="126"/>
                  </a:cubicBezTo>
                  <a:cubicBezTo>
                    <a:pt x="411" y="326"/>
                    <a:pt x="306" y="558"/>
                    <a:pt x="222" y="796"/>
                  </a:cubicBezTo>
                  <a:cubicBezTo>
                    <a:pt x="184" y="906"/>
                    <a:pt x="148" y="1018"/>
                    <a:pt x="116" y="1132"/>
                  </a:cubicBezTo>
                  <a:cubicBezTo>
                    <a:pt x="34" y="1430"/>
                    <a:pt x="1" y="1741"/>
                    <a:pt x="20" y="2049"/>
                  </a:cubicBezTo>
                  <a:cubicBezTo>
                    <a:pt x="23" y="2101"/>
                    <a:pt x="26" y="2181"/>
                    <a:pt x="64" y="2225"/>
                  </a:cubicBezTo>
                  <a:cubicBezTo>
                    <a:pt x="199" y="2205"/>
                    <a:pt x="330" y="2163"/>
                    <a:pt x="452" y="2104"/>
                  </a:cubicBezTo>
                  <a:cubicBezTo>
                    <a:pt x="459" y="2101"/>
                    <a:pt x="466" y="1847"/>
                    <a:pt x="474" y="1794"/>
                  </a:cubicBezTo>
                  <a:cubicBezTo>
                    <a:pt x="483" y="1753"/>
                    <a:pt x="479" y="1723"/>
                    <a:pt x="510" y="1694"/>
                  </a:cubicBezTo>
                  <a:cubicBezTo>
                    <a:pt x="540" y="1664"/>
                    <a:pt x="582" y="1647"/>
                    <a:pt x="620" y="1633"/>
                  </a:cubicBezTo>
                  <a:cubicBezTo>
                    <a:pt x="662" y="1620"/>
                    <a:pt x="702" y="1602"/>
                    <a:pt x="737" y="1578"/>
                  </a:cubicBezTo>
                  <a:cubicBezTo>
                    <a:pt x="774" y="1551"/>
                    <a:pt x="786" y="1511"/>
                    <a:pt x="801" y="1468"/>
                  </a:cubicBezTo>
                  <a:cubicBezTo>
                    <a:pt x="872" y="1251"/>
                    <a:pt x="945" y="1018"/>
                    <a:pt x="887" y="798"/>
                  </a:cubicBezTo>
                  <a:cubicBezTo>
                    <a:pt x="867" y="729"/>
                    <a:pt x="836" y="659"/>
                    <a:pt x="850" y="587"/>
                  </a:cubicBezTo>
                  <a:cubicBezTo>
                    <a:pt x="856" y="555"/>
                    <a:pt x="872" y="525"/>
                    <a:pt x="876" y="492"/>
                  </a:cubicBezTo>
                  <a:cubicBezTo>
                    <a:pt x="880" y="462"/>
                    <a:pt x="879" y="430"/>
                    <a:pt x="872" y="400"/>
                  </a:cubicBezTo>
                  <a:cubicBezTo>
                    <a:pt x="845" y="257"/>
                    <a:pt x="787" y="120"/>
                    <a:pt x="704" y="1"/>
                  </a:cubicBezTo>
                  <a:close/>
                </a:path>
              </a:pathLst>
            </a:custGeom>
            <a:solidFill>
              <a:srgbClr val="FFCF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33"/>
            <p:cNvSpPr/>
            <p:nvPr/>
          </p:nvSpPr>
          <p:spPr>
            <a:xfrm>
              <a:off x="6684299" y="2189740"/>
              <a:ext cx="355658" cy="125469"/>
            </a:xfrm>
            <a:custGeom>
              <a:rect b="b" l="l" r="r" t="t"/>
              <a:pathLst>
                <a:path extrusionOk="0" h="647" w="1834">
                  <a:moveTo>
                    <a:pt x="174" y="0"/>
                  </a:moveTo>
                  <a:lnTo>
                    <a:pt x="174" y="0"/>
                  </a:lnTo>
                  <a:cubicBezTo>
                    <a:pt x="99" y="36"/>
                    <a:pt x="49" y="113"/>
                    <a:pt x="34" y="195"/>
                  </a:cubicBezTo>
                  <a:cubicBezTo>
                    <a:pt x="1" y="364"/>
                    <a:pt x="90" y="503"/>
                    <a:pt x="243" y="570"/>
                  </a:cubicBezTo>
                  <a:cubicBezTo>
                    <a:pt x="334" y="608"/>
                    <a:pt x="432" y="628"/>
                    <a:pt x="531" y="634"/>
                  </a:cubicBezTo>
                  <a:cubicBezTo>
                    <a:pt x="593" y="639"/>
                    <a:pt x="658" y="643"/>
                    <a:pt x="723" y="643"/>
                  </a:cubicBezTo>
                  <a:cubicBezTo>
                    <a:pt x="775" y="643"/>
                    <a:pt x="827" y="640"/>
                    <a:pt x="876" y="634"/>
                  </a:cubicBezTo>
                  <a:cubicBezTo>
                    <a:pt x="954" y="624"/>
                    <a:pt x="1028" y="605"/>
                    <a:pt x="1105" y="599"/>
                  </a:cubicBezTo>
                  <a:cubicBezTo>
                    <a:pt x="1126" y="597"/>
                    <a:pt x="1147" y="597"/>
                    <a:pt x="1167" y="597"/>
                  </a:cubicBezTo>
                  <a:cubicBezTo>
                    <a:pt x="1254" y="597"/>
                    <a:pt x="1340" y="611"/>
                    <a:pt x="1424" y="625"/>
                  </a:cubicBezTo>
                  <a:cubicBezTo>
                    <a:pt x="1486" y="636"/>
                    <a:pt x="1550" y="647"/>
                    <a:pt x="1613" y="647"/>
                  </a:cubicBezTo>
                  <a:cubicBezTo>
                    <a:pt x="1676" y="647"/>
                    <a:pt x="1738" y="636"/>
                    <a:pt x="1792" y="603"/>
                  </a:cubicBezTo>
                  <a:cubicBezTo>
                    <a:pt x="1813" y="594"/>
                    <a:pt x="1828" y="576"/>
                    <a:pt x="1833" y="554"/>
                  </a:cubicBezTo>
                  <a:lnTo>
                    <a:pt x="1833" y="554"/>
                  </a:lnTo>
                  <a:cubicBezTo>
                    <a:pt x="1823" y="555"/>
                    <a:pt x="1813" y="555"/>
                    <a:pt x="1803" y="555"/>
                  </a:cubicBezTo>
                  <a:cubicBezTo>
                    <a:pt x="1683" y="555"/>
                    <a:pt x="1568" y="504"/>
                    <a:pt x="1462" y="445"/>
                  </a:cubicBezTo>
                  <a:cubicBezTo>
                    <a:pt x="1346" y="383"/>
                    <a:pt x="1234" y="310"/>
                    <a:pt x="1106" y="281"/>
                  </a:cubicBezTo>
                  <a:cubicBezTo>
                    <a:pt x="1051" y="268"/>
                    <a:pt x="995" y="264"/>
                    <a:pt x="939" y="264"/>
                  </a:cubicBezTo>
                  <a:cubicBezTo>
                    <a:pt x="834" y="264"/>
                    <a:pt x="728" y="279"/>
                    <a:pt x="623" y="285"/>
                  </a:cubicBezTo>
                  <a:cubicBezTo>
                    <a:pt x="592" y="288"/>
                    <a:pt x="560" y="289"/>
                    <a:pt x="528" y="289"/>
                  </a:cubicBezTo>
                  <a:cubicBezTo>
                    <a:pt x="489" y="289"/>
                    <a:pt x="450" y="287"/>
                    <a:pt x="411" y="283"/>
                  </a:cubicBezTo>
                  <a:cubicBezTo>
                    <a:pt x="375" y="280"/>
                    <a:pt x="341" y="273"/>
                    <a:pt x="307" y="263"/>
                  </a:cubicBezTo>
                  <a:cubicBezTo>
                    <a:pt x="256" y="248"/>
                    <a:pt x="216" y="211"/>
                    <a:pt x="194" y="163"/>
                  </a:cubicBezTo>
                  <a:cubicBezTo>
                    <a:pt x="184" y="139"/>
                    <a:pt x="177" y="115"/>
                    <a:pt x="174" y="90"/>
                  </a:cubicBezTo>
                  <a:cubicBezTo>
                    <a:pt x="172" y="60"/>
                    <a:pt x="172" y="31"/>
                    <a:pt x="1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33"/>
            <p:cNvSpPr/>
            <p:nvPr/>
          </p:nvSpPr>
          <p:spPr>
            <a:xfrm>
              <a:off x="6620885" y="1779005"/>
              <a:ext cx="356046" cy="393086"/>
            </a:xfrm>
            <a:custGeom>
              <a:rect b="b" l="l" r="r" t="t"/>
              <a:pathLst>
                <a:path extrusionOk="0" h="2027" w="1836">
                  <a:moveTo>
                    <a:pt x="1102" y="1"/>
                  </a:moveTo>
                  <a:cubicBezTo>
                    <a:pt x="1090" y="1"/>
                    <a:pt x="1079" y="1"/>
                    <a:pt x="1067" y="1"/>
                  </a:cubicBezTo>
                  <a:cubicBezTo>
                    <a:pt x="868" y="9"/>
                    <a:pt x="675" y="76"/>
                    <a:pt x="512" y="193"/>
                  </a:cubicBezTo>
                  <a:cubicBezTo>
                    <a:pt x="185" y="420"/>
                    <a:pt x="0" y="802"/>
                    <a:pt x="25" y="1200"/>
                  </a:cubicBezTo>
                  <a:cubicBezTo>
                    <a:pt x="31" y="1341"/>
                    <a:pt x="62" y="1478"/>
                    <a:pt x="116" y="1606"/>
                  </a:cubicBezTo>
                  <a:cubicBezTo>
                    <a:pt x="175" y="1748"/>
                    <a:pt x="274" y="1878"/>
                    <a:pt x="408" y="1956"/>
                  </a:cubicBezTo>
                  <a:cubicBezTo>
                    <a:pt x="471" y="1995"/>
                    <a:pt x="541" y="2018"/>
                    <a:pt x="616" y="2025"/>
                  </a:cubicBezTo>
                  <a:cubicBezTo>
                    <a:pt x="626" y="2026"/>
                    <a:pt x="637" y="2026"/>
                    <a:pt x="648" y="2026"/>
                  </a:cubicBezTo>
                  <a:cubicBezTo>
                    <a:pt x="781" y="2026"/>
                    <a:pt x="899" y="1964"/>
                    <a:pt x="996" y="1876"/>
                  </a:cubicBezTo>
                  <a:cubicBezTo>
                    <a:pt x="1051" y="1827"/>
                    <a:pt x="1088" y="1747"/>
                    <a:pt x="1121" y="1683"/>
                  </a:cubicBezTo>
                  <a:cubicBezTo>
                    <a:pt x="1161" y="1609"/>
                    <a:pt x="1194" y="1533"/>
                    <a:pt x="1221" y="1454"/>
                  </a:cubicBezTo>
                  <a:cubicBezTo>
                    <a:pt x="1245" y="1387"/>
                    <a:pt x="1279" y="1312"/>
                    <a:pt x="1345" y="1277"/>
                  </a:cubicBezTo>
                  <a:cubicBezTo>
                    <a:pt x="1364" y="1268"/>
                    <a:pt x="1380" y="1264"/>
                    <a:pt x="1395" y="1264"/>
                  </a:cubicBezTo>
                  <a:cubicBezTo>
                    <a:pt x="1455" y="1264"/>
                    <a:pt x="1489" y="1327"/>
                    <a:pt x="1559" y="1327"/>
                  </a:cubicBezTo>
                  <a:cubicBezTo>
                    <a:pt x="1611" y="1327"/>
                    <a:pt x="1648" y="1259"/>
                    <a:pt x="1662" y="1217"/>
                  </a:cubicBezTo>
                  <a:cubicBezTo>
                    <a:pt x="1687" y="1148"/>
                    <a:pt x="1705" y="1076"/>
                    <a:pt x="1716" y="1005"/>
                  </a:cubicBezTo>
                  <a:cubicBezTo>
                    <a:pt x="1740" y="877"/>
                    <a:pt x="1757" y="750"/>
                    <a:pt x="1798" y="626"/>
                  </a:cubicBezTo>
                  <a:cubicBezTo>
                    <a:pt x="1835" y="517"/>
                    <a:pt x="1816" y="385"/>
                    <a:pt x="1761" y="285"/>
                  </a:cubicBezTo>
                  <a:cubicBezTo>
                    <a:pt x="1753" y="272"/>
                    <a:pt x="1744" y="260"/>
                    <a:pt x="1735" y="249"/>
                  </a:cubicBezTo>
                  <a:cubicBezTo>
                    <a:pt x="1684" y="184"/>
                    <a:pt x="1619" y="132"/>
                    <a:pt x="1545" y="96"/>
                  </a:cubicBezTo>
                  <a:cubicBezTo>
                    <a:pt x="1515" y="84"/>
                    <a:pt x="1486" y="70"/>
                    <a:pt x="1454" y="60"/>
                  </a:cubicBezTo>
                  <a:cubicBezTo>
                    <a:pt x="1341" y="20"/>
                    <a:pt x="1222" y="1"/>
                    <a:pt x="11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33"/>
            <p:cNvSpPr/>
            <p:nvPr/>
          </p:nvSpPr>
          <p:spPr>
            <a:xfrm>
              <a:off x="6625733" y="1797815"/>
              <a:ext cx="351198" cy="374275"/>
            </a:xfrm>
            <a:custGeom>
              <a:rect b="b" l="l" r="r" t="t"/>
              <a:pathLst>
                <a:path extrusionOk="0" h="1930" w="1811">
                  <a:moveTo>
                    <a:pt x="1520" y="1"/>
                  </a:moveTo>
                  <a:cubicBezTo>
                    <a:pt x="1531" y="191"/>
                    <a:pt x="1506" y="382"/>
                    <a:pt x="1448" y="564"/>
                  </a:cubicBezTo>
                  <a:cubicBezTo>
                    <a:pt x="1352" y="862"/>
                    <a:pt x="1152" y="1140"/>
                    <a:pt x="869" y="1273"/>
                  </a:cubicBezTo>
                  <a:cubicBezTo>
                    <a:pt x="760" y="1324"/>
                    <a:pt x="636" y="1352"/>
                    <a:pt x="515" y="1352"/>
                  </a:cubicBezTo>
                  <a:cubicBezTo>
                    <a:pt x="311" y="1352"/>
                    <a:pt x="114" y="1275"/>
                    <a:pt x="0" y="1103"/>
                  </a:cubicBezTo>
                  <a:lnTo>
                    <a:pt x="0" y="1103"/>
                  </a:lnTo>
                  <a:cubicBezTo>
                    <a:pt x="6" y="1244"/>
                    <a:pt x="37" y="1381"/>
                    <a:pt x="91" y="1509"/>
                  </a:cubicBezTo>
                  <a:cubicBezTo>
                    <a:pt x="150" y="1651"/>
                    <a:pt x="249" y="1781"/>
                    <a:pt x="383" y="1859"/>
                  </a:cubicBezTo>
                  <a:cubicBezTo>
                    <a:pt x="446" y="1898"/>
                    <a:pt x="516" y="1921"/>
                    <a:pt x="591" y="1928"/>
                  </a:cubicBezTo>
                  <a:cubicBezTo>
                    <a:pt x="601" y="1929"/>
                    <a:pt x="612" y="1929"/>
                    <a:pt x="623" y="1929"/>
                  </a:cubicBezTo>
                  <a:cubicBezTo>
                    <a:pt x="756" y="1929"/>
                    <a:pt x="874" y="1867"/>
                    <a:pt x="971" y="1779"/>
                  </a:cubicBezTo>
                  <a:cubicBezTo>
                    <a:pt x="1026" y="1730"/>
                    <a:pt x="1063" y="1650"/>
                    <a:pt x="1096" y="1586"/>
                  </a:cubicBezTo>
                  <a:cubicBezTo>
                    <a:pt x="1136" y="1512"/>
                    <a:pt x="1169" y="1436"/>
                    <a:pt x="1196" y="1357"/>
                  </a:cubicBezTo>
                  <a:cubicBezTo>
                    <a:pt x="1220" y="1290"/>
                    <a:pt x="1254" y="1215"/>
                    <a:pt x="1320" y="1180"/>
                  </a:cubicBezTo>
                  <a:cubicBezTo>
                    <a:pt x="1339" y="1171"/>
                    <a:pt x="1355" y="1167"/>
                    <a:pt x="1370" y="1167"/>
                  </a:cubicBezTo>
                  <a:cubicBezTo>
                    <a:pt x="1430" y="1167"/>
                    <a:pt x="1464" y="1230"/>
                    <a:pt x="1534" y="1230"/>
                  </a:cubicBezTo>
                  <a:cubicBezTo>
                    <a:pt x="1586" y="1230"/>
                    <a:pt x="1623" y="1162"/>
                    <a:pt x="1637" y="1120"/>
                  </a:cubicBezTo>
                  <a:cubicBezTo>
                    <a:pt x="1662" y="1051"/>
                    <a:pt x="1680" y="979"/>
                    <a:pt x="1691" y="908"/>
                  </a:cubicBezTo>
                  <a:cubicBezTo>
                    <a:pt x="1715" y="780"/>
                    <a:pt x="1732" y="653"/>
                    <a:pt x="1773" y="529"/>
                  </a:cubicBezTo>
                  <a:cubicBezTo>
                    <a:pt x="1810" y="420"/>
                    <a:pt x="1791" y="288"/>
                    <a:pt x="1736" y="188"/>
                  </a:cubicBezTo>
                  <a:cubicBezTo>
                    <a:pt x="1728" y="175"/>
                    <a:pt x="1719" y="163"/>
                    <a:pt x="1710" y="152"/>
                  </a:cubicBezTo>
                  <a:cubicBezTo>
                    <a:pt x="1659" y="87"/>
                    <a:pt x="1594" y="35"/>
                    <a:pt x="15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33"/>
            <p:cNvSpPr/>
            <p:nvPr/>
          </p:nvSpPr>
          <p:spPr>
            <a:xfrm>
              <a:off x="6555144" y="1749722"/>
              <a:ext cx="234261" cy="200325"/>
            </a:xfrm>
            <a:custGeom>
              <a:rect b="b" l="l" r="r" t="t"/>
              <a:pathLst>
                <a:path extrusionOk="0" h="1033" w="1208">
                  <a:moveTo>
                    <a:pt x="692" y="1"/>
                  </a:moveTo>
                  <a:cubicBezTo>
                    <a:pt x="230" y="1"/>
                    <a:pt x="1" y="557"/>
                    <a:pt x="325" y="882"/>
                  </a:cubicBezTo>
                  <a:cubicBezTo>
                    <a:pt x="425" y="980"/>
                    <a:pt x="557" y="1033"/>
                    <a:pt x="691" y="1033"/>
                  </a:cubicBezTo>
                  <a:cubicBezTo>
                    <a:pt x="758" y="1033"/>
                    <a:pt x="825" y="1020"/>
                    <a:pt x="889" y="993"/>
                  </a:cubicBezTo>
                  <a:cubicBezTo>
                    <a:pt x="1081" y="913"/>
                    <a:pt x="1208" y="725"/>
                    <a:pt x="1208" y="517"/>
                  </a:cubicBezTo>
                  <a:cubicBezTo>
                    <a:pt x="1208" y="232"/>
                    <a:pt x="977" y="1"/>
                    <a:pt x="6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33"/>
            <p:cNvSpPr/>
            <p:nvPr/>
          </p:nvSpPr>
          <p:spPr>
            <a:xfrm>
              <a:off x="6588887" y="1776484"/>
              <a:ext cx="221656" cy="174145"/>
            </a:xfrm>
            <a:custGeom>
              <a:rect b="b" l="l" r="r" t="t"/>
              <a:pathLst>
                <a:path extrusionOk="0" h="898" w="1143">
                  <a:moveTo>
                    <a:pt x="866" y="0"/>
                  </a:moveTo>
                  <a:lnTo>
                    <a:pt x="866" y="0"/>
                  </a:lnTo>
                  <a:cubicBezTo>
                    <a:pt x="865" y="204"/>
                    <a:pt x="743" y="387"/>
                    <a:pt x="556" y="468"/>
                  </a:cubicBezTo>
                  <a:cubicBezTo>
                    <a:pt x="490" y="497"/>
                    <a:pt x="421" y="511"/>
                    <a:pt x="352" y="511"/>
                  </a:cubicBezTo>
                  <a:cubicBezTo>
                    <a:pt x="225" y="511"/>
                    <a:pt x="99" y="464"/>
                    <a:pt x="3" y="373"/>
                  </a:cubicBezTo>
                  <a:lnTo>
                    <a:pt x="3" y="379"/>
                  </a:lnTo>
                  <a:cubicBezTo>
                    <a:pt x="1" y="677"/>
                    <a:pt x="246" y="898"/>
                    <a:pt x="518" y="898"/>
                  </a:cubicBezTo>
                  <a:cubicBezTo>
                    <a:pt x="587" y="898"/>
                    <a:pt x="657" y="884"/>
                    <a:pt x="726" y="854"/>
                  </a:cubicBezTo>
                  <a:cubicBezTo>
                    <a:pt x="1068" y="704"/>
                    <a:pt x="1143" y="251"/>
                    <a:pt x="8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33"/>
            <p:cNvSpPr/>
            <p:nvPr/>
          </p:nvSpPr>
          <p:spPr>
            <a:xfrm>
              <a:off x="7408029" y="1840673"/>
              <a:ext cx="150098" cy="167163"/>
            </a:xfrm>
            <a:custGeom>
              <a:rect b="b" l="l" r="r" t="t"/>
              <a:pathLst>
                <a:path extrusionOk="0" h="862" w="774">
                  <a:moveTo>
                    <a:pt x="416" y="1"/>
                  </a:moveTo>
                  <a:cubicBezTo>
                    <a:pt x="246" y="1"/>
                    <a:pt x="85" y="153"/>
                    <a:pt x="45" y="366"/>
                  </a:cubicBezTo>
                  <a:cubicBezTo>
                    <a:pt x="1" y="601"/>
                    <a:pt x="118" y="820"/>
                    <a:pt x="307" y="856"/>
                  </a:cubicBezTo>
                  <a:cubicBezTo>
                    <a:pt x="324" y="859"/>
                    <a:pt x="342" y="861"/>
                    <a:pt x="359" y="861"/>
                  </a:cubicBezTo>
                  <a:cubicBezTo>
                    <a:pt x="529" y="861"/>
                    <a:pt x="689" y="709"/>
                    <a:pt x="729" y="495"/>
                  </a:cubicBezTo>
                  <a:cubicBezTo>
                    <a:pt x="773" y="261"/>
                    <a:pt x="656" y="41"/>
                    <a:pt x="468" y="5"/>
                  </a:cubicBezTo>
                  <a:cubicBezTo>
                    <a:pt x="451" y="2"/>
                    <a:pt x="433" y="1"/>
                    <a:pt x="4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33"/>
            <p:cNvSpPr/>
            <p:nvPr/>
          </p:nvSpPr>
          <p:spPr>
            <a:xfrm>
              <a:off x="7412877" y="1850563"/>
              <a:ext cx="112864" cy="113640"/>
            </a:xfrm>
            <a:custGeom>
              <a:rect b="b" l="l" r="r" t="t"/>
              <a:pathLst>
                <a:path extrusionOk="0" h="586" w="582">
                  <a:moveTo>
                    <a:pt x="333" y="1"/>
                  </a:moveTo>
                  <a:cubicBezTo>
                    <a:pt x="232" y="1"/>
                    <a:pt x="126" y="73"/>
                    <a:pt x="71" y="190"/>
                  </a:cubicBezTo>
                  <a:cubicBezTo>
                    <a:pt x="1" y="341"/>
                    <a:pt x="42" y="509"/>
                    <a:pt x="163" y="567"/>
                  </a:cubicBezTo>
                  <a:cubicBezTo>
                    <a:pt x="190" y="580"/>
                    <a:pt x="219" y="586"/>
                    <a:pt x="249" y="586"/>
                  </a:cubicBezTo>
                  <a:cubicBezTo>
                    <a:pt x="350" y="586"/>
                    <a:pt x="457" y="514"/>
                    <a:pt x="511" y="396"/>
                  </a:cubicBezTo>
                  <a:cubicBezTo>
                    <a:pt x="582" y="246"/>
                    <a:pt x="542" y="77"/>
                    <a:pt x="419" y="20"/>
                  </a:cubicBezTo>
                  <a:cubicBezTo>
                    <a:pt x="392" y="7"/>
                    <a:pt x="362" y="1"/>
                    <a:pt x="333" y="1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33"/>
            <p:cNvSpPr/>
            <p:nvPr/>
          </p:nvSpPr>
          <p:spPr>
            <a:xfrm>
              <a:off x="7424125" y="1857545"/>
              <a:ext cx="69037" cy="69231"/>
            </a:xfrm>
            <a:custGeom>
              <a:rect b="b" l="l" r="r" t="t"/>
              <a:pathLst>
                <a:path extrusionOk="0" h="357" w="356">
                  <a:moveTo>
                    <a:pt x="205" y="1"/>
                  </a:moveTo>
                  <a:cubicBezTo>
                    <a:pt x="142" y="1"/>
                    <a:pt x="78" y="45"/>
                    <a:pt x="45" y="115"/>
                  </a:cubicBezTo>
                  <a:cubicBezTo>
                    <a:pt x="1" y="207"/>
                    <a:pt x="25" y="311"/>
                    <a:pt x="100" y="345"/>
                  </a:cubicBezTo>
                  <a:cubicBezTo>
                    <a:pt x="116" y="353"/>
                    <a:pt x="134" y="357"/>
                    <a:pt x="152" y="357"/>
                  </a:cubicBezTo>
                  <a:cubicBezTo>
                    <a:pt x="214" y="357"/>
                    <a:pt x="279" y="313"/>
                    <a:pt x="312" y="242"/>
                  </a:cubicBezTo>
                  <a:cubicBezTo>
                    <a:pt x="356" y="150"/>
                    <a:pt x="331" y="46"/>
                    <a:pt x="257" y="12"/>
                  </a:cubicBezTo>
                  <a:cubicBezTo>
                    <a:pt x="240" y="4"/>
                    <a:pt x="222" y="1"/>
                    <a:pt x="205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33"/>
            <p:cNvSpPr/>
            <p:nvPr/>
          </p:nvSpPr>
          <p:spPr>
            <a:xfrm>
              <a:off x="7381074" y="2006092"/>
              <a:ext cx="117131" cy="67680"/>
            </a:xfrm>
            <a:custGeom>
              <a:rect b="b" l="l" r="r" t="t"/>
              <a:pathLst>
                <a:path extrusionOk="0" h="349" w="604">
                  <a:moveTo>
                    <a:pt x="375" y="0"/>
                  </a:moveTo>
                  <a:lnTo>
                    <a:pt x="1" y="46"/>
                  </a:lnTo>
                  <a:lnTo>
                    <a:pt x="229" y="349"/>
                  </a:lnTo>
                  <a:lnTo>
                    <a:pt x="604" y="303"/>
                  </a:lnTo>
                  <a:lnTo>
                    <a:pt x="3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33"/>
            <p:cNvSpPr/>
            <p:nvPr/>
          </p:nvSpPr>
          <p:spPr>
            <a:xfrm>
              <a:off x="7381074" y="1940933"/>
              <a:ext cx="100453" cy="74079"/>
            </a:xfrm>
            <a:custGeom>
              <a:rect b="b" l="l" r="r" t="t"/>
              <a:pathLst>
                <a:path extrusionOk="0" h="382" w="518">
                  <a:moveTo>
                    <a:pt x="517" y="0"/>
                  </a:moveTo>
                  <a:lnTo>
                    <a:pt x="143" y="47"/>
                  </a:lnTo>
                  <a:lnTo>
                    <a:pt x="1" y="382"/>
                  </a:lnTo>
                  <a:lnTo>
                    <a:pt x="375" y="336"/>
                  </a:lnTo>
                  <a:lnTo>
                    <a:pt x="5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33"/>
            <p:cNvSpPr/>
            <p:nvPr/>
          </p:nvSpPr>
          <p:spPr>
            <a:xfrm>
              <a:off x="7453796" y="1940933"/>
              <a:ext cx="71946" cy="124112"/>
            </a:xfrm>
            <a:custGeom>
              <a:rect b="b" l="l" r="r" t="t"/>
              <a:pathLst>
                <a:path extrusionOk="0" h="640" w="371">
                  <a:moveTo>
                    <a:pt x="142" y="0"/>
                  </a:moveTo>
                  <a:lnTo>
                    <a:pt x="0" y="336"/>
                  </a:lnTo>
                  <a:lnTo>
                    <a:pt x="229" y="639"/>
                  </a:lnTo>
                  <a:lnTo>
                    <a:pt x="371" y="305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33"/>
            <p:cNvSpPr/>
            <p:nvPr/>
          </p:nvSpPr>
          <p:spPr>
            <a:xfrm>
              <a:off x="7337828" y="2028199"/>
              <a:ext cx="121009" cy="279252"/>
            </a:xfrm>
            <a:custGeom>
              <a:rect b="b" l="l" r="r" t="t"/>
              <a:pathLst>
                <a:path extrusionOk="0" h="1440" w="624">
                  <a:moveTo>
                    <a:pt x="509" y="0"/>
                  </a:moveTo>
                  <a:cubicBezTo>
                    <a:pt x="464" y="0"/>
                    <a:pt x="422" y="29"/>
                    <a:pt x="407" y="74"/>
                  </a:cubicBezTo>
                  <a:lnTo>
                    <a:pt x="16" y="1302"/>
                  </a:lnTo>
                  <a:cubicBezTo>
                    <a:pt x="1" y="1347"/>
                    <a:pt x="19" y="1398"/>
                    <a:pt x="60" y="1423"/>
                  </a:cubicBezTo>
                  <a:cubicBezTo>
                    <a:pt x="61" y="1425"/>
                    <a:pt x="63" y="1425"/>
                    <a:pt x="63" y="1425"/>
                  </a:cubicBezTo>
                  <a:lnTo>
                    <a:pt x="71" y="1428"/>
                  </a:lnTo>
                  <a:cubicBezTo>
                    <a:pt x="75" y="1431"/>
                    <a:pt x="79" y="1434"/>
                    <a:pt x="85" y="1435"/>
                  </a:cubicBezTo>
                  <a:cubicBezTo>
                    <a:pt x="90" y="1436"/>
                    <a:pt x="97" y="1439"/>
                    <a:pt x="104" y="1439"/>
                  </a:cubicBezTo>
                  <a:lnTo>
                    <a:pt x="107" y="1439"/>
                  </a:lnTo>
                  <a:cubicBezTo>
                    <a:pt x="110" y="1439"/>
                    <a:pt x="113" y="1440"/>
                    <a:pt x="116" y="1440"/>
                  </a:cubicBezTo>
                  <a:cubicBezTo>
                    <a:pt x="162" y="1440"/>
                    <a:pt x="204" y="1410"/>
                    <a:pt x="218" y="1366"/>
                  </a:cubicBezTo>
                  <a:lnTo>
                    <a:pt x="609" y="140"/>
                  </a:lnTo>
                  <a:cubicBezTo>
                    <a:pt x="623" y="97"/>
                    <a:pt x="608" y="50"/>
                    <a:pt x="572" y="24"/>
                  </a:cubicBezTo>
                  <a:cubicBezTo>
                    <a:pt x="568" y="20"/>
                    <a:pt x="563" y="16"/>
                    <a:pt x="558" y="13"/>
                  </a:cubicBezTo>
                  <a:cubicBezTo>
                    <a:pt x="553" y="10"/>
                    <a:pt x="546" y="7"/>
                    <a:pt x="541" y="5"/>
                  </a:cubicBezTo>
                  <a:cubicBezTo>
                    <a:pt x="530" y="2"/>
                    <a:pt x="520" y="0"/>
                    <a:pt x="5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33"/>
            <p:cNvSpPr/>
            <p:nvPr/>
          </p:nvSpPr>
          <p:spPr>
            <a:xfrm>
              <a:off x="7351209" y="2305125"/>
              <a:ext cx="6593" cy="2327"/>
            </a:xfrm>
            <a:custGeom>
              <a:rect b="b" l="l" r="r" t="t"/>
              <a:pathLst>
                <a:path extrusionOk="0" h="12" w="34">
                  <a:moveTo>
                    <a:pt x="1" y="0"/>
                  </a:moveTo>
                  <a:lnTo>
                    <a:pt x="1" y="0"/>
                  </a:lnTo>
                  <a:cubicBezTo>
                    <a:pt x="5" y="3"/>
                    <a:pt x="10" y="6"/>
                    <a:pt x="16" y="7"/>
                  </a:cubicBezTo>
                  <a:cubicBezTo>
                    <a:pt x="21" y="8"/>
                    <a:pt x="27" y="11"/>
                    <a:pt x="34" y="1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33"/>
            <p:cNvSpPr/>
            <p:nvPr/>
          </p:nvSpPr>
          <p:spPr>
            <a:xfrm>
              <a:off x="7337634" y="2028005"/>
              <a:ext cx="111313" cy="276149"/>
            </a:xfrm>
            <a:custGeom>
              <a:rect b="b" l="l" r="r" t="t"/>
              <a:pathLst>
                <a:path extrusionOk="0" h="1424" w="574">
                  <a:moveTo>
                    <a:pt x="509" y="1"/>
                  </a:moveTo>
                  <a:cubicBezTo>
                    <a:pt x="464" y="1"/>
                    <a:pt x="421" y="30"/>
                    <a:pt x="408" y="75"/>
                  </a:cubicBezTo>
                  <a:lnTo>
                    <a:pt x="16" y="1301"/>
                  </a:lnTo>
                  <a:cubicBezTo>
                    <a:pt x="1" y="1348"/>
                    <a:pt x="18" y="1399"/>
                    <a:pt x="60" y="1424"/>
                  </a:cubicBezTo>
                  <a:lnTo>
                    <a:pt x="484" y="97"/>
                  </a:lnTo>
                  <a:cubicBezTo>
                    <a:pt x="496" y="58"/>
                    <a:pt x="532" y="29"/>
                    <a:pt x="573" y="25"/>
                  </a:cubicBezTo>
                  <a:cubicBezTo>
                    <a:pt x="568" y="22"/>
                    <a:pt x="564" y="18"/>
                    <a:pt x="558" y="14"/>
                  </a:cubicBezTo>
                  <a:cubicBezTo>
                    <a:pt x="553" y="11"/>
                    <a:pt x="547" y="8"/>
                    <a:pt x="540" y="6"/>
                  </a:cubicBezTo>
                  <a:cubicBezTo>
                    <a:pt x="530" y="2"/>
                    <a:pt x="519" y="1"/>
                    <a:pt x="509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33"/>
            <p:cNvSpPr/>
            <p:nvPr/>
          </p:nvSpPr>
          <p:spPr>
            <a:xfrm>
              <a:off x="7338216" y="2085989"/>
              <a:ext cx="138462" cy="227086"/>
            </a:xfrm>
            <a:custGeom>
              <a:rect b="b" l="l" r="r" t="t"/>
              <a:pathLst>
                <a:path extrusionOk="0" h="1171" w="714">
                  <a:moveTo>
                    <a:pt x="556" y="1"/>
                  </a:moveTo>
                  <a:cubicBezTo>
                    <a:pt x="550" y="1"/>
                    <a:pt x="544" y="2"/>
                    <a:pt x="539" y="5"/>
                  </a:cubicBezTo>
                  <a:cubicBezTo>
                    <a:pt x="530" y="15"/>
                    <a:pt x="526" y="26"/>
                    <a:pt x="526" y="38"/>
                  </a:cubicBezTo>
                  <a:cubicBezTo>
                    <a:pt x="517" y="146"/>
                    <a:pt x="450" y="238"/>
                    <a:pt x="386" y="325"/>
                  </a:cubicBezTo>
                  <a:cubicBezTo>
                    <a:pt x="376" y="341"/>
                    <a:pt x="362" y="354"/>
                    <a:pt x="346" y="361"/>
                  </a:cubicBezTo>
                  <a:cubicBezTo>
                    <a:pt x="344" y="325"/>
                    <a:pt x="365" y="292"/>
                    <a:pt x="384" y="263"/>
                  </a:cubicBezTo>
                  <a:cubicBezTo>
                    <a:pt x="422" y="208"/>
                    <a:pt x="455" y="151"/>
                    <a:pt x="486" y="94"/>
                  </a:cubicBezTo>
                  <a:cubicBezTo>
                    <a:pt x="493" y="81"/>
                    <a:pt x="500" y="65"/>
                    <a:pt x="492" y="54"/>
                  </a:cubicBezTo>
                  <a:cubicBezTo>
                    <a:pt x="488" y="48"/>
                    <a:pt x="481" y="44"/>
                    <a:pt x="474" y="44"/>
                  </a:cubicBezTo>
                  <a:cubicBezTo>
                    <a:pt x="472" y="44"/>
                    <a:pt x="470" y="44"/>
                    <a:pt x="469" y="44"/>
                  </a:cubicBezTo>
                  <a:cubicBezTo>
                    <a:pt x="450" y="44"/>
                    <a:pt x="434" y="56"/>
                    <a:pt x="420" y="69"/>
                  </a:cubicBezTo>
                  <a:cubicBezTo>
                    <a:pt x="333" y="144"/>
                    <a:pt x="247" y="222"/>
                    <a:pt x="172" y="311"/>
                  </a:cubicBezTo>
                  <a:cubicBezTo>
                    <a:pt x="98" y="401"/>
                    <a:pt x="37" y="502"/>
                    <a:pt x="11" y="615"/>
                  </a:cubicBezTo>
                  <a:cubicBezTo>
                    <a:pt x="3" y="648"/>
                    <a:pt x="0" y="683"/>
                    <a:pt x="3" y="716"/>
                  </a:cubicBezTo>
                  <a:cubicBezTo>
                    <a:pt x="7" y="749"/>
                    <a:pt x="14" y="780"/>
                    <a:pt x="24" y="812"/>
                  </a:cubicBezTo>
                  <a:cubicBezTo>
                    <a:pt x="37" y="870"/>
                    <a:pt x="43" y="929"/>
                    <a:pt x="40" y="988"/>
                  </a:cubicBezTo>
                  <a:cubicBezTo>
                    <a:pt x="106" y="1020"/>
                    <a:pt x="174" y="1054"/>
                    <a:pt x="227" y="1104"/>
                  </a:cubicBezTo>
                  <a:cubicBezTo>
                    <a:pt x="251" y="1127"/>
                    <a:pt x="273" y="1155"/>
                    <a:pt x="305" y="1166"/>
                  </a:cubicBezTo>
                  <a:cubicBezTo>
                    <a:pt x="312" y="1169"/>
                    <a:pt x="320" y="1170"/>
                    <a:pt x="328" y="1170"/>
                  </a:cubicBezTo>
                  <a:cubicBezTo>
                    <a:pt x="339" y="1170"/>
                    <a:pt x="349" y="1168"/>
                    <a:pt x="358" y="1163"/>
                  </a:cubicBezTo>
                  <a:cubicBezTo>
                    <a:pt x="380" y="1154"/>
                    <a:pt x="382" y="1140"/>
                    <a:pt x="382" y="1118"/>
                  </a:cubicBezTo>
                  <a:cubicBezTo>
                    <a:pt x="379" y="1067"/>
                    <a:pt x="390" y="1016"/>
                    <a:pt x="413" y="970"/>
                  </a:cubicBezTo>
                  <a:cubicBezTo>
                    <a:pt x="434" y="942"/>
                    <a:pt x="456" y="914"/>
                    <a:pt x="481" y="889"/>
                  </a:cubicBezTo>
                  <a:cubicBezTo>
                    <a:pt x="514" y="851"/>
                    <a:pt x="540" y="807"/>
                    <a:pt x="556" y="758"/>
                  </a:cubicBezTo>
                  <a:cubicBezTo>
                    <a:pt x="578" y="698"/>
                    <a:pt x="587" y="632"/>
                    <a:pt x="598" y="568"/>
                  </a:cubicBezTo>
                  <a:cubicBezTo>
                    <a:pt x="612" y="491"/>
                    <a:pt x="631" y="416"/>
                    <a:pt x="657" y="341"/>
                  </a:cubicBezTo>
                  <a:cubicBezTo>
                    <a:pt x="682" y="267"/>
                    <a:pt x="713" y="186"/>
                    <a:pt x="680" y="114"/>
                  </a:cubicBezTo>
                  <a:cubicBezTo>
                    <a:pt x="669" y="92"/>
                    <a:pt x="654" y="73"/>
                    <a:pt x="638" y="55"/>
                  </a:cubicBezTo>
                  <a:cubicBezTo>
                    <a:pt x="617" y="30"/>
                    <a:pt x="594" y="5"/>
                    <a:pt x="562" y="1"/>
                  </a:cubicBezTo>
                  <a:cubicBezTo>
                    <a:pt x="560" y="1"/>
                    <a:pt x="558" y="1"/>
                    <a:pt x="556" y="1"/>
                  </a:cubicBezTo>
                  <a:close/>
                </a:path>
              </a:pathLst>
            </a:custGeom>
            <a:solidFill>
              <a:srgbClr val="FFD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33"/>
            <p:cNvSpPr/>
            <p:nvPr/>
          </p:nvSpPr>
          <p:spPr>
            <a:xfrm>
              <a:off x="6992641" y="2254899"/>
              <a:ext cx="429544" cy="424890"/>
            </a:xfrm>
            <a:custGeom>
              <a:rect b="b" l="l" r="r" t="t"/>
              <a:pathLst>
                <a:path extrusionOk="0" h="2191" w="2215">
                  <a:moveTo>
                    <a:pt x="1960" y="0"/>
                  </a:moveTo>
                  <a:cubicBezTo>
                    <a:pt x="1922" y="0"/>
                    <a:pt x="1885" y="8"/>
                    <a:pt x="1854" y="25"/>
                  </a:cubicBezTo>
                  <a:cubicBezTo>
                    <a:pt x="1784" y="62"/>
                    <a:pt x="1753" y="175"/>
                    <a:pt x="1737" y="248"/>
                  </a:cubicBezTo>
                  <a:cubicBezTo>
                    <a:pt x="1661" y="552"/>
                    <a:pt x="1620" y="872"/>
                    <a:pt x="1473" y="1148"/>
                  </a:cubicBezTo>
                  <a:cubicBezTo>
                    <a:pt x="1451" y="1189"/>
                    <a:pt x="1430" y="1226"/>
                    <a:pt x="1391" y="1226"/>
                  </a:cubicBezTo>
                  <a:cubicBezTo>
                    <a:pt x="1380" y="1226"/>
                    <a:pt x="1368" y="1223"/>
                    <a:pt x="1354" y="1217"/>
                  </a:cubicBezTo>
                  <a:cubicBezTo>
                    <a:pt x="1240" y="1169"/>
                    <a:pt x="1145" y="1084"/>
                    <a:pt x="1053" y="998"/>
                  </a:cubicBezTo>
                  <a:cubicBezTo>
                    <a:pt x="977" y="930"/>
                    <a:pt x="903" y="862"/>
                    <a:pt x="827" y="792"/>
                  </a:cubicBezTo>
                  <a:cubicBezTo>
                    <a:pt x="745" y="719"/>
                    <a:pt x="629" y="600"/>
                    <a:pt x="510" y="600"/>
                  </a:cubicBezTo>
                  <a:cubicBezTo>
                    <a:pt x="504" y="600"/>
                    <a:pt x="497" y="600"/>
                    <a:pt x="491" y="601"/>
                  </a:cubicBezTo>
                  <a:cubicBezTo>
                    <a:pt x="367" y="616"/>
                    <a:pt x="254" y="701"/>
                    <a:pt x="178" y="793"/>
                  </a:cubicBezTo>
                  <a:cubicBezTo>
                    <a:pt x="134" y="847"/>
                    <a:pt x="100" y="906"/>
                    <a:pt x="77" y="971"/>
                  </a:cubicBezTo>
                  <a:cubicBezTo>
                    <a:pt x="1" y="1162"/>
                    <a:pt x="16" y="1378"/>
                    <a:pt x="84" y="1582"/>
                  </a:cubicBezTo>
                  <a:cubicBezTo>
                    <a:pt x="123" y="1712"/>
                    <a:pt x="192" y="1830"/>
                    <a:pt x="282" y="1932"/>
                  </a:cubicBezTo>
                  <a:cubicBezTo>
                    <a:pt x="381" y="2041"/>
                    <a:pt x="474" y="2054"/>
                    <a:pt x="614" y="2089"/>
                  </a:cubicBezTo>
                  <a:cubicBezTo>
                    <a:pt x="901" y="2156"/>
                    <a:pt x="1197" y="2191"/>
                    <a:pt x="1492" y="2191"/>
                  </a:cubicBezTo>
                  <a:cubicBezTo>
                    <a:pt x="1509" y="2191"/>
                    <a:pt x="1526" y="2191"/>
                    <a:pt x="1543" y="2191"/>
                  </a:cubicBezTo>
                  <a:cubicBezTo>
                    <a:pt x="1628" y="2189"/>
                    <a:pt x="1720" y="2181"/>
                    <a:pt x="1796" y="2136"/>
                  </a:cubicBezTo>
                  <a:cubicBezTo>
                    <a:pt x="1981" y="2024"/>
                    <a:pt x="2027" y="1760"/>
                    <a:pt x="2078" y="1567"/>
                  </a:cubicBezTo>
                  <a:cubicBezTo>
                    <a:pt x="2140" y="1336"/>
                    <a:pt x="2180" y="1099"/>
                    <a:pt x="2199" y="859"/>
                  </a:cubicBezTo>
                  <a:cubicBezTo>
                    <a:pt x="2213" y="676"/>
                    <a:pt x="2215" y="492"/>
                    <a:pt x="2204" y="309"/>
                  </a:cubicBezTo>
                  <a:cubicBezTo>
                    <a:pt x="2202" y="292"/>
                    <a:pt x="2201" y="277"/>
                    <a:pt x="2201" y="262"/>
                  </a:cubicBezTo>
                  <a:cubicBezTo>
                    <a:pt x="2194" y="189"/>
                    <a:pt x="2201" y="93"/>
                    <a:pt x="2133" y="50"/>
                  </a:cubicBezTo>
                  <a:cubicBezTo>
                    <a:pt x="2102" y="29"/>
                    <a:pt x="2064" y="14"/>
                    <a:pt x="2026" y="7"/>
                  </a:cubicBezTo>
                  <a:cubicBezTo>
                    <a:pt x="2004" y="3"/>
                    <a:pt x="1982" y="0"/>
                    <a:pt x="19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33"/>
            <p:cNvSpPr/>
            <p:nvPr/>
          </p:nvSpPr>
          <p:spPr>
            <a:xfrm>
              <a:off x="6992641" y="2256450"/>
              <a:ext cx="429544" cy="423338"/>
            </a:xfrm>
            <a:custGeom>
              <a:rect b="b" l="l" r="r" t="t"/>
              <a:pathLst>
                <a:path extrusionOk="0" h="2183" w="2215">
                  <a:moveTo>
                    <a:pt x="2027" y="1"/>
                  </a:moveTo>
                  <a:lnTo>
                    <a:pt x="2027" y="1"/>
                  </a:lnTo>
                  <a:cubicBezTo>
                    <a:pt x="2031" y="32"/>
                    <a:pt x="2036" y="64"/>
                    <a:pt x="2040" y="96"/>
                  </a:cubicBezTo>
                  <a:cubicBezTo>
                    <a:pt x="2063" y="247"/>
                    <a:pt x="2073" y="398"/>
                    <a:pt x="2069" y="551"/>
                  </a:cubicBezTo>
                  <a:cubicBezTo>
                    <a:pt x="2062" y="732"/>
                    <a:pt x="2026" y="911"/>
                    <a:pt x="1981" y="1084"/>
                  </a:cubicBezTo>
                  <a:cubicBezTo>
                    <a:pt x="1936" y="1245"/>
                    <a:pt x="1887" y="1405"/>
                    <a:pt x="1799" y="1544"/>
                  </a:cubicBezTo>
                  <a:cubicBezTo>
                    <a:pt x="1712" y="1684"/>
                    <a:pt x="1585" y="1805"/>
                    <a:pt x="1431" y="1860"/>
                  </a:cubicBezTo>
                  <a:cubicBezTo>
                    <a:pt x="1344" y="1892"/>
                    <a:pt x="1252" y="1902"/>
                    <a:pt x="1161" y="1902"/>
                  </a:cubicBezTo>
                  <a:cubicBezTo>
                    <a:pt x="1130" y="1902"/>
                    <a:pt x="1099" y="1901"/>
                    <a:pt x="1068" y="1899"/>
                  </a:cubicBezTo>
                  <a:cubicBezTo>
                    <a:pt x="848" y="1891"/>
                    <a:pt x="655" y="1826"/>
                    <a:pt x="492" y="1669"/>
                  </a:cubicBezTo>
                  <a:cubicBezTo>
                    <a:pt x="408" y="1589"/>
                    <a:pt x="352" y="1496"/>
                    <a:pt x="294" y="1398"/>
                  </a:cubicBezTo>
                  <a:cubicBezTo>
                    <a:pt x="278" y="1370"/>
                    <a:pt x="261" y="1341"/>
                    <a:pt x="243" y="1315"/>
                  </a:cubicBezTo>
                  <a:cubicBezTo>
                    <a:pt x="177" y="1204"/>
                    <a:pt x="121" y="1085"/>
                    <a:pt x="77" y="963"/>
                  </a:cubicBezTo>
                  <a:lnTo>
                    <a:pt x="77" y="963"/>
                  </a:lnTo>
                  <a:cubicBezTo>
                    <a:pt x="1" y="1154"/>
                    <a:pt x="16" y="1370"/>
                    <a:pt x="84" y="1574"/>
                  </a:cubicBezTo>
                  <a:cubicBezTo>
                    <a:pt x="123" y="1704"/>
                    <a:pt x="192" y="1822"/>
                    <a:pt x="282" y="1924"/>
                  </a:cubicBezTo>
                  <a:cubicBezTo>
                    <a:pt x="381" y="2033"/>
                    <a:pt x="474" y="2046"/>
                    <a:pt x="614" y="2081"/>
                  </a:cubicBezTo>
                  <a:cubicBezTo>
                    <a:pt x="901" y="2148"/>
                    <a:pt x="1197" y="2183"/>
                    <a:pt x="1492" y="2183"/>
                  </a:cubicBezTo>
                  <a:cubicBezTo>
                    <a:pt x="1509" y="2183"/>
                    <a:pt x="1526" y="2183"/>
                    <a:pt x="1543" y="2183"/>
                  </a:cubicBezTo>
                  <a:cubicBezTo>
                    <a:pt x="1628" y="2181"/>
                    <a:pt x="1720" y="2173"/>
                    <a:pt x="1796" y="2128"/>
                  </a:cubicBezTo>
                  <a:cubicBezTo>
                    <a:pt x="1981" y="2016"/>
                    <a:pt x="2027" y="1752"/>
                    <a:pt x="2078" y="1559"/>
                  </a:cubicBezTo>
                  <a:cubicBezTo>
                    <a:pt x="2140" y="1328"/>
                    <a:pt x="2180" y="1091"/>
                    <a:pt x="2199" y="851"/>
                  </a:cubicBezTo>
                  <a:cubicBezTo>
                    <a:pt x="2213" y="668"/>
                    <a:pt x="2215" y="485"/>
                    <a:pt x="2204" y="301"/>
                  </a:cubicBezTo>
                  <a:cubicBezTo>
                    <a:pt x="2202" y="284"/>
                    <a:pt x="2201" y="270"/>
                    <a:pt x="2201" y="255"/>
                  </a:cubicBezTo>
                  <a:cubicBezTo>
                    <a:pt x="2195" y="182"/>
                    <a:pt x="2201" y="86"/>
                    <a:pt x="2135" y="42"/>
                  </a:cubicBezTo>
                  <a:cubicBezTo>
                    <a:pt x="2102" y="21"/>
                    <a:pt x="2064" y="7"/>
                    <a:pt x="20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litical Party Meeting by Slidesgo">
  <a:themeElements>
    <a:clrScheme name="Simple Light">
      <a:dk1>
        <a:srgbClr val="3C3C3C"/>
      </a:dk1>
      <a:lt1>
        <a:srgbClr val="F6F5EF"/>
      </a:lt1>
      <a:dk2>
        <a:srgbClr val="ECEAE1"/>
      </a:dk2>
      <a:lt2>
        <a:srgbClr val="C9C7BF"/>
      </a:lt2>
      <a:accent1>
        <a:srgbClr val="FFBD00"/>
      </a:accent1>
      <a:accent2>
        <a:srgbClr val="F35B68"/>
      </a:accent2>
      <a:accent3>
        <a:srgbClr val="098C9A"/>
      </a:accent3>
      <a:accent4>
        <a:srgbClr val="0E4A5E"/>
      </a:accent4>
      <a:accent5>
        <a:srgbClr val="946146"/>
      </a:accent5>
      <a:accent6>
        <a:srgbClr val="543728"/>
      </a:accent6>
      <a:hlink>
        <a:srgbClr val="3C3C3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