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FEC0C87-43E6-4AAA-A81E-C87521584C15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DFA64B6-C200-483F-9F31-1FD984A34B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sz="2400" dirty="0" smtClean="0">
                <a:solidFill>
                  <a:schemeClr val="tx1"/>
                </a:solidFill>
                <a:latin typeface="Hardpixel" pitchFamily="50" charset="0"/>
              </a:rPr>
              <a:t>Овчинников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  <a:latin typeface="Hardpixel" pitchFamily="50" charset="0"/>
              </a:rPr>
              <a:t>Дмитрий</a:t>
            </a:r>
            <a:endParaRPr lang="ru-RU" sz="2400" dirty="0">
              <a:solidFill>
                <a:schemeClr val="tx1"/>
              </a:solidFill>
              <a:latin typeface="Hardpixel" pitchFamily="50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Hardpixel" pitchFamily="50" charset="0"/>
              </a:rPr>
              <a:t>Flappy</a:t>
            </a:r>
            <a:r>
              <a:rPr lang="en-US" dirty="0" smtClean="0">
                <a:latin typeface="Hardpixel" pitchFamily="50" charset="0"/>
              </a:rPr>
              <a:t> Bird </a:t>
            </a:r>
            <a:r>
              <a:rPr lang="ru-RU" dirty="0" smtClean="0">
                <a:latin typeface="Hardpixel" pitchFamily="50" charset="0"/>
              </a:rPr>
              <a:t>на </a:t>
            </a:r>
            <a:r>
              <a:rPr lang="en-US" dirty="0" err="1" smtClean="0">
                <a:latin typeface="Hardpixel" pitchFamily="50" charset="0"/>
              </a:rPr>
              <a:t>pygame</a:t>
            </a:r>
            <a:endParaRPr lang="ru-RU" dirty="0">
              <a:latin typeface="Hardpixel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357166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Hardpixel" pitchFamily="50" charset="0"/>
              </a:rPr>
              <a:t>В игре присутствует весёлая фоновая музыка, спрайты меняются в зависимости от времени суток.</a:t>
            </a:r>
            <a:endParaRPr lang="ru-RU" dirty="0">
              <a:latin typeface="Hardpixel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023" t="12500" r="24414" b="15625"/>
          <a:stretch>
            <a:fillRect/>
          </a:stretch>
        </p:blipFill>
        <p:spPr bwMode="auto">
          <a:xfrm>
            <a:off x="1000100" y="1000107"/>
            <a:ext cx="7106529" cy="55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4219" t="12500" r="24218" b="15625"/>
          <a:stretch>
            <a:fillRect/>
          </a:stretch>
        </p:blipFill>
        <p:spPr bwMode="auto">
          <a:xfrm>
            <a:off x="1000100" y="1000107"/>
            <a:ext cx="7072362" cy="554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42852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Hardpixel" pitchFamily="50" charset="0"/>
              </a:rPr>
              <a:t>Игра предоставляет игроку 3 жизни, которые он теряет, ударяясь об трубы, появляющиеся случайно, но и в то же время не отнимая возможности пролёта. Сложность игры увеличивается засчёт увеличения скорости.</a:t>
            </a:r>
            <a:endParaRPr lang="ru-RU" dirty="0">
              <a:latin typeface="Hardpixel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4023" t="12500" r="25000" b="15625"/>
          <a:stretch>
            <a:fillRect/>
          </a:stretch>
        </p:blipFill>
        <p:spPr bwMode="auto">
          <a:xfrm>
            <a:off x="1357290" y="1500174"/>
            <a:ext cx="639522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42852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Hardpixel" pitchFamily="50" charset="0"/>
              </a:rPr>
              <a:t>Все уникальные результаты игр сохраняются в таблице лидеров после проигрыша и выхода из игры.</a:t>
            </a:r>
            <a:endParaRPr lang="ru-RU" dirty="0">
              <a:latin typeface="Hardpixel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4023" t="12500" r="25000" b="15625"/>
          <a:stretch>
            <a:fillRect/>
          </a:stretch>
        </p:blipFill>
        <p:spPr bwMode="auto">
          <a:xfrm>
            <a:off x="1214414" y="1000108"/>
            <a:ext cx="6715172" cy="532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023" t="12500" r="25000" b="15625"/>
          <a:stretch>
            <a:fillRect/>
          </a:stretch>
        </p:blipFill>
        <p:spPr bwMode="auto">
          <a:xfrm>
            <a:off x="1335582" y="1571612"/>
            <a:ext cx="6522566" cy="517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85786" y="142852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Hardpixel" pitchFamily="50" charset="0"/>
              </a:rPr>
              <a:t>Структура проекта представляет из себя несколько состояний: </a:t>
            </a:r>
            <a:r>
              <a:rPr lang="en-US" dirty="0" smtClean="0">
                <a:latin typeface="Hardpixel" pitchFamily="50" charset="0"/>
              </a:rPr>
              <a:t>menu, start</a:t>
            </a:r>
            <a:r>
              <a:rPr lang="ru-RU" dirty="0" smtClean="0">
                <a:latin typeface="Hardpixel" pitchFamily="50" charset="0"/>
              </a:rPr>
              <a:t> (на </a:t>
            </a:r>
            <a:r>
              <a:rPr lang="ru-RU" dirty="0" err="1" smtClean="0">
                <a:latin typeface="Hardpixel" pitchFamily="50" charset="0"/>
              </a:rPr>
              <a:t>скриншоте</a:t>
            </a:r>
            <a:r>
              <a:rPr lang="ru-RU" dirty="0" smtClean="0">
                <a:latin typeface="Hardpixel" pitchFamily="50" charset="0"/>
              </a:rPr>
              <a:t>)</a:t>
            </a:r>
            <a:r>
              <a:rPr lang="en-US" dirty="0" smtClean="0">
                <a:latin typeface="Hardpixel" pitchFamily="50" charset="0"/>
              </a:rPr>
              <a:t>, play, fall </a:t>
            </a:r>
            <a:r>
              <a:rPr lang="ru-RU" dirty="0" smtClean="0">
                <a:latin typeface="Hardpixel" pitchFamily="50" charset="0"/>
              </a:rPr>
              <a:t>и </a:t>
            </a:r>
            <a:r>
              <a:rPr lang="en-US" dirty="0" smtClean="0">
                <a:latin typeface="Hardpixel" pitchFamily="50" charset="0"/>
              </a:rPr>
              <a:t>game over</a:t>
            </a:r>
            <a:r>
              <a:rPr lang="ru-RU" dirty="0" smtClean="0">
                <a:latin typeface="Hardpixel" pitchFamily="50" charset="0"/>
              </a:rPr>
              <a:t>, отвечающие соответственно за процессы в меню перед игрой, во время, при ударе и при проигрыше. Также существует функция для обновления таблицы лидеров.</a:t>
            </a:r>
            <a:endParaRPr lang="ru-RU" dirty="0">
              <a:latin typeface="Hardpixel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4023" t="12500" r="25000" b="15625"/>
          <a:stretch>
            <a:fillRect/>
          </a:stretch>
        </p:blipFill>
        <p:spPr bwMode="auto">
          <a:xfrm>
            <a:off x="1785918" y="1643050"/>
            <a:ext cx="621507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85786" y="142852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Hardpixel" pitchFamily="50" charset="0"/>
              </a:rPr>
              <a:t>К сожалению, в проекте не удалось реализовать часть задумок и идей, таких как пауза, ручной </a:t>
            </a:r>
            <a:r>
              <a:rPr lang="ru-RU" dirty="0" err="1" smtClean="0">
                <a:latin typeface="Hardpixel" pitchFamily="50" charset="0"/>
              </a:rPr>
              <a:t>кастомизации</a:t>
            </a:r>
            <a:r>
              <a:rPr lang="ru-RU" dirty="0" smtClean="0">
                <a:latin typeface="Hardpixel" pitchFamily="50" charset="0"/>
              </a:rPr>
              <a:t>, других способов усложнения игры, например изменения расстояния между трубами и так далее.</a:t>
            </a:r>
            <a:endParaRPr lang="ru-RU" dirty="0">
              <a:latin typeface="Hardpixel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3214686"/>
            <a:ext cx="5286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Hardpixel" pitchFamily="50" charset="0"/>
              </a:rPr>
              <a:t>Удачи,</a:t>
            </a:r>
          </a:p>
          <a:p>
            <a:pPr algn="ctr"/>
            <a:r>
              <a:rPr lang="ru-RU" sz="3600" dirty="0" smtClean="0">
                <a:latin typeface="Hardpixel" pitchFamily="50" charset="0"/>
              </a:rPr>
              <a:t>приятной игры</a:t>
            </a:r>
          </a:p>
          <a:p>
            <a:pPr algn="ctr"/>
            <a:r>
              <a:rPr lang="ru-RU" sz="3600" dirty="0" smtClean="0">
                <a:latin typeface="Hardpixel" pitchFamily="50" charset="0"/>
              </a:rPr>
              <a:t>и новых рекордов!</a:t>
            </a:r>
            <a:endParaRPr lang="ru-RU" sz="3600" dirty="0">
              <a:latin typeface="Hardpixel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3042" y="1500174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>
                <a:latin typeface="Hardpixel" pitchFamily="50" charset="0"/>
              </a:rPr>
              <a:t>Спасибо за внимание.</a:t>
            </a:r>
            <a:endParaRPr lang="ru-RU" sz="3600" dirty="0">
              <a:latin typeface="Hardpixel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61</TotalTime>
  <Words>166</Words>
  <Application>Microsoft Office PowerPoint</Application>
  <PresentationFormat>Экран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Бумажная</vt:lpstr>
      <vt:lpstr>Flappy Bird на pygame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на pygame</dc:title>
  <dc:creator>XTreme.ws</dc:creator>
  <cp:lastModifiedBy>XTreme.ws</cp:lastModifiedBy>
  <cp:revision>7</cp:revision>
  <dcterms:created xsi:type="dcterms:W3CDTF">2023-02-27T22:42:18Z</dcterms:created>
  <dcterms:modified xsi:type="dcterms:W3CDTF">2023-03-01T15:59:43Z</dcterms:modified>
</cp:coreProperties>
</file>