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sldIdLst>
    <p:sldId id="256" r:id="rId2"/>
    <p:sldId id="257" r:id="rId3"/>
    <p:sldId id="259" r:id="rId4"/>
    <p:sldId id="260" r:id="rId5"/>
    <p:sldId id="266" r:id="rId6"/>
    <p:sldId id="258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4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6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46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4164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68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23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99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38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1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9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4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7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0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8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6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9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61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vagrantu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grant_(software)" TargetMode="External"/><Relationship Id="rId2" Type="http://schemas.openxmlformats.org/officeDocument/2006/relationships/hyperlink" Target="https://www.vagrantu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973" y="1880316"/>
            <a:ext cx="10753860" cy="1209933"/>
          </a:xfrm>
        </p:spPr>
        <p:txBody>
          <a:bodyPr/>
          <a:lstStyle/>
          <a:p>
            <a:r>
              <a:rPr lang="en-US" sz="5400" dirty="0"/>
              <a:t>Open </a:t>
            </a:r>
            <a:r>
              <a:rPr lang="en-US" sz="5400" dirty="0" err="1"/>
              <a:t>Stack,Vagrant</a:t>
            </a:r>
            <a:r>
              <a:rPr lang="en-US" sz="5400" dirty="0"/>
              <a:t>, </a:t>
            </a:r>
            <a:r>
              <a:rPr lang="en-US" sz="5400" dirty="0" err="1"/>
              <a:t>KubeNow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79"/>
            <a:ext cx="10345879" cy="1378721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b="1" dirty="0">
                <a:solidFill>
                  <a:srgbClr val="FFFF00"/>
                </a:solidFill>
              </a:rPr>
              <a:t>Compiled By:</a:t>
            </a:r>
          </a:p>
          <a:p>
            <a:pPr algn="r"/>
            <a:r>
              <a:rPr lang="en-US" dirty="0" err="1">
                <a:solidFill>
                  <a:srgbClr val="FFFF00"/>
                </a:solidFill>
              </a:rPr>
              <a:t>Mohit</a:t>
            </a:r>
            <a:r>
              <a:rPr lang="en-US" dirty="0">
                <a:solidFill>
                  <a:srgbClr val="FFFF00"/>
                </a:solidFill>
              </a:rPr>
              <a:t> Mittal,</a:t>
            </a:r>
          </a:p>
          <a:p>
            <a:pPr algn="r"/>
            <a:r>
              <a:rPr lang="en-US" dirty="0" err="1">
                <a:solidFill>
                  <a:srgbClr val="FFFF00"/>
                </a:solidFill>
              </a:rPr>
              <a:t>Sneha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Ravikumar</a:t>
            </a:r>
            <a:r>
              <a:rPr lang="en-US" dirty="0">
                <a:solidFill>
                  <a:srgbClr val="FFFF00"/>
                </a:solidFill>
              </a:rPr>
              <a:t>,</a:t>
            </a:r>
          </a:p>
          <a:p>
            <a:pPr algn="r"/>
            <a:r>
              <a:rPr lang="en-US" dirty="0">
                <a:solidFill>
                  <a:srgbClr val="FFFF00"/>
                </a:solidFill>
              </a:rPr>
              <a:t>Taj Poovaiah</a:t>
            </a:r>
          </a:p>
        </p:txBody>
      </p:sp>
    </p:spTree>
    <p:extLst>
      <p:ext uri="{BB962C8B-B14F-4D97-AF65-F5344CB8AC3E}">
        <p14:creationId xmlns:p14="http://schemas.microsoft.com/office/powerpoint/2010/main" val="394616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6547"/>
            <a:ext cx="9905998" cy="1478570"/>
          </a:xfrm>
        </p:spPr>
        <p:txBody>
          <a:bodyPr/>
          <a:lstStyle/>
          <a:p>
            <a:r>
              <a:rPr lang="en-US" dirty="0"/>
              <a:t>                          </a:t>
            </a:r>
            <a:r>
              <a:rPr lang="en-US" sz="4000" dirty="0"/>
              <a:t>Vagrant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4" y="1352282"/>
            <a:ext cx="11294771" cy="4662151"/>
          </a:xfrm>
        </p:spPr>
        <p:txBody>
          <a:bodyPr>
            <a:normAutofit/>
          </a:bodyPr>
          <a:lstStyle/>
          <a:p>
            <a:r>
              <a:rPr lang="en-US" sz="1600" dirty="0"/>
              <a:t>Vagrant sits on top of virtualization software as a wrapper and helps the developer interact easily with the providers</a:t>
            </a:r>
          </a:p>
          <a:p>
            <a:r>
              <a:rPr lang="en-US" sz="1600" dirty="0"/>
              <a:t>Vagrant is an open-source software product for building and maintaining portable virtual development environments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FF00"/>
                </a:solidFill>
              </a:rPr>
              <a:t>                Vagrant </a:t>
            </a:r>
            <a:r>
              <a:rPr lang="en-US" sz="1600" b="1" dirty="0">
                <a:solidFill>
                  <a:srgbClr val="FFFF00"/>
                </a:solidFill>
              </a:rPr>
              <a:t>installation </a:t>
            </a:r>
            <a:r>
              <a:rPr lang="en-US" sz="1600" b="1" dirty="0" smtClean="0">
                <a:solidFill>
                  <a:srgbClr val="FFFF00"/>
                </a:solidFill>
              </a:rPr>
              <a:t>commands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</a:rPr>
              <a:t>                </a:t>
            </a:r>
            <a:r>
              <a:rPr lang="en-US" sz="1600" dirty="0">
                <a:hlinkClick r:id="rId2"/>
              </a:rPr>
              <a:t>https://www.vagrantup.com/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 smtClean="0">
                <a:solidFill>
                  <a:srgbClr val="FFFF00"/>
                </a:solidFill>
              </a:rPr>
              <a:t>                </a:t>
            </a:r>
            <a:r>
              <a:rPr lang="en-US" sz="1600" b="1" dirty="0"/>
              <a:t>$ vagrant </a:t>
            </a:r>
            <a:r>
              <a:rPr lang="en-US" sz="1600" b="1" dirty="0" err="1"/>
              <a:t>ssh</a:t>
            </a:r>
            <a:r>
              <a:rPr lang="en-US" sz="1600" b="1" dirty="0"/>
              <a:t>. SSH into virtual machine </a:t>
            </a:r>
          </a:p>
          <a:p>
            <a:pPr marL="0" indent="0">
              <a:buNone/>
            </a:pPr>
            <a:r>
              <a:rPr lang="en-US" sz="1600" b="1" dirty="0" smtClean="0"/>
              <a:t>                 </a:t>
            </a:r>
            <a:r>
              <a:rPr lang="en-US" sz="1600" b="1" dirty="0"/>
              <a:t>$ vagrant up. Start virtual </a:t>
            </a:r>
            <a:r>
              <a:rPr lang="en-US" sz="1600" b="1" dirty="0" smtClean="0"/>
              <a:t>machine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FF00"/>
                </a:solidFill>
              </a:rPr>
              <a:t>Difference </a:t>
            </a:r>
            <a:r>
              <a:rPr lang="en-US" sz="1600" b="1" dirty="0">
                <a:solidFill>
                  <a:srgbClr val="FFFF00"/>
                </a:solidFill>
              </a:rPr>
              <a:t>between Vagrant and VirtualBox</a:t>
            </a:r>
          </a:p>
          <a:p>
            <a:r>
              <a:rPr lang="en-US" sz="1600" b="1" dirty="0"/>
              <a:t>VirtualBox</a:t>
            </a:r>
            <a:r>
              <a:rPr lang="en-US" sz="1600" dirty="0"/>
              <a:t> (the software that creates</a:t>
            </a:r>
          </a:p>
          <a:p>
            <a:pPr marL="0" indent="0">
              <a:buNone/>
            </a:pPr>
            <a:r>
              <a:rPr lang="en-US" sz="1600" dirty="0"/>
              <a:t>      virtual machines)</a:t>
            </a:r>
          </a:p>
          <a:p>
            <a:r>
              <a:rPr lang="en-US" sz="1600" b="1" dirty="0"/>
              <a:t>Vagrant</a:t>
            </a:r>
            <a:r>
              <a:rPr lang="en-US" sz="1600" dirty="0"/>
              <a:t> (our hero, the software that </a:t>
            </a:r>
          </a:p>
          <a:p>
            <a:pPr marL="0" indent="0">
              <a:buNone/>
            </a:pPr>
            <a:r>
              <a:rPr lang="en-US" sz="1600" dirty="0"/>
              <a:t>      deploys virtual machines and runs provisioning scripts)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20" y="2369713"/>
            <a:ext cx="5254580" cy="3498750"/>
          </a:xfrm>
          <a:prstGeom prst="rect">
            <a:avLst/>
          </a:prstGeom>
          <a:effectLst>
            <a:outerShdw blurRad="1905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477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00" y="875763"/>
            <a:ext cx="1068729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0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137" y="505727"/>
            <a:ext cx="9404723" cy="1400530"/>
          </a:xfrm>
        </p:spPr>
        <p:txBody>
          <a:bodyPr/>
          <a:lstStyle/>
          <a:p>
            <a:r>
              <a:rPr lang="en-US" sz="5400" dirty="0" smtClean="0"/>
              <a:t>                </a:t>
            </a:r>
            <a:r>
              <a:rPr lang="en-US" sz="4000" dirty="0" smtClean="0"/>
              <a:t>OpenStack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700012"/>
            <a:ext cx="10161431" cy="4561640"/>
          </a:xfrm>
        </p:spPr>
        <p:txBody>
          <a:bodyPr>
            <a:normAutofit/>
          </a:bodyPr>
          <a:lstStyle/>
          <a:p>
            <a:r>
              <a:rPr lang="en-US" sz="1700" dirty="0" smtClean="0"/>
              <a:t>Open Source Cloud Computing Operating System</a:t>
            </a:r>
            <a:endParaRPr lang="en-US" sz="1700" dirty="0"/>
          </a:p>
          <a:p>
            <a:r>
              <a:rPr lang="en-US" sz="1700" dirty="0" smtClean="0"/>
              <a:t>Founded in July 2010 </a:t>
            </a:r>
            <a:r>
              <a:rPr lang="en-US" sz="1700" dirty="0"/>
              <a:t>BY </a:t>
            </a:r>
            <a:r>
              <a:rPr lang="en-US" sz="1700" dirty="0" smtClean="0"/>
              <a:t>Rackspace and NASA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rgbClr val="FFFF00"/>
                </a:solidFill>
              </a:rPr>
              <a:t>Why OpenStack?</a:t>
            </a:r>
          </a:p>
          <a:p>
            <a:pPr marL="0" indent="0">
              <a:buNone/>
            </a:pPr>
            <a:r>
              <a:rPr lang="en-US" sz="1700" dirty="0" smtClean="0"/>
              <a:t>To create and offer cloud computing services running on standardized hardware</a:t>
            </a:r>
            <a:endParaRPr lang="en-US" sz="17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FFFF00"/>
                </a:solidFill>
              </a:rPr>
              <a:t>Pros</a:t>
            </a:r>
          </a:p>
          <a:p>
            <a:r>
              <a:rPr lang="en-US" sz="1700" dirty="0"/>
              <a:t>Data Sovereignty :Data is on premise</a:t>
            </a:r>
          </a:p>
          <a:p>
            <a:r>
              <a:rPr lang="en-US" sz="1700" dirty="0"/>
              <a:t>Private cloud</a:t>
            </a:r>
          </a:p>
          <a:p>
            <a:r>
              <a:rPr lang="en-US" sz="1700" dirty="0"/>
              <a:t>Vendor Neutral </a:t>
            </a:r>
            <a:r>
              <a:rPr lang="en-US" sz="1700" dirty="0" smtClean="0"/>
              <a:t>API</a:t>
            </a:r>
            <a:endParaRPr lang="en-US" sz="1700" dirty="0"/>
          </a:p>
          <a:p>
            <a:pPr marL="0" indent="0">
              <a:buNone/>
            </a:pPr>
            <a:r>
              <a:rPr lang="en-US" sz="1700" b="1" dirty="0">
                <a:solidFill>
                  <a:srgbClr val="FFFF00"/>
                </a:solidFill>
              </a:rPr>
              <a:t>Cons</a:t>
            </a:r>
          </a:p>
          <a:p>
            <a:r>
              <a:rPr lang="en-US" sz="1700" dirty="0"/>
              <a:t>Stability</a:t>
            </a:r>
          </a:p>
          <a:p>
            <a:r>
              <a:rPr lang="en-US" sz="1700" dirty="0"/>
              <a:t>Expertise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8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083" y="104988"/>
            <a:ext cx="9404723" cy="1400530"/>
          </a:xfrm>
        </p:spPr>
        <p:txBody>
          <a:bodyPr/>
          <a:lstStyle/>
          <a:p>
            <a:r>
              <a:rPr lang="en-US" dirty="0" smtClean="0"/>
              <a:t>                    Core 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868" y="906975"/>
            <a:ext cx="10552067" cy="3821785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dejavu sans mono"/>
              </a:rPr>
              <a:t>nova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 Compute API and extensions.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dejavu sans mono"/>
              </a:rPr>
              <a:t>neutron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 Networking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dejavu sans mono"/>
              </a:rPr>
              <a:t>keystone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 Identity Service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dejavu sans mono"/>
              </a:rPr>
              <a:t>glance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 Image Service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dejavu sans mono"/>
              </a:rPr>
              <a:t>swift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 Object Storage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dejavu sans mono"/>
              </a:rPr>
              <a:t>cinder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 Block Storage Service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dejavu sans mono"/>
              </a:rPr>
              <a:t>heat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 Orchestration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dejavu sans mono"/>
              </a:rPr>
              <a:t>ceilometer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 Monitoring/Telemetry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2885" y="4893972"/>
            <a:ext cx="10509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SWIFT: </a:t>
            </a:r>
            <a:r>
              <a:rPr lang="en-US" sz="2000" dirty="0"/>
              <a:t>Object </a:t>
            </a:r>
            <a:r>
              <a:rPr lang="en-US" sz="2000" dirty="0" smtClean="0"/>
              <a:t>Storage </a:t>
            </a:r>
            <a:r>
              <a:rPr lang="en-US" sz="2000" dirty="0">
                <a:solidFill>
                  <a:srgbClr val="FFFF00"/>
                </a:solidFill>
              </a:rPr>
              <a:t>KEYSTONE: </a:t>
            </a:r>
            <a:r>
              <a:rPr lang="en-US" sz="2000" dirty="0"/>
              <a:t>Identity Service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NOVA</a:t>
            </a:r>
            <a:r>
              <a:rPr lang="en-US" sz="2000" dirty="0">
                <a:solidFill>
                  <a:srgbClr val="FFFF00"/>
                </a:solidFill>
              </a:rPr>
              <a:t>: </a:t>
            </a:r>
            <a:r>
              <a:rPr lang="en-US" sz="2000" dirty="0"/>
              <a:t>Compute and </a:t>
            </a:r>
            <a:r>
              <a:rPr lang="en-US" sz="2000" dirty="0" smtClean="0"/>
              <a:t>extensions </a:t>
            </a:r>
            <a:r>
              <a:rPr lang="en-US" sz="2000" dirty="0">
                <a:solidFill>
                  <a:srgbClr val="FFFF00"/>
                </a:solidFill>
              </a:rPr>
              <a:t>NEUTRON: </a:t>
            </a:r>
            <a:r>
              <a:rPr lang="en-US" sz="2000" dirty="0"/>
              <a:t>Networking </a:t>
            </a:r>
            <a:r>
              <a:rPr lang="en-US" sz="2000" dirty="0" smtClean="0"/>
              <a:t>API </a:t>
            </a:r>
            <a:r>
              <a:rPr lang="en-US" sz="2000" dirty="0">
                <a:solidFill>
                  <a:srgbClr val="FFFF00"/>
                </a:solidFill>
              </a:rPr>
              <a:t>CINDER: </a:t>
            </a:r>
            <a:r>
              <a:rPr lang="en-US" sz="2000" dirty="0"/>
              <a:t>Block Storage Service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GLANCE: </a:t>
            </a:r>
            <a:r>
              <a:rPr lang="en-US" sz="2000" dirty="0" smtClean="0"/>
              <a:t>Image Service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153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Useful Links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FFFF00"/>
                </a:solidFill>
              </a:rPr>
              <a:t>Links: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https://www.vagrantup.com/</a:t>
            </a:r>
            <a:r>
              <a:rPr lang="en-US" dirty="0"/>
              <a:t> - Vagrant Installation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https://en.wikipedia.org/wiki/Vagrant_(software)</a:t>
            </a:r>
            <a:r>
              <a:rPr lang="en-US" dirty="0"/>
              <a:t> – More Information about vagrant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4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OpenStack Summit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17" y="2717663"/>
            <a:ext cx="8947150" cy="3509655"/>
          </a:xfrm>
        </p:spPr>
      </p:pic>
    </p:spTree>
    <p:extLst>
      <p:ext uri="{BB962C8B-B14F-4D97-AF65-F5344CB8AC3E}">
        <p14:creationId xmlns:p14="http://schemas.microsoft.com/office/powerpoint/2010/main" val="890293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424</TotalTime>
  <Words>177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dejavu sans mono</vt:lpstr>
      <vt:lpstr>Open Sans</vt:lpstr>
      <vt:lpstr>Wingdings 3</vt:lpstr>
      <vt:lpstr>Ion</vt:lpstr>
      <vt:lpstr>Open Stack,Vagrant, KubeNow</vt:lpstr>
      <vt:lpstr>                          Vagrant</vt:lpstr>
      <vt:lpstr>PowerPoint Presentation</vt:lpstr>
      <vt:lpstr>                OpenStack</vt:lpstr>
      <vt:lpstr>                    Core Services</vt:lpstr>
      <vt:lpstr>        Useful Links and References</vt:lpstr>
      <vt:lpstr>           OpenStack Summit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STACK, VAGRANT,</dc:title>
  <dc:creator>taj poovaiah</dc:creator>
  <cp:lastModifiedBy>taj poovaiah</cp:lastModifiedBy>
  <cp:revision>87</cp:revision>
  <dcterms:created xsi:type="dcterms:W3CDTF">2017-02-19T00:22:47Z</dcterms:created>
  <dcterms:modified xsi:type="dcterms:W3CDTF">2017-02-20T17:46:22Z</dcterms:modified>
</cp:coreProperties>
</file>