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67" r:id="rId3"/>
    <p:sldId id="257" r:id="rId4"/>
    <p:sldId id="271" r:id="rId5"/>
    <p:sldId id="259" r:id="rId6"/>
    <p:sldId id="268" r:id="rId7"/>
    <p:sldId id="260" r:id="rId8"/>
    <p:sldId id="270" r:id="rId9"/>
    <p:sldId id="25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grant_(software)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s://docs.openstack.org/mitaka/install-guide-ubunt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3" y="1365162"/>
            <a:ext cx="10844010" cy="1725088"/>
          </a:xfrm>
        </p:spPr>
        <p:txBody>
          <a:bodyPr/>
          <a:lstStyle/>
          <a:p>
            <a:r>
              <a:rPr lang="en-US" sz="5400" dirty="0" smtClean="0"/>
              <a:t>             Introduction to </a:t>
            </a:r>
            <a:br>
              <a:rPr lang="en-US" sz="5400" dirty="0" smtClean="0"/>
            </a:br>
            <a:r>
              <a:rPr lang="en-US" sz="5400" dirty="0" smtClean="0"/>
              <a:t>		   Open Stack &amp; Vagrant   </a:t>
            </a:r>
            <a:br>
              <a:rPr lang="en-US" sz="5400" dirty="0" smtClean="0"/>
            </a:br>
            <a:r>
              <a:rPr lang="en-US" sz="5400" dirty="0"/>
              <a:t> </a:t>
            </a:r>
            <a:r>
              <a:rPr lang="en-US" sz="5400" dirty="0" smtClean="0"/>
              <a:t>             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345879" cy="137872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rgbClr val="FFFF00"/>
                </a:solidFill>
              </a:rPr>
              <a:t>Compiled </a:t>
            </a:r>
            <a:r>
              <a:rPr lang="en-US" b="1" dirty="0">
                <a:solidFill>
                  <a:srgbClr val="FFFF00"/>
                </a:solidFill>
              </a:rPr>
              <a:t>By:</a:t>
            </a:r>
          </a:p>
          <a:p>
            <a:pPr algn="r"/>
            <a:r>
              <a:rPr lang="en-US" dirty="0" err="1" smtClean="0">
                <a:solidFill>
                  <a:srgbClr val="FFFF00"/>
                </a:solidFill>
              </a:rPr>
              <a:t>Mohit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Mittal,</a:t>
            </a:r>
          </a:p>
          <a:p>
            <a:pPr algn="r"/>
            <a:r>
              <a:rPr lang="en-US" dirty="0" err="1">
                <a:solidFill>
                  <a:srgbClr val="FFFF00"/>
                </a:solidFill>
              </a:rPr>
              <a:t>Sneha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Ravikumar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algn="r"/>
            <a:r>
              <a:rPr lang="en-US" dirty="0">
                <a:solidFill>
                  <a:srgbClr val="FFFF00"/>
                </a:solidFill>
              </a:rPr>
              <a:t>Taj Poovaiah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8642" y="4571999"/>
            <a:ext cx="40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Under the guidance </a:t>
            </a:r>
            <a:r>
              <a:rPr lang="en-US" dirty="0">
                <a:solidFill>
                  <a:srgbClr val="FFFF00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Professor Sri </a:t>
            </a:r>
            <a:r>
              <a:rPr lang="en-US" dirty="0">
                <a:solidFill>
                  <a:srgbClr val="FFFF00"/>
                </a:solidFill>
              </a:rPr>
              <a:t>Krishnamurthy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4" y="108600"/>
            <a:ext cx="1847399" cy="1847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64" y="108600"/>
            <a:ext cx="2023160" cy="20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25" y="478476"/>
            <a:ext cx="9404723" cy="1400530"/>
          </a:xfrm>
        </p:spPr>
        <p:txBody>
          <a:bodyPr/>
          <a:lstStyle/>
          <a:p>
            <a:r>
              <a:rPr lang="en-US" dirty="0" smtClean="0"/>
              <a:t>           OpenStack Summit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94" y="2163872"/>
            <a:ext cx="8947150" cy="3509655"/>
          </a:xfrm>
        </p:spPr>
      </p:pic>
    </p:spTree>
    <p:extLst>
      <p:ext uri="{BB962C8B-B14F-4D97-AF65-F5344CB8AC3E}">
        <p14:creationId xmlns:p14="http://schemas.microsoft.com/office/powerpoint/2010/main" val="8902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4270" y="2768958"/>
            <a:ext cx="815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THANK YOU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253" y="2639025"/>
            <a:ext cx="6601422" cy="140053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Demo on Vagrant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352282"/>
            <a:ext cx="11294771" cy="4662151"/>
          </a:xfrm>
        </p:spPr>
        <p:txBody>
          <a:bodyPr>
            <a:normAutofit/>
          </a:bodyPr>
          <a:lstStyle/>
          <a:p>
            <a:r>
              <a:rPr lang="en-US" sz="1600" dirty="0"/>
              <a:t>Vagrant sits on top of virtualization software as a wrapper and helps the developer interact easily with the providers</a:t>
            </a:r>
          </a:p>
          <a:p>
            <a:r>
              <a:rPr lang="en-US" sz="1600" dirty="0"/>
              <a:t>Vagrant is an open-source software product for building and maintaining portable virtual development environments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               Vagrant </a:t>
            </a:r>
            <a:r>
              <a:rPr lang="en-US" sz="1600" b="1" dirty="0">
                <a:solidFill>
                  <a:srgbClr val="FFFF00"/>
                </a:solidFill>
              </a:rPr>
              <a:t>installation </a:t>
            </a:r>
            <a:r>
              <a:rPr lang="en-US" sz="1600" b="1" dirty="0" smtClean="0">
                <a:solidFill>
                  <a:srgbClr val="FFFF00"/>
                </a:solidFill>
              </a:rPr>
              <a:t>commands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               </a:t>
            </a:r>
            <a:r>
              <a:rPr lang="en-US" sz="1600" dirty="0">
                <a:hlinkClick r:id="rId2"/>
              </a:rPr>
              <a:t>https://www.vagrantup.com/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               </a:t>
            </a:r>
            <a:r>
              <a:rPr lang="en-US" sz="1600" b="1" dirty="0"/>
              <a:t>$ vagrant </a:t>
            </a:r>
            <a:r>
              <a:rPr lang="en-US" sz="1600" b="1" dirty="0" err="1"/>
              <a:t>ssh</a:t>
            </a:r>
            <a:r>
              <a:rPr lang="en-US" sz="1600" b="1" dirty="0"/>
              <a:t>. SSH into virtual machine </a:t>
            </a:r>
          </a:p>
          <a:p>
            <a:pPr marL="0" indent="0">
              <a:buNone/>
            </a:pPr>
            <a:r>
              <a:rPr lang="en-US" sz="1600" b="1" dirty="0" smtClean="0"/>
              <a:t>                 </a:t>
            </a:r>
            <a:r>
              <a:rPr lang="en-US" sz="1600" b="1" dirty="0"/>
              <a:t>$ vagrant up. Start virtual </a:t>
            </a:r>
            <a:r>
              <a:rPr lang="en-US" sz="1600" b="1" dirty="0" smtClean="0"/>
              <a:t>machine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Difference </a:t>
            </a:r>
            <a:r>
              <a:rPr lang="en-US" sz="1600" b="1" dirty="0">
                <a:solidFill>
                  <a:srgbClr val="FFFF00"/>
                </a:solidFill>
              </a:rPr>
              <a:t>between Vagrant and VirtualBox</a:t>
            </a:r>
          </a:p>
          <a:p>
            <a:r>
              <a:rPr lang="en-US" sz="1600" b="1" dirty="0"/>
              <a:t>VirtualBox</a:t>
            </a:r>
            <a:r>
              <a:rPr lang="en-US" sz="1600" dirty="0"/>
              <a:t> (the software that creates</a:t>
            </a:r>
          </a:p>
          <a:p>
            <a:pPr marL="0" indent="0">
              <a:buNone/>
            </a:pPr>
            <a:r>
              <a:rPr lang="en-US" sz="1600" dirty="0"/>
              <a:t>      virtual machines)</a:t>
            </a:r>
          </a:p>
          <a:p>
            <a:r>
              <a:rPr lang="en-US" sz="1600" b="1" dirty="0"/>
              <a:t>Vagrant</a:t>
            </a:r>
            <a:r>
              <a:rPr lang="en-US" sz="1600" dirty="0"/>
              <a:t> (our hero, the software that </a:t>
            </a:r>
          </a:p>
          <a:p>
            <a:pPr marL="0" indent="0">
              <a:buNone/>
            </a:pPr>
            <a:r>
              <a:rPr lang="en-US" sz="1600" dirty="0"/>
              <a:t>      deploys virtual machines and runs provisioning scripts)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47" y="2000250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7" y="4198513"/>
            <a:ext cx="10715222" cy="2569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8220" y="118874"/>
            <a:ext cx="645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400" b="1" dirty="0" smtClean="0"/>
              <a:t>Vagrant Architecture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20" y="580539"/>
            <a:ext cx="6951381" cy="3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1371600"/>
            <a:ext cx="10998556" cy="548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05145" y="323055"/>
            <a:ext cx="4794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Vagrant vs Docker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610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358" y="2936382"/>
            <a:ext cx="6056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Demo on </a:t>
            </a:r>
            <a:r>
              <a:rPr lang="en-US" sz="4000" dirty="0" err="1" smtClean="0">
                <a:solidFill>
                  <a:srgbClr val="FFFF00"/>
                </a:solidFill>
              </a:rPr>
              <a:t>TryStack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54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505727"/>
            <a:ext cx="9404723" cy="1400530"/>
          </a:xfrm>
        </p:spPr>
        <p:txBody>
          <a:bodyPr/>
          <a:lstStyle/>
          <a:p>
            <a:r>
              <a:rPr lang="en-US" sz="5400" dirty="0" smtClean="0"/>
              <a:t>                </a:t>
            </a:r>
            <a:r>
              <a:rPr lang="en-US" sz="4000" dirty="0" smtClean="0"/>
              <a:t>OpenStack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700012"/>
            <a:ext cx="10161431" cy="456164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/>
              <a:t>Open Source Cloud Computing Operating System</a:t>
            </a:r>
            <a:endParaRPr lang="en-US" sz="1700" dirty="0"/>
          </a:p>
          <a:p>
            <a:r>
              <a:rPr lang="en-US" sz="1700" dirty="0" smtClean="0"/>
              <a:t>Founded in July 2010 </a:t>
            </a:r>
            <a:r>
              <a:rPr lang="en-US" sz="1700" dirty="0"/>
              <a:t>BY </a:t>
            </a:r>
            <a:r>
              <a:rPr lang="en-US" sz="1700" dirty="0" smtClean="0"/>
              <a:t>Rackspace and </a:t>
            </a:r>
            <a:r>
              <a:rPr lang="en-US" sz="1700" dirty="0" smtClean="0"/>
              <a:t>NASA</a:t>
            </a:r>
          </a:p>
          <a:p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>
                <a:solidFill>
                  <a:srgbClr val="FFFF00"/>
                </a:solidFill>
              </a:rPr>
              <a:t>Why OpenStack?</a:t>
            </a:r>
          </a:p>
          <a:p>
            <a:pPr marL="0" indent="0">
              <a:buNone/>
            </a:pPr>
            <a:r>
              <a:rPr lang="en-US" sz="1700" dirty="0" smtClean="0"/>
              <a:t>To create and offer cloud computing services running on standardized hardware</a:t>
            </a:r>
            <a:endParaRPr lang="en-US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Pros</a:t>
            </a:r>
          </a:p>
          <a:p>
            <a:r>
              <a:rPr lang="en-US" sz="1700" dirty="0"/>
              <a:t>Data Sovereignty :Data is on premise</a:t>
            </a:r>
          </a:p>
          <a:p>
            <a:r>
              <a:rPr lang="en-US" sz="1700" dirty="0"/>
              <a:t>Private cloud</a:t>
            </a:r>
          </a:p>
          <a:p>
            <a:r>
              <a:rPr lang="en-US" sz="1700" dirty="0"/>
              <a:t>Vendor Neutral </a:t>
            </a:r>
            <a:r>
              <a:rPr lang="en-US" sz="1700" dirty="0" smtClean="0"/>
              <a:t>API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Cons</a:t>
            </a:r>
          </a:p>
          <a:p>
            <a:r>
              <a:rPr lang="en-US" sz="1700" dirty="0"/>
              <a:t>Stability</a:t>
            </a:r>
          </a:p>
          <a:p>
            <a:r>
              <a:rPr lang="en-US" sz="1700" dirty="0"/>
              <a:t>Expertise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9" y="3644722"/>
            <a:ext cx="6552799" cy="2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24" y="3979572"/>
            <a:ext cx="8822028" cy="26491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88" y="926341"/>
            <a:ext cx="712470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488" y="152670"/>
            <a:ext cx="645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Open Stack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43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Useful </a:t>
            </a:r>
            <a:r>
              <a:rPr lang="en-US" dirty="0" smtClean="0"/>
              <a:t>Links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052918"/>
            <a:ext cx="11887200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://www.vagrantup.com/</a:t>
            </a:r>
            <a:r>
              <a:rPr lang="en-US" dirty="0"/>
              <a:t> - Vagrant Installation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https://en.wikipedia.org/wiki/Vagrant_(software)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More </a:t>
            </a:r>
            <a:r>
              <a:rPr lang="en-US" dirty="0" smtClean="0"/>
              <a:t>Vagrant</a:t>
            </a:r>
          </a:p>
          <a:p>
            <a:r>
              <a:rPr lang="en-US" dirty="0" smtClean="0">
                <a:solidFill>
                  <a:srgbClr val="FFFF00"/>
                </a:solidFill>
                <a:hlinkClick r:id="rId4"/>
              </a:rPr>
              <a:t>https</a:t>
            </a:r>
            <a:r>
              <a:rPr lang="en-US" dirty="0">
                <a:solidFill>
                  <a:srgbClr val="FFFF00"/>
                </a:solidFill>
                <a:hlinkClick r:id="rId4"/>
              </a:rPr>
              <a:t>://docs.openstack.org/mitaka/install-guide-ubuntu</a:t>
            </a:r>
            <a:r>
              <a:rPr lang="en-US" dirty="0" smtClean="0">
                <a:solidFill>
                  <a:srgbClr val="FFFF00"/>
                </a:solidFill>
                <a:hlinkClick r:id="rId4"/>
              </a:rPr>
              <a:t>/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Open stack </a:t>
            </a:r>
            <a:r>
              <a:rPr lang="en-US" dirty="0" smtClean="0"/>
              <a:t>Installation (Ubuntu)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9617"/>
            <a:ext cx="1843631" cy="1843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69" y="-285622"/>
            <a:ext cx="3937526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666</TotalTime>
  <Words>130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             Introduction to       Open Stack &amp; Vagrant                   </vt:lpstr>
      <vt:lpstr>Demo on Vagrant</vt:lpstr>
      <vt:lpstr>                          Vagrant</vt:lpstr>
      <vt:lpstr>PowerPoint Presentation</vt:lpstr>
      <vt:lpstr>PowerPoint Presentation</vt:lpstr>
      <vt:lpstr>PowerPoint Presentation</vt:lpstr>
      <vt:lpstr>                OpenStack</vt:lpstr>
      <vt:lpstr>PowerPoint Presentation</vt:lpstr>
      <vt:lpstr>         Useful Links and References</vt:lpstr>
      <vt:lpstr>           OpenStack Summit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STACK, VAGRANT,</dc:title>
  <dc:creator>taj poovaiah</dc:creator>
  <cp:lastModifiedBy>taj poovaiah</cp:lastModifiedBy>
  <cp:revision>135</cp:revision>
  <dcterms:created xsi:type="dcterms:W3CDTF">2017-02-19T00:22:47Z</dcterms:created>
  <dcterms:modified xsi:type="dcterms:W3CDTF">2017-02-24T22:38:46Z</dcterms:modified>
</cp:coreProperties>
</file>