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67" r:id="rId3"/>
    <p:sldId id="257" r:id="rId4"/>
    <p:sldId id="271" r:id="rId5"/>
    <p:sldId id="259" r:id="rId6"/>
    <p:sldId id="260" r:id="rId7"/>
    <p:sldId id="272" r:id="rId8"/>
    <p:sldId id="270" r:id="rId9"/>
    <p:sldId id="268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6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1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ptaj/ADS_Presentation.git" TargetMode="External"/><Relationship Id="rId3" Type="http://schemas.openxmlformats.org/officeDocument/2006/relationships/hyperlink" Target="https://en.wikipedia.org/wiki/Vagrant_(software)" TargetMode="External"/><Relationship Id="rId7" Type="http://schemas.openxmlformats.org/officeDocument/2006/relationships/hyperlink" Target="https://en.wikipedia.org/wiki/OpenStack" TargetMode="External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doproject.org/install/quickstart/" TargetMode="External"/><Relationship Id="rId5" Type="http://schemas.openxmlformats.org/officeDocument/2006/relationships/hyperlink" Target="http://trystack.org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docs.openstack.org/mitaka/install-guide-ubuntu/" TargetMode="Externa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23" y="1365162"/>
            <a:ext cx="10844010" cy="1725088"/>
          </a:xfrm>
        </p:spPr>
        <p:txBody>
          <a:bodyPr/>
          <a:lstStyle/>
          <a:p>
            <a:r>
              <a:rPr lang="en-US" sz="5400" dirty="0"/>
              <a:t>             Introduction to </a:t>
            </a:r>
            <a:br>
              <a:rPr lang="en-US" sz="5400" dirty="0"/>
            </a:br>
            <a:r>
              <a:rPr lang="en-US" sz="5400" dirty="0"/>
              <a:t>		   Open Stack &amp; Vagrant   </a:t>
            </a:r>
            <a:br>
              <a:rPr lang="en-US" sz="5400" dirty="0"/>
            </a:br>
            <a:r>
              <a:rPr lang="en-US" sz="5400" dirty="0"/>
              <a:t>  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9334" y="3432943"/>
            <a:ext cx="10345879" cy="2767778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FF00"/>
                </a:solidFill>
              </a:rPr>
              <a:t>Compiled By:</a:t>
            </a:r>
          </a:p>
          <a:p>
            <a:r>
              <a:rPr lang="en-US" sz="1800" cap="none" dirty="0">
                <a:solidFill>
                  <a:srgbClr val="FFFF00"/>
                </a:solidFill>
              </a:rPr>
              <a:t>Mohit Mittal</a:t>
            </a:r>
          </a:p>
          <a:p>
            <a:r>
              <a:rPr lang="en-US" sz="1200" cap="none" dirty="0">
                <a:solidFill>
                  <a:srgbClr val="FFFF00"/>
                </a:solidFill>
              </a:rPr>
              <a:t>Https://Www.Linkedin.Com/In/Mohit-mittal-552a66108/</a:t>
            </a:r>
          </a:p>
          <a:p>
            <a:r>
              <a:rPr lang="en-US" sz="1800" cap="none" dirty="0" err="1">
                <a:solidFill>
                  <a:srgbClr val="FFFF00"/>
                </a:solidFill>
              </a:rPr>
              <a:t>Sneha</a:t>
            </a:r>
            <a:r>
              <a:rPr lang="en-US" sz="1800" cap="none" dirty="0">
                <a:solidFill>
                  <a:srgbClr val="FFFF00"/>
                </a:solidFill>
              </a:rPr>
              <a:t> </a:t>
            </a:r>
            <a:r>
              <a:rPr lang="en-US" sz="1800" cap="none" dirty="0" err="1">
                <a:solidFill>
                  <a:srgbClr val="FFFF00"/>
                </a:solidFill>
              </a:rPr>
              <a:t>Ravikumar</a:t>
            </a:r>
            <a:endParaRPr lang="en-US" sz="1800" cap="none" dirty="0">
              <a:solidFill>
                <a:srgbClr val="FFFF00"/>
              </a:solidFill>
            </a:endParaRPr>
          </a:p>
          <a:p>
            <a:r>
              <a:rPr lang="en-US" sz="1200" cap="none" dirty="0">
                <a:solidFill>
                  <a:srgbClr val="FFFF00"/>
                </a:solidFill>
              </a:rPr>
              <a:t>Https://Www.Linkedin.Com/In/Sneha-ravikumar-a8925b113/</a:t>
            </a:r>
          </a:p>
          <a:p>
            <a:r>
              <a:rPr lang="en-US" sz="1800" cap="none" dirty="0">
                <a:solidFill>
                  <a:srgbClr val="FFFF00"/>
                </a:solidFill>
              </a:rPr>
              <a:t>Taj </a:t>
            </a:r>
            <a:r>
              <a:rPr lang="en-US" sz="1800" cap="none" dirty="0" err="1">
                <a:solidFill>
                  <a:srgbClr val="FFFF00"/>
                </a:solidFill>
              </a:rPr>
              <a:t>Poovaiah</a:t>
            </a:r>
            <a:endParaRPr lang="en-US" sz="1800" cap="none" dirty="0">
              <a:solidFill>
                <a:srgbClr val="FFFF00"/>
              </a:solidFill>
            </a:endParaRPr>
          </a:p>
          <a:p>
            <a:r>
              <a:rPr lang="en-US" sz="1200" cap="none" dirty="0">
                <a:solidFill>
                  <a:srgbClr val="FFFF00"/>
                </a:solidFill>
              </a:rPr>
              <a:t>Https://Www.Linkedin.Com/In/Taj-poovaiah-75ab2731/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" y="143390"/>
            <a:ext cx="1847399" cy="18473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1253" y="3388322"/>
            <a:ext cx="6090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Under Guidance Of 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Prof. Sri Krishnamurthy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84" y="2019787"/>
            <a:ext cx="1942901" cy="1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Useful Links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2052918"/>
            <a:ext cx="11887200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https://www.vagrantup.com/</a:t>
            </a:r>
            <a:r>
              <a:rPr lang="en-US" dirty="0"/>
              <a:t> - Vagrant Installation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https://en.wikipedia.org/wiki/Vagrant_(software)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More Vagrant</a:t>
            </a:r>
          </a:p>
          <a:p>
            <a:r>
              <a:rPr lang="en-US" dirty="0">
                <a:solidFill>
                  <a:srgbClr val="FFFF00"/>
                </a:solidFill>
                <a:hlinkClick r:id="rId4"/>
              </a:rPr>
              <a:t>https://docs.openstack.org/mitaka/install-guide-ubuntu/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OpenStack Installation (Ubuntu)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5"/>
              </a:rPr>
              <a:t>http://trystack.org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6"/>
              </a:rPr>
              <a:t>https://www.rdoproject.org/install/quickstart/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/>
              <a:t>RedHat</a:t>
            </a:r>
            <a:r>
              <a:rPr lang="en-US" dirty="0"/>
              <a:t> </a:t>
            </a:r>
            <a:r>
              <a:rPr lang="en-US" dirty="0" smtClean="0"/>
              <a:t>OpenStack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7"/>
              </a:rPr>
              <a:t>en.wikipedia.org/wiki/OpenStack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More about </a:t>
            </a:r>
            <a:r>
              <a:rPr lang="en-US" dirty="0" smtClean="0"/>
              <a:t>OpenStack</a:t>
            </a:r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github.com/pptaj/ADS_Presentation.git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-Hub 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9617"/>
            <a:ext cx="1843631" cy="1843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5" y="-285622"/>
            <a:ext cx="3937526" cy="24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4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4270" y="2768958"/>
            <a:ext cx="815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526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191" y="1582958"/>
            <a:ext cx="6601422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Demo on Vagrant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17" y="2759740"/>
            <a:ext cx="2895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1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7"/>
            <a:ext cx="9905998" cy="1478570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dirty="0"/>
              <a:t>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4" y="1352282"/>
            <a:ext cx="11294771" cy="4662151"/>
          </a:xfrm>
        </p:spPr>
        <p:txBody>
          <a:bodyPr>
            <a:normAutofit/>
          </a:bodyPr>
          <a:lstStyle/>
          <a:p>
            <a:r>
              <a:rPr lang="en-US" sz="1600" dirty="0"/>
              <a:t>Vagrant sits on top of virtualization software as a wrapper and helps the developer interact easily with the providers</a:t>
            </a:r>
          </a:p>
          <a:p>
            <a:r>
              <a:rPr lang="en-US" sz="1600" dirty="0"/>
              <a:t>Vagrant is an open-source software product for building and maintaining portable virtual development environments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        Vagrant installation commands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         </a:t>
            </a:r>
            <a:r>
              <a:rPr lang="en-US" sz="1600" dirty="0">
                <a:hlinkClick r:id="rId2"/>
              </a:rPr>
              <a:t>https://www.vagrantup.com/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        </a:t>
            </a:r>
            <a:r>
              <a:rPr lang="en-US" sz="1600" b="1" dirty="0"/>
              <a:t>$ vagrant </a:t>
            </a:r>
            <a:r>
              <a:rPr lang="en-US" sz="1600" b="1" dirty="0" err="1"/>
              <a:t>ssh</a:t>
            </a:r>
            <a:r>
              <a:rPr lang="en-US" sz="1600" b="1" dirty="0"/>
              <a:t>. SSH into virtual machine </a:t>
            </a:r>
          </a:p>
          <a:p>
            <a:pPr marL="0" indent="0">
              <a:buNone/>
            </a:pPr>
            <a:r>
              <a:rPr lang="en-US" sz="1600" b="1" dirty="0"/>
              <a:t>                 $ vagrant up. Start virtual machine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Difference between Vagrant and VirtualBox</a:t>
            </a:r>
          </a:p>
          <a:p>
            <a:r>
              <a:rPr lang="en-US" sz="1600" b="1" dirty="0"/>
              <a:t>VirtualBox</a:t>
            </a:r>
            <a:r>
              <a:rPr lang="en-US" sz="1600" dirty="0"/>
              <a:t> (the software that creates</a:t>
            </a:r>
          </a:p>
          <a:p>
            <a:pPr marL="0" indent="0">
              <a:buNone/>
            </a:pPr>
            <a:r>
              <a:rPr lang="en-US" sz="1600" dirty="0"/>
              <a:t>      virtual machines)</a:t>
            </a:r>
          </a:p>
          <a:p>
            <a:r>
              <a:rPr lang="en-US" sz="1600" b="1" dirty="0"/>
              <a:t>Vagrant</a:t>
            </a:r>
            <a:r>
              <a:rPr lang="en-US" sz="1600" dirty="0"/>
              <a:t> (our hero, the software that </a:t>
            </a:r>
          </a:p>
          <a:p>
            <a:pPr marL="0" indent="0">
              <a:buNone/>
            </a:pPr>
            <a:r>
              <a:rPr lang="en-US" sz="1600" dirty="0"/>
              <a:t>      deploys virtual machines and runs provisioning scripts)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47" y="2000250"/>
            <a:ext cx="7858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7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4255" y="170389"/>
            <a:ext cx="77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</a:t>
            </a:r>
            <a:r>
              <a:rPr lang="en-US" sz="4000" dirty="0" smtClean="0"/>
              <a:t>Vagrant Architecture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301755"/>
            <a:ext cx="10650826" cy="52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2" y="1242812"/>
            <a:ext cx="10998556" cy="5486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05145" y="323055"/>
            <a:ext cx="4794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Vagrant vs Docker</a:t>
            </a:r>
          </a:p>
        </p:txBody>
      </p:sp>
    </p:spTree>
    <p:extLst>
      <p:ext uri="{BB962C8B-B14F-4D97-AF65-F5344CB8AC3E}">
        <p14:creationId xmlns:p14="http://schemas.microsoft.com/office/powerpoint/2010/main" val="326610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7" y="505727"/>
            <a:ext cx="9404723" cy="1400530"/>
          </a:xfrm>
        </p:spPr>
        <p:txBody>
          <a:bodyPr/>
          <a:lstStyle/>
          <a:p>
            <a:r>
              <a:rPr lang="en-US" sz="5400" dirty="0"/>
              <a:t>                </a:t>
            </a:r>
            <a:r>
              <a:rPr lang="en-US" sz="4000" dirty="0"/>
              <a:t>OpenStack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700012"/>
            <a:ext cx="10161431" cy="456164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Open Source Cloud Computing Operating System</a:t>
            </a:r>
          </a:p>
          <a:p>
            <a:r>
              <a:rPr lang="en-US" sz="1700" dirty="0"/>
              <a:t>Founded in July 2010 BY Rackspace and NASA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Why OpenStack?</a:t>
            </a:r>
          </a:p>
          <a:p>
            <a:pPr marL="0" indent="0">
              <a:buNone/>
            </a:pPr>
            <a:r>
              <a:rPr lang="en-US" sz="1700" dirty="0"/>
              <a:t>To create and offer cloud computing services running on standardized hardware</a:t>
            </a:r>
            <a:endParaRPr lang="en-US" sz="17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Pros</a:t>
            </a:r>
          </a:p>
          <a:p>
            <a:r>
              <a:rPr lang="en-US" sz="1700" dirty="0"/>
              <a:t>Data Sovereignty :Data is on premise</a:t>
            </a:r>
          </a:p>
          <a:p>
            <a:r>
              <a:rPr lang="en-US" sz="1700" dirty="0"/>
              <a:t>Private cloud</a:t>
            </a:r>
          </a:p>
          <a:p>
            <a:r>
              <a:rPr lang="en-US" sz="1700" dirty="0"/>
              <a:t>Vendor Neutral API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Cons</a:t>
            </a:r>
          </a:p>
          <a:p>
            <a:r>
              <a:rPr lang="en-US" sz="1700" dirty="0"/>
              <a:t>Stability</a:t>
            </a:r>
          </a:p>
          <a:p>
            <a:r>
              <a:rPr lang="en-US" sz="1700" dirty="0"/>
              <a:t>Expertise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49" y="3644722"/>
            <a:ext cx="6552799" cy="29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373487"/>
            <a:ext cx="10315977" cy="6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824" y="3979572"/>
            <a:ext cx="8822028" cy="26491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88" y="926341"/>
            <a:ext cx="7124700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488" y="152670"/>
            <a:ext cx="645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Open Stack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436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2750" y="1365160"/>
            <a:ext cx="6056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Demo on </a:t>
            </a:r>
            <a:r>
              <a:rPr lang="en-US" sz="4000" dirty="0" err="1">
                <a:solidFill>
                  <a:srgbClr val="FFFF00"/>
                </a:solidFill>
              </a:rPr>
              <a:t>TryStack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9" y="2189424"/>
            <a:ext cx="3623860" cy="46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1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758</TotalTime>
  <Words>156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             Introduction to       Open Stack &amp; Vagrant                   </vt:lpstr>
      <vt:lpstr>Demo on Vagrant</vt:lpstr>
      <vt:lpstr>                          Vagrant</vt:lpstr>
      <vt:lpstr>PowerPoint Presentation</vt:lpstr>
      <vt:lpstr>PowerPoint Presentation</vt:lpstr>
      <vt:lpstr>                OpenStack</vt:lpstr>
      <vt:lpstr>PowerPoint Presentation</vt:lpstr>
      <vt:lpstr>PowerPoint Presentation</vt:lpstr>
      <vt:lpstr>PowerPoint Presentation</vt:lpstr>
      <vt:lpstr>         Useful Links and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STACK, VAGRANT,</dc:title>
  <dc:creator>taj poovaiah</dc:creator>
  <cp:lastModifiedBy>taj poovaiah</cp:lastModifiedBy>
  <cp:revision>153</cp:revision>
  <dcterms:created xsi:type="dcterms:W3CDTF">2017-02-19T00:22:47Z</dcterms:created>
  <dcterms:modified xsi:type="dcterms:W3CDTF">2017-02-25T04:36:57Z</dcterms:modified>
</cp:coreProperties>
</file>