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Trip Record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396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By,</a:t>
            </a:r>
          </a:p>
          <a:p>
            <a:r>
              <a:rPr lang="en-US" dirty="0" err="1" smtClean="0"/>
              <a:t>Mohit</a:t>
            </a:r>
            <a:r>
              <a:rPr lang="en-US" dirty="0" smtClean="0"/>
              <a:t> Mittal,</a:t>
            </a:r>
          </a:p>
          <a:p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Ravikumar</a:t>
            </a:r>
            <a:endParaRPr lang="en-US" dirty="0" smtClean="0"/>
          </a:p>
          <a:p>
            <a:r>
              <a:rPr lang="en-US" dirty="0" smtClean="0"/>
              <a:t>Taj Poovaiah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" y="1417638"/>
            <a:ext cx="10554574" cy="3636511"/>
          </a:xfrm>
        </p:spPr>
        <p:txBody>
          <a:bodyPr/>
          <a:lstStyle/>
          <a:p>
            <a:r>
              <a:rPr lang="en-US" dirty="0"/>
              <a:t>Data Set -&gt;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www.nyc.gov/html/tlc/html/about/trip_record_data.shtml</a:t>
            </a:r>
            <a:endParaRPr lang="en-US" dirty="0" smtClean="0"/>
          </a:p>
          <a:p>
            <a:r>
              <a:rPr lang="en-US" dirty="0" smtClean="0"/>
              <a:t>Contains information for both yellow and green taxis in  NYC</a:t>
            </a:r>
          </a:p>
          <a:p>
            <a:r>
              <a:rPr lang="en-US" dirty="0" smtClean="0"/>
              <a:t>Parameters: Below are the columns in the dataset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40147"/>
              </p:ext>
            </p:extLst>
          </p:nvPr>
        </p:nvGraphicFramePr>
        <p:xfrm>
          <a:off x="115909" y="3921479"/>
          <a:ext cx="11977355" cy="205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471"/>
                <a:gridCol w="2395471"/>
                <a:gridCol w="2395471"/>
                <a:gridCol w="2395471"/>
                <a:gridCol w="2395471"/>
              </a:tblGrid>
              <a:tr h="77931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VendorID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tpep_pickup_datetime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tpep_dropoff_datetime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passenger_counttrip_distance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pickup_longitude</a:t>
                      </a:r>
                      <a:endParaRPr lang="en-US" b="0" dirty="0"/>
                    </a:p>
                  </a:txBody>
                  <a:tcPr/>
                </a:tc>
              </a:tr>
              <a:tr h="562535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payment_type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fare_amount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mta_taxtip_amount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tolls_amount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improvement_surcharge</a:t>
                      </a:r>
                      <a:endParaRPr lang="en-US" dirty="0"/>
                    </a:p>
                  </a:txBody>
                  <a:tcPr/>
                </a:tc>
              </a:tr>
              <a:tr h="562535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pickup_latitudeRatecodeID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store_and_fwd_flag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dropoff_longitude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dropoff_latitude</a:t>
                      </a:r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15" y="2323331"/>
            <a:ext cx="10554574" cy="3636511"/>
          </a:xfrm>
        </p:spPr>
        <p:txBody>
          <a:bodyPr/>
          <a:lstStyle/>
          <a:p>
            <a:r>
              <a:rPr lang="en-US" dirty="0" smtClean="0"/>
              <a:t>Number of pickups from a particular location each day</a:t>
            </a:r>
          </a:p>
          <a:p>
            <a:r>
              <a:rPr lang="en-US" dirty="0" smtClean="0"/>
              <a:t>Drop-Off Location, based on the Pick-Up location, and the time of the day</a:t>
            </a:r>
          </a:p>
          <a:p>
            <a:r>
              <a:rPr lang="en-US" dirty="0" smtClean="0"/>
              <a:t>Fare Amount based on the Pick-Up and Drop-off Location by calculating the distance between the two</a:t>
            </a:r>
          </a:p>
          <a:p>
            <a:r>
              <a:rPr lang="en-US" dirty="0" smtClean="0"/>
              <a:t>Time it would take to complete the trip</a:t>
            </a:r>
          </a:p>
        </p:txBody>
      </p:sp>
    </p:spTree>
    <p:extLst>
      <p:ext uri="{BB962C8B-B14F-4D97-AF65-F5344CB8AC3E}">
        <p14:creationId xmlns:p14="http://schemas.microsoft.com/office/powerpoint/2010/main" val="19402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9" y="2299560"/>
            <a:ext cx="10554574" cy="3636511"/>
          </a:xfrm>
        </p:spPr>
        <p:txBody>
          <a:bodyPr/>
          <a:lstStyle/>
          <a:p>
            <a:r>
              <a:rPr lang="en-US" dirty="0" smtClean="0"/>
              <a:t>We plan on Recommending the best Route using Google APIs</a:t>
            </a:r>
          </a:p>
          <a:p>
            <a:r>
              <a:rPr lang="en-US" dirty="0" smtClean="0"/>
              <a:t>Recommend locations for taxis to be at by checking the time/day of the week/month or year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101825"/>
            <a:ext cx="10554574" cy="3636511"/>
          </a:xfrm>
        </p:spPr>
        <p:txBody>
          <a:bodyPr/>
          <a:lstStyle/>
          <a:p>
            <a:r>
              <a:rPr lang="en-US" dirty="0" smtClean="0"/>
              <a:t>We plan on using the weather data set for the same time period and predict the routes, traffic, pick-up locations, drop-off locations, </a:t>
            </a:r>
            <a:r>
              <a:rPr lang="en-US" dirty="0" err="1" smtClean="0"/>
              <a:t>etc</a:t>
            </a:r>
            <a:r>
              <a:rPr lang="en-US" dirty="0" smtClean="0"/>
              <a:t>, based on the data we obtain from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4951" y="3578877"/>
            <a:ext cx="49256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69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</TotalTime>
  <Words>176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NYC Trip Record Data Analysis</vt:lpstr>
      <vt:lpstr>Data Set Information</vt:lpstr>
      <vt:lpstr>Proposed Predictions</vt:lpstr>
      <vt:lpstr>Recommendations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Trip Record Data Analysis</dc:title>
  <dc:creator>taj poovaiah</dc:creator>
  <cp:lastModifiedBy>taj poovaiah</cp:lastModifiedBy>
  <cp:revision>17</cp:revision>
  <dcterms:created xsi:type="dcterms:W3CDTF">2017-04-12T21:06:37Z</dcterms:created>
  <dcterms:modified xsi:type="dcterms:W3CDTF">2017-04-15T03:12:59Z</dcterms:modified>
</cp:coreProperties>
</file>