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73" r:id="rId3"/>
    <p:sldId id="257" r:id="rId4"/>
    <p:sldId id="272" r:id="rId5"/>
    <p:sldId id="259" r:id="rId6"/>
    <p:sldId id="258" r:id="rId7"/>
    <p:sldId id="264" r:id="rId8"/>
    <p:sldId id="261" r:id="rId9"/>
    <p:sldId id="27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B35F0-BFF8-4701-B645-C388189725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A0BD8-1879-45C2-8BB1-ACE9920472C5}">
      <dgm:prSet phldrT="[Text]"/>
      <dgm:spPr/>
      <dgm:t>
        <a:bodyPr/>
        <a:lstStyle/>
        <a:p>
          <a:r>
            <a:rPr lang="en-US" dirty="0"/>
            <a:t>FOOD WASTAGE</a:t>
          </a:r>
        </a:p>
      </dgm:t>
    </dgm:pt>
    <dgm:pt modelId="{691F2DFB-544B-4DD7-A392-522DB1FEA109}" type="parTrans" cxnId="{B1112B7E-0EA7-4BFD-B8E6-4CE7DC471396}">
      <dgm:prSet/>
      <dgm:spPr/>
      <dgm:t>
        <a:bodyPr/>
        <a:lstStyle/>
        <a:p>
          <a:endParaRPr lang="en-US"/>
        </a:p>
      </dgm:t>
    </dgm:pt>
    <dgm:pt modelId="{D3B6A785-B7D3-49BD-83F5-35D7205373F4}" type="sibTrans" cxnId="{B1112B7E-0EA7-4BFD-B8E6-4CE7DC471396}">
      <dgm:prSet/>
      <dgm:spPr/>
      <dgm:t>
        <a:bodyPr/>
        <a:lstStyle/>
        <a:p>
          <a:endParaRPr lang="en-US"/>
        </a:p>
      </dgm:t>
    </dgm:pt>
    <dgm:pt modelId="{130ECACC-D30B-42C9-9B8F-87B684BD550B}">
      <dgm:prSet phldrT="[Text]" custT="1"/>
      <dgm:spPr>
        <a:solidFill>
          <a:schemeClr val="accent2">
            <a:lumMod val="40000"/>
            <a:lumOff val="60000"/>
          </a:schemeClr>
        </a:solidFill>
        <a:ln w="2222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8575" tIns="28575" rIns="28575" bIns="2857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  <a:latin typeface="Gill Sans MT" panose="020B0502020104020203"/>
              <a:ea typeface="+mn-ea"/>
              <a:cs typeface="+mn-cs"/>
            </a:rPr>
            <a:t>Generates 3.3 billion tonnes of greenhouse gases </a:t>
          </a:r>
          <a:endParaRPr lang="en-US" sz="1500" kern="1200" dirty="0">
            <a:solidFill>
              <a:schemeClr val="tx1"/>
            </a:solidFill>
            <a:latin typeface="Gill Sans MT" panose="020B0502020104020203"/>
            <a:ea typeface="+mn-ea"/>
            <a:cs typeface="+mn-cs"/>
          </a:endParaRPr>
        </a:p>
      </dgm:t>
    </dgm:pt>
    <dgm:pt modelId="{00BB5734-ECBF-4164-875B-A63C46031FEA}" type="parTrans" cxnId="{EE85BAD9-29F7-42D1-AE7D-E45DF054FFBB}">
      <dgm:prSet/>
      <dgm:spPr/>
      <dgm:t>
        <a:bodyPr/>
        <a:lstStyle/>
        <a:p>
          <a:endParaRPr lang="en-US"/>
        </a:p>
      </dgm:t>
    </dgm:pt>
    <dgm:pt modelId="{61E02562-3C8C-4EBB-9AEE-88D8A944B70C}" type="sibTrans" cxnId="{EE85BAD9-29F7-42D1-AE7D-E45DF054FFBB}">
      <dgm:prSet/>
      <dgm:spPr/>
      <dgm:t>
        <a:bodyPr/>
        <a:lstStyle/>
        <a:p>
          <a:endParaRPr lang="en-US"/>
        </a:p>
      </dgm:t>
    </dgm:pt>
    <dgm:pt modelId="{3F345C1E-8DE8-4FBF-B709-4172FD4D62C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sz="1500" dirty="0">
              <a:solidFill>
                <a:schemeClr val="tx1"/>
              </a:solidFill>
            </a:rPr>
            <a:t>Poor nutrition causes nearly 45% of deaths in children under five</a:t>
          </a:r>
          <a:endParaRPr lang="en-US" sz="1500" dirty="0">
            <a:solidFill>
              <a:schemeClr val="tx1"/>
            </a:solidFill>
          </a:endParaRPr>
        </a:p>
      </dgm:t>
    </dgm:pt>
    <dgm:pt modelId="{2EB057F0-22D7-4B15-97BA-D5E9C32E1483}" type="parTrans" cxnId="{593025E7-32F0-4D4C-A785-A099A1551720}">
      <dgm:prSet/>
      <dgm:spPr/>
      <dgm:t>
        <a:bodyPr/>
        <a:lstStyle/>
        <a:p>
          <a:endParaRPr lang="en-US"/>
        </a:p>
      </dgm:t>
    </dgm:pt>
    <dgm:pt modelId="{AD57B0DA-F266-4EB4-91FE-663FADA856C7}" type="sibTrans" cxnId="{593025E7-32F0-4D4C-A785-A099A1551720}">
      <dgm:prSet/>
      <dgm:spPr/>
      <dgm:t>
        <a:bodyPr/>
        <a:lstStyle/>
        <a:p>
          <a:endParaRPr lang="en-US"/>
        </a:p>
      </dgm:t>
    </dgm:pt>
    <dgm:pt modelId="{B6041479-6A51-4454-984F-AB93F3F884A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sz="1500" dirty="0">
              <a:solidFill>
                <a:schemeClr val="tx1"/>
              </a:solidFill>
            </a:rPr>
            <a:t>About 40 million tonnes of food wasted in US</a:t>
          </a:r>
          <a:endParaRPr lang="en-US" sz="1500" dirty="0">
            <a:solidFill>
              <a:schemeClr val="tx1"/>
            </a:solidFill>
          </a:endParaRPr>
        </a:p>
      </dgm:t>
    </dgm:pt>
    <dgm:pt modelId="{AD8E71E9-E835-4AA2-93F8-AB59C0291218}" type="parTrans" cxnId="{9A1ED9BA-A914-4067-B561-A0D78C47CD47}">
      <dgm:prSet/>
      <dgm:spPr/>
      <dgm:t>
        <a:bodyPr/>
        <a:lstStyle/>
        <a:p>
          <a:endParaRPr lang="en-US"/>
        </a:p>
      </dgm:t>
    </dgm:pt>
    <dgm:pt modelId="{9F4E96D7-A205-49A0-A126-4EF91B67A4FE}" type="sibTrans" cxnId="{9A1ED9BA-A914-4067-B561-A0D78C47CD47}">
      <dgm:prSet/>
      <dgm:spPr/>
      <dgm:t>
        <a:bodyPr/>
        <a:lstStyle/>
        <a:p>
          <a:endParaRPr lang="en-US"/>
        </a:p>
      </dgm:t>
    </dgm:pt>
    <dgm:pt modelId="{2FB50DCC-D9A3-4138-88A2-D173E388F86D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sz="1500" dirty="0">
              <a:solidFill>
                <a:schemeClr val="tx1"/>
              </a:solidFill>
            </a:rPr>
            <a:t>Uses about 1.4 billion hectares of land – 28 per cent of the world’s agricultural area</a:t>
          </a:r>
          <a:endParaRPr lang="en-US" sz="1500" dirty="0">
            <a:solidFill>
              <a:schemeClr val="tx1"/>
            </a:solidFill>
          </a:endParaRPr>
        </a:p>
      </dgm:t>
    </dgm:pt>
    <dgm:pt modelId="{FDD41BD3-9EE2-43B6-A209-3A1B2D9203EE}" type="parTrans" cxnId="{4AC720D7-963E-4F8F-B96C-6FAAA815EEA6}">
      <dgm:prSet/>
      <dgm:spPr/>
      <dgm:t>
        <a:bodyPr/>
        <a:lstStyle/>
        <a:p>
          <a:endParaRPr lang="en-US"/>
        </a:p>
      </dgm:t>
    </dgm:pt>
    <dgm:pt modelId="{4A3FBF26-9458-40EE-A1C6-9FFC168C03B7}" type="sibTrans" cxnId="{4AC720D7-963E-4F8F-B96C-6FAAA815EEA6}">
      <dgm:prSet/>
      <dgm:spPr/>
      <dgm:t>
        <a:bodyPr/>
        <a:lstStyle/>
        <a:p>
          <a:endParaRPr lang="en-US"/>
        </a:p>
      </dgm:t>
    </dgm:pt>
    <dgm:pt modelId="{33586B59-1DE2-48F4-9CA8-CA63C8F52EB7}">
      <dgm:prSet custT="1"/>
      <dgm:spPr>
        <a:solidFill>
          <a:schemeClr val="accent2">
            <a:lumMod val="40000"/>
            <a:lumOff val="60000"/>
          </a:schemeClr>
        </a:solidFill>
        <a:ln w="2222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8575" tIns="28575" rIns="28575" bIns="28575" numCol="1" spcCol="1270" anchor="ctr" anchorCtr="0"/>
        <a:lstStyle/>
        <a:p>
          <a:r>
            <a:rPr lang="en-IN" sz="1500" kern="1200" dirty="0">
              <a:solidFill>
                <a:schemeClr val="tx1"/>
              </a:solidFill>
              <a:latin typeface="Gill Sans MT" panose="020B0502020104020203"/>
              <a:ea typeface="+mn-ea"/>
              <a:cs typeface="+mn-cs"/>
            </a:rPr>
            <a:t>IRRIGATION</a:t>
          </a:r>
          <a:r>
            <a:rPr lang="en-IN" sz="1500" kern="1200" dirty="0">
              <a:solidFill>
                <a:schemeClr val="tx1"/>
              </a:solidFill>
            </a:rPr>
            <a:t> water used would be enough for domestic needs (at 200 litres per person per day) of 9 billion people </a:t>
          </a:r>
          <a:endParaRPr lang="en-US" sz="1500" kern="1200" dirty="0">
            <a:solidFill>
              <a:schemeClr val="tx1"/>
            </a:solidFill>
          </a:endParaRPr>
        </a:p>
      </dgm:t>
    </dgm:pt>
    <dgm:pt modelId="{033D051F-FC03-4A33-A914-45F18D014883}" type="parTrans" cxnId="{D800A04A-F1B1-46D1-A707-E0B558342A08}">
      <dgm:prSet/>
      <dgm:spPr/>
      <dgm:t>
        <a:bodyPr/>
        <a:lstStyle/>
        <a:p>
          <a:endParaRPr lang="en-US"/>
        </a:p>
      </dgm:t>
    </dgm:pt>
    <dgm:pt modelId="{08E8FD4F-5873-4221-8D97-B50900EFA9B3}" type="sibTrans" cxnId="{D800A04A-F1B1-46D1-A707-E0B558342A08}">
      <dgm:prSet/>
      <dgm:spPr/>
      <dgm:t>
        <a:bodyPr/>
        <a:lstStyle/>
        <a:p>
          <a:endParaRPr lang="en-US"/>
        </a:p>
      </dgm:t>
    </dgm:pt>
    <dgm:pt modelId="{CB5BD871-97FA-4FEB-9C4C-02FDDF51B05B}" type="pres">
      <dgm:prSet presAssocID="{2A4B35F0-BFF8-4701-B645-C388189725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E8585A6-EE08-47BF-8A53-7C9131C530F0}" type="pres">
      <dgm:prSet presAssocID="{7E6A0BD8-1879-45C2-8BB1-ACE9920472C5}" presName="centerShape" presStyleLbl="node0" presStyleIdx="0" presStyleCnt="1"/>
      <dgm:spPr/>
    </dgm:pt>
    <dgm:pt modelId="{FF5677B0-DD57-477C-AAB2-47885BB91B4D}" type="pres">
      <dgm:prSet presAssocID="{00BB5734-ECBF-4164-875B-A63C46031FEA}" presName="parTrans" presStyleLbl="bgSibTrans2D1" presStyleIdx="0" presStyleCnt="5"/>
      <dgm:spPr/>
    </dgm:pt>
    <dgm:pt modelId="{31997721-0516-404B-A468-985DC877E529}" type="pres">
      <dgm:prSet presAssocID="{130ECACC-D30B-42C9-9B8F-87B684BD550B}" presName="node" presStyleLbl="node1" presStyleIdx="0" presStyleCnt="5" custScaleX="99967">
        <dgm:presLayoutVars>
          <dgm:bulletEnabled val="1"/>
        </dgm:presLayoutVars>
      </dgm:prSet>
      <dgm:spPr>
        <a:xfrm>
          <a:off x="1879394" y="2747792"/>
          <a:ext cx="1775941" cy="1421221"/>
        </a:xfrm>
        <a:prstGeom prst="roundRect">
          <a:avLst>
            <a:gd name="adj" fmla="val 10000"/>
          </a:avLst>
        </a:prstGeom>
      </dgm:spPr>
    </dgm:pt>
    <dgm:pt modelId="{A8E8FA6A-DE39-460E-B399-95045DA0A569}" type="pres">
      <dgm:prSet presAssocID="{2EB057F0-22D7-4B15-97BA-D5E9C32E1483}" presName="parTrans" presStyleLbl="bgSibTrans2D1" presStyleIdx="1" presStyleCnt="5"/>
      <dgm:spPr/>
    </dgm:pt>
    <dgm:pt modelId="{6F45B7E6-172C-4480-9C90-69CA17BFA510}" type="pres">
      <dgm:prSet presAssocID="{3F345C1E-8DE8-4FBF-B709-4172FD4D62C4}" presName="node" presStyleLbl="node1" presStyleIdx="1" presStyleCnt="5">
        <dgm:presLayoutVars>
          <dgm:bulletEnabled val="1"/>
        </dgm:presLayoutVars>
      </dgm:prSet>
      <dgm:spPr/>
    </dgm:pt>
    <dgm:pt modelId="{C30719CD-8DB5-44C2-93DB-4888DBCA699F}" type="pres">
      <dgm:prSet presAssocID="{AD8E71E9-E835-4AA2-93F8-AB59C0291218}" presName="parTrans" presStyleLbl="bgSibTrans2D1" presStyleIdx="2" presStyleCnt="5"/>
      <dgm:spPr/>
    </dgm:pt>
    <dgm:pt modelId="{75E6C1B0-90E2-4438-BA32-9F952E7F5AFD}" type="pres">
      <dgm:prSet presAssocID="{B6041479-6A51-4454-984F-AB93F3F884A8}" presName="node" presStyleLbl="node1" presStyleIdx="2" presStyleCnt="5">
        <dgm:presLayoutVars>
          <dgm:bulletEnabled val="1"/>
        </dgm:presLayoutVars>
      </dgm:prSet>
      <dgm:spPr/>
    </dgm:pt>
    <dgm:pt modelId="{83327066-7206-477F-9E46-F29A0A818696}" type="pres">
      <dgm:prSet presAssocID="{FDD41BD3-9EE2-43B6-A209-3A1B2D9203EE}" presName="parTrans" presStyleLbl="bgSibTrans2D1" presStyleIdx="3" presStyleCnt="5"/>
      <dgm:spPr/>
    </dgm:pt>
    <dgm:pt modelId="{9774B31C-3F1A-4981-94AE-D670A36D5992}" type="pres">
      <dgm:prSet presAssocID="{2FB50DCC-D9A3-4138-88A2-D173E388F86D}" presName="node" presStyleLbl="node1" presStyleIdx="3" presStyleCnt="5">
        <dgm:presLayoutVars>
          <dgm:bulletEnabled val="1"/>
        </dgm:presLayoutVars>
      </dgm:prSet>
      <dgm:spPr/>
    </dgm:pt>
    <dgm:pt modelId="{0205536B-3D57-48DF-BB1D-756141D29A3A}" type="pres">
      <dgm:prSet presAssocID="{033D051F-FC03-4A33-A914-45F18D014883}" presName="parTrans" presStyleLbl="bgSibTrans2D1" presStyleIdx="4" presStyleCnt="5"/>
      <dgm:spPr/>
    </dgm:pt>
    <dgm:pt modelId="{491D4570-E50D-4AF2-8D39-EF9407D39AB4}" type="pres">
      <dgm:prSet presAssocID="{33586B59-1DE2-48F4-9CA8-CA63C8F52EB7}" presName="node" presStyleLbl="node1" presStyleIdx="4" presStyleCnt="5">
        <dgm:presLayoutVars>
          <dgm:bulletEnabled val="1"/>
        </dgm:presLayoutVars>
      </dgm:prSet>
      <dgm:spPr>
        <a:xfrm>
          <a:off x="7374028" y="2747792"/>
          <a:ext cx="1776527" cy="1421221"/>
        </a:xfrm>
        <a:prstGeom prst="roundRect">
          <a:avLst>
            <a:gd name="adj" fmla="val 10000"/>
          </a:avLst>
        </a:prstGeom>
      </dgm:spPr>
    </dgm:pt>
  </dgm:ptLst>
  <dgm:cxnLst>
    <dgm:cxn modelId="{D800A04A-F1B1-46D1-A707-E0B558342A08}" srcId="{7E6A0BD8-1879-45C2-8BB1-ACE9920472C5}" destId="{33586B59-1DE2-48F4-9CA8-CA63C8F52EB7}" srcOrd="4" destOrd="0" parTransId="{033D051F-FC03-4A33-A914-45F18D014883}" sibTransId="{08E8FD4F-5873-4221-8D97-B50900EFA9B3}"/>
    <dgm:cxn modelId="{E610C192-E392-4DAD-B5DF-D525B0A06154}" type="presOf" srcId="{2A4B35F0-BFF8-4701-B645-C388189725AB}" destId="{CB5BD871-97FA-4FEB-9C4C-02FDDF51B05B}" srcOrd="0" destOrd="0" presId="urn:microsoft.com/office/officeart/2005/8/layout/radial4"/>
    <dgm:cxn modelId="{EE9B83B2-C689-4FEA-923D-AA40BB9A1039}" type="presOf" srcId="{B6041479-6A51-4454-984F-AB93F3F884A8}" destId="{75E6C1B0-90E2-4438-BA32-9F952E7F5AFD}" srcOrd="0" destOrd="0" presId="urn:microsoft.com/office/officeart/2005/8/layout/radial4"/>
    <dgm:cxn modelId="{D0D4D9BA-DC5B-41D9-8FE7-0B49698B3224}" type="presOf" srcId="{2FB50DCC-D9A3-4138-88A2-D173E388F86D}" destId="{9774B31C-3F1A-4981-94AE-D670A36D5992}" srcOrd="0" destOrd="0" presId="urn:microsoft.com/office/officeart/2005/8/layout/radial4"/>
    <dgm:cxn modelId="{4AC720D7-963E-4F8F-B96C-6FAAA815EEA6}" srcId="{7E6A0BD8-1879-45C2-8BB1-ACE9920472C5}" destId="{2FB50DCC-D9A3-4138-88A2-D173E388F86D}" srcOrd="3" destOrd="0" parTransId="{FDD41BD3-9EE2-43B6-A209-3A1B2D9203EE}" sibTransId="{4A3FBF26-9458-40EE-A1C6-9FFC168C03B7}"/>
    <dgm:cxn modelId="{81E409EC-9D93-4595-9B84-BEA519458637}" type="presOf" srcId="{FDD41BD3-9EE2-43B6-A209-3A1B2D9203EE}" destId="{83327066-7206-477F-9E46-F29A0A818696}" srcOrd="0" destOrd="0" presId="urn:microsoft.com/office/officeart/2005/8/layout/radial4"/>
    <dgm:cxn modelId="{9A1ED9BA-A914-4067-B561-A0D78C47CD47}" srcId="{7E6A0BD8-1879-45C2-8BB1-ACE9920472C5}" destId="{B6041479-6A51-4454-984F-AB93F3F884A8}" srcOrd="2" destOrd="0" parTransId="{AD8E71E9-E835-4AA2-93F8-AB59C0291218}" sibTransId="{9F4E96D7-A205-49A0-A126-4EF91B67A4FE}"/>
    <dgm:cxn modelId="{EE85BAD9-29F7-42D1-AE7D-E45DF054FFBB}" srcId="{7E6A0BD8-1879-45C2-8BB1-ACE9920472C5}" destId="{130ECACC-D30B-42C9-9B8F-87B684BD550B}" srcOrd="0" destOrd="0" parTransId="{00BB5734-ECBF-4164-875B-A63C46031FEA}" sibTransId="{61E02562-3C8C-4EBB-9AEE-88D8A944B70C}"/>
    <dgm:cxn modelId="{20C37248-55C4-4053-AE24-AD4A028AAEAC}" type="presOf" srcId="{033D051F-FC03-4A33-A914-45F18D014883}" destId="{0205536B-3D57-48DF-BB1D-756141D29A3A}" srcOrd="0" destOrd="0" presId="urn:microsoft.com/office/officeart/2005/8/layout/radial4"/>
    <dgm:cxn modelId="{593025E7-32F0-4D4C-A785-A099A1551720}" srcId="{7E6A0BD8-1879-45C2-8BB1-ACE9920472C5}" destId="{3F345C1E-8DE8-4FBF-B709-4172FD4D62C4}" srcOrd="1" destOrd="0" parTransId="{2EB057F0-22D7-4B15-97BA-D5E9C32E1483}" sibTransId="{AD57B0DA-F266-4EB4-91FE-663FADA856C7}"/>
    <dgm:cxn modelId="{B1112B7E-0EA7-4BFD-B8E6-4CE7DC471396}" srcId="{2A4B35F0-BFF8-4701-B645-C388189725AB}" destId="{7E6A0BD8-1879-45C2-8BB1-ACE9920472C5}" srcOrd="0" destOrd="0" parTransId="{691F2DFB-544B-4DD7-A392-522DB1FEA109}" sibTransId="{D3B6A785-B7D3-49BD-83F5-35D7205373F4}"/>
    <dgm:cxn modelId="{DB76C69A-335B-4AB0-8BE9-CC318AE2D4F0}" type="presOf" srcId="{7E6A0BD8-1879-45C2-8BB1-ACE9920472C5}" destId="{5E8585A6-EE08-47BF-8A53-7C9131C530F0}" srcOrd="0" destOrd="0" presId="urn:microsoft.com/office/officeart/2005/8/layout/radial4"/>
    <dgm:cxn modelId="{EF6E7E1F-D63F-4B3A-9CE7-26243E6FA3A2}" type="presOf" srcId="{00BB5734-ECBF-4164-875B-A63C46031FEA}" destId="{FF5677B0-DD57-477C-AAB2-47885BB91B4D}" srcOrd="0" destOrd="0" presId="urn:microsoft.com/office/officeart/2005/8/layout/radial4"/>
    <dgm:cxn modelId="{E4CCD683-8501-4E20-8A84-884BEAD0EFBA}" type="presOf" srcId="{3F345C1E-8DE8-4FBF-B709-4172FD4D62C4}" destId="{6F45B7E6-172C-4480-9C90-69CA17BFA510}" srcOrd="0" destOrd="0" presId="urn:microsoft.com/office/officeart/2005/8/layout/radial4"/>
    <dgm:cxn modelId="{8AC2D9BE-9C8A-4F42-B85E-A7E977A2F0C9}" type="presOf" srcId="{130ECACC-D30B-42C9-9B8F-87B684BD550B}" destId="{31997721-0516-404B-A468-985DC877E529}" srcOrd="0" destOrd="0" presId="urn:microsoft.com/office/officeart/2005/8/layout/radial4"/>
    <dgm:cxn modelId="{49FB0258-BD23-48F9-8B9C-7584A9609B8C}" type="presOf" srcId="{33586B59-1DE2-48F4-9CA8-CA63C8F52EB7}" destId="{491D4570-E50D-4AF2-8D39-EF9407D39AB4}" srcOrd="0" destOrd="0" presId="urn:microsoft.com/office/officeart/2005/8/layout/radial4"/>
    <dgm:cxn modelId="{15A0783B-9BBE-4F45-AFE4-53824D4E926D}" type="presOf" srcId="{2EB057F0-22D7-4B15-97BA-D5E9C32E1483}" destId="{A8E8FA6A-DE39-460E-B399-95045DA0A569}" srcOrd="0" destOrd="0" presId="urn:microsoft.com/office/officeart/2005/8/layout/radial4"/>
    <dgm:cxn modelId="{894A887C-0291-4DFF-A44F-AD7075EE69CB}" type="presOf" srcId="{AD8E71E9-E835-4AA2-93F8-AB59C0291218}" destId="{C30719CD-8DB5-44C2-93DB-4888DBCA699F}" srcOrd="0" destOrd="0" presId="urn:microsoft.com/office/officeart/2005/8/layout/radial4"/>
    <dgm:cxn modelId="{994D16D7-DCFF-440B-8E94-8F38D7C20EF6}" type="presParOf" srcId="{CB5BD871-97FA-4FEB-9C4C-02FDDF51B05B}" destId="{5E8585A6-EE08-47BF-8A53-7C9131C530F0}" srcOrd="0" destOrd="0" presId="urn:microsoft.com/office/officeart/2005/8/layout/radial4"/>
    <dgm:cxn modelId="{0F012DE4-9304-4020-BC5F-6EACDF22BC0D}" type="presParOf" srcId="{CB5BD871-97FA-4FEB-9C4C-02FDDF51B05B}" destId="{FF5677B0-DD57-477C-AAB2-47885BB91B4D}" srcOrd="1" destOrd="0" presId="urn:microsoft.com/office/officeart/2005/8/layout/radial4"/>
    <dgm:cxn modelId="{3447E733-066C-4CEB-8460-71DFF1C5FA14}" type="presParOf" srcId="{CB5BD871-97FA-4FEB-9C4C-02FDDF51B05B}" destId="{31997721-0516-404B-A468-985DC877E529}" srcOrd="2" destOrd="0" presId="urn:microsoft.com/office/officeart/2005/8/layout/radial4"/>
    <dgm:cxn modelId="{FB7C5DAA-DE82-4CA7-8A90-BA65C6CE4A80}" type="presParOf" srcId="{CB5BD871-97FA-4FEB-9C4C-02FDDF51B05B}" destId="{A8E8FA6A-DE39-460E-B399-95045DA0A569}" srcOrd="3" destOrd="0" presId="urn:microsoft.com/office/officeart/2005/8/layout/radial4"/>
    <dgm:cxn modelId="{A358E788-0DFB-498B-8641-81264045A1EB}" type="presParOf" srcId="{CB5BD871-97FA-4FEB-9C4C-02FDDF51B05B}" destId="{6F45B7E6-172C-4480-9C90-69CA17BFA510}" srcOrd="4" destOrd="0" presId="urn:microsoft.com/office/officeart/2005/8/layout/radial4"/>
    <dgm:cxn modelId="{21AA262B-F07C-4109-A0EB-27AF0272A59A}" type="presParOf" srcId="{CB5BD871-97FA-4FEB-9C4C-02FDDF51B05B}" destId="{C30719CD-8DB5-44C2-93DB-4888DBCA699F}" srcOrd="5" destOrd="0" presId="urn:microsoft.com/office/officeart/2005/8/layout/radial4"/>
    <dgm:cxn modelId="{0CD9E158-9998-4200-A3CA-449D194D5F54}" type="presParOf" srcId="{CB5BD871-97FA-4FEB-9C4C-02FDDF51B05B}" destId="{75E6C1B0-90E2-4438-BA32-9F952E7F5AFD}" srcOrd="6" destOrd="0" presId="urn:microsoft.com/office/officeart/2005/8/layout/radial4"/>
    <dgm:cxn modelId="{6480318C-A7F0-444B-8097-1C1C477317E0}" type="presParOf" srcId="{CB5BD871-97FA-4FEB-9C4C-02FDDF51B05B}" destId="{83327066-7206-477F-9E46-F29A0A818696}" srcOrd="7" destOrd="0" presId="urn:microsoft.com/office/officeart/2005/8/layout/radial4"/>
    <dgm:cxn modelId="{78952BE2-4D1A-4F6E-A33A-2489276B95F8}" type="presParOf" srcId="{CB5BD871-97FA-4FEB-9C4C-02FDDF51B05B}" destId="{9774B31C-3F1A-4981-94AE-D670A36D5992}" srcOrd="8" destOrd="0" presId="urn:microsoft.com/office/officeart/2005/8/layout/radial4"/>
    <dgm:cxn modelId="{08A0168F-4ACF-4F0C-9B8F-4147E5FE8414}" type="presParOf" srcId="{CB5BD871-97FA-4FEB-9C4C-02FDDF51B05B}" destId="{0205536B-3D57-48DF-BB1D-756141D29A3A}" srcOrd="9" destOrd="0" presId="urn:microsoft.com/office/officeart/2005/8/layout/radial4"/>
    <dgm:cxn modelId="{F6A059F9-B5F3-49F2-800E-2F799A013035}" type="presParOf" srcId="{CB5BD871-97FA-4FEB-9C4C-02FDDF51B05B}" destId="{491D4570-E50D-4AF2-8D39-EF9407D39AB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386D9-18B5-4D25-8F9A-8C9059605E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94D8B2B-357B-4EC5-AD7C-9F13EE9D7FB1}">
      <dgm:prSet phldrT="[Text]" custT="1"/>
      <dgm:spPr/>
      <dgm:t>
        <a:bodyPr/>
        <a:lstStyle/>
        <a:p>
          <a:r>
            <a:rPr lang="en-US" sz="2800" dirty="0"/>
            <a:t>Supplier</a:t>
          </a:r>
        </a:p>
        <a:p>
          <a:r>
            <a:rPr lang="en-US" sz="2000" b="0" dirty="0"/>
            <a:t>Supplies the left over food to avoid wastage and help the needy</a:t>
          </a:r>
        </a:p>
      </dgm:t>
    </dgm:pt>
    <dgm:pt modelId="{0B93488B-CB7A-4132-96F9-FB8767608EB7}" type="parTrans" cxnId="{AA3CAF85-E62B-4B2D-AB51-C7618F38D3C2}">
      <dgm:prSet/>
      <dgm:spPr/>
      <dgm:t>
        <a:bodyPr/>
        <a:lstStyle/>
        <a:p>
          <a:endParaRPr lang="en-US"/>
        </a:p>
      </dgm:t>
    </dgm:pt>
    <dgm:pt modelId="{E01F971F-8DA5-469D-85F0-FB80643BED06}" type="sibTrans" cxnId="{AA3CAF85-E62B-4B2D-AB51-C7618F38D3C2}">
      <dgm:prSet/>
      <dgm:spPr/>
      <dgm:t>
        <a:bodyPr/>
        <a:lstStyle/>
        <a:p>
          <a:endParaRPr lang="en-US"/>
        </a:p>
      </dgm:t>
    </dgm:pt>
    <dgm:pt modelId="{90B96597-F3E0-49A4-9405-24353AC89075}">
      <dgm:prSet phldrT="[Text]" custT="1"/>
      <dgm:spPr/>
      <dgm:t>
        <a:bodyPr/>
        <a:lstStyle/>
        <a:p>
          <a:r>
            <a:rPr lang="en-US" sz="2800" dirty="0"/>
            <a:t>Driver</a:t>
          </a:r>
        </a:p>
        <a:p>
          <a:r>
            <a:rPr lang="en-US" sz="2000" dirty="0"/>
            <a:t>Responsible for transporting food from suppliers to consumers</a:t>
          </a:r>
        </a:p>
      </dgm:t>
    </dgm:pt>
    <dgm:pt modelId="{77E83988-A754-49C0-943A-B8BC6E3DF7BC}" type="parTrans" cxnId="{4208134C-5096-4A9A-B3FD-6014449605DB}">
      <dgm:prSet/>
      <dgm:spPr/>
      <dgm:t>
        <a:bodyPr/>
        <a:lstStyle/>
        <a:p>
          <a:endParaRPr lang="en-US"/>
        </a:p>
      </dgm:t>
    </dgm:pt>
    <dgm:pt modelId="{6BE80A1F-87F7-45F6-BB44-2FD658FBA06E}" type="sibTrans" cxnId="{4208134C-5096-4A9A-B3FD-6014449605DB}">
      <dgm:prSet/>
      <dgm:spPr/>
      <dgm:t>
        <a:bodyPr/>
        <a:lstStyle/>
        <a:p>
          <a:endParaRPr lang="en-US"/>
        </a:p>
      </dgm:t>
    </dgm:pt>
    <dgm:pt modelId="{D6270F41-D5DB-4972-96D2-C6FE8AF8A813}" type="pres">
      <dgm:prSet presAssocID="{08A386D9-18B5-4D25-8F9A-8C9059605E9C}" presName="linearFlow" presStyleCnt="0">
        <dgm:presLayoutVars>
          <dgm:dir/>
          <dgm:resizeHandles val="exact"/>
        </dgm:presLayoutVars>
      </dgm:prSet>
      <dgm:spPr/>
    </dgm:pt>
    <dgm:pt modelId="{DED6D68B-0AA0-489C-AF6E-869608106A54}" type="pres">
      <dgm:prSet presAssocID="{E94D8B2B-357B-4EC5-AD7C-9F13EE9D7FB1}" presName="composite" presStyleCnt="0"/>
      <dgm:spPr/>
    </dgm:pt>
    <dgm:pt modelId="{3EDAAB77-7963-4847-A920-F369C7D39AC9}" type="pres">
      <dgm:prSet presAssocID="{E94D8B2B-357B-4EC5-AD7C-9F13EE9D7FB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D24F93C-7A50-433A-AA56-2678C72CA2A9}" type="pres">
      <dgm:prSet presAssocID="{E94D8B2B-357B-4EC5-AD7C-9F13EE9D7FB1}" presName="txShp" presStyleLbl="node1" presStyleIdx="0" presStyleCnt="2">
        <dgm:presLayoutVars>
          <dgm:bulletEnabled val="1"/>
        </dgm:presLayoutVars>
      </dgm:prSet>
      <dgm:spPr/>
    </dgm:pt>
    <dgm:pt modelId="{E72607AE-3A2E-4338-9BF0-5A1668BDA2AD}" type="pres">
      <dgm:prSet presAssocID="{E01F971F-8DA5-469D-85F0-FB80643BED06}" presName="spacing" presStyleCnt="0"/>
      <dgm:spPr/>
    </dgm:pt>
    <dgm:pt modelId="{2CC97AE5-FFB4-41AC-929F-D715CB69F559}" type="pres">
      <dgm:prSet presAssocID="{90B96597-F3E0-49A4-9405-24353AC89075}" presName="composite" presStyleCnt="0"/>
      <dgm:spPr/>
    </dgm:pt>
    <dgm:pt modelId="{6CB1F5A2-4AD4-48EA-9F02-B091B7EEC0E9}" type="pres">
      <dgm:prSet presAssocID="{90B96597-F3E0-49A4-9405-24353AC89075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1C4CCDD-46F1-4201-8D40-D4C1F3FE2BD6}" type="pres">
      <dgm:prSet presAssocID="{90B96597-F3E0-49A4-9405-24353AC89075}" presName="txShp" presStyleLbl="node1" presStyleIdx="1" presStyleCnt="2">
        <dgm:presLayoutVars>
          <dgm:bulletEnabled val="1"/>
        </dgm:presLayoutVars>
      </dgm:prSet>
      <dgm:spPr/>
    </dgm:pt>
  </dgm:ptLst>
  <dgm:cxnLst>
    <dgm:cxn modelId="{1798A62D-6052-4CA4-A072-ECDBE1D11846}" type="presOf" srcId="{E94D8B2B-357B-4EC5-AD7C-9F13EE9D7FB1}" destId="{ED24F93C-7A50-433A-AA56-2678C72CA2A9}" srcOrd="0" destOrd="0" presId="urn:microsoft.com/office/officeart/2005/8/layout/vList3"/>
    <dgm:cxn modelId="{335DEF06-D0A8-4A5A-8FBD-22F0E7073123}" type="presOf" srcId="{08A386D9-18B5-4D25-8F9A-8C9059605E9C}" destId="{D6270F41-D5DB-4972-96D2-C6FE8AF8A813}" srcOrd="0" destOrd="0" presId="urn:microsoft.com/office/officeart/2005/8/layout/vList3"/>
    <dgm:cxn modelId="{AA3CAF85-E62B-4B2D-AB51-C7618F38D3C2}" srcId="{08A386D9-18B5-4D25-8F9A-8C9059605E9C}" destId="{E94D8B2B-357B-4EC5-AD7C-9F13EE9D7FB1}" srcOrd="0" destOrd="0" parTransId="{0B93488B-CB7A-4132-96F9-FB8767608EB7}" sibTransId="{E01F971F-8DA5-469D-85F0-FB80643BED06}"/>
    <dgm:cxn modelId="{4208134C-5096-4A9A-B3FD-6014449605DB}" srcId="{08A386D9-18B5-4D25-8F9A-8C9059605E9C}" destId="{90B96597-F3E0-49A4-9405-24353AC89075}" srcOrd="1" destOrd="0" parTransId="{77E83988-A754-49C0-943A-B8BC6E3DF7BC}" sibTransId="{6BE80A1F-87F7-45F6-BB44-2FD658FBA06E}"/>
    <dgm:cxn modelId="{90AB60DB-B966-4048-95F1-EAF343A5DEAA}" type="presOf" srcId="{90B96597-F3E0-49A4-9405-24353AC89075}" destId="{A1C4CCDD-46F1-4201-8D40-D4C1F3FE2BD6}" srcOrd="0" destOrd="0" presId="urn:microsoft.com/office/officeart/2005/8/layout/vList3"/>
    <dgm:cxn modelId="{65935E0A-EAE4-43FD-BF40-A4949B1DC9DA}" type="presParOf" srcId="{D6270F41-D5DB-4972-96D2-C6FE8AF8A813}" destId="{DED6D68B-0AA0-489C-AF6E-869608106A54}" srcOrd="0" destOrd="0" presId="urn:microsoft.com/office/officeart/2005/8/layout/vList3"/>
    <dgm:cxn modelId="{38F849B3-6B6E-4652-B8C2-2B73BD5C036D}" type="presParOf" srcId="{DED6D68B-0AA0-489C-AF6E-869608106A54}" destId="{3EDAAB77-7963-4847-A920-F369C7D39AC9}" srcOrd="0" destOrd="0" presId="urn:microsoft.com/office/officeart/2005/8/layout/vList3"/>
    <dgm:cxn modelId="{81A93477-23FA-45E7-9DAD-95EE691D6CF3}" type="presParOf" srcId="{DED6D68B-0AA0-489C-AF6E-869608106A54}" destId="{ED24F93C-7A50-433A-AA56-2678C72CA2A9}" srcOrd="1" destOrd="0" presId="urn:microsoft.com/office/officeart/2005/8/layout/vList3"/>
    <dgm:cxn modelId="{6C737628-E26D-4457-A527-2D4F365DD3FC}" type="presParOf" srcId="{D6270F41-D5DB-4972-96D2-C6FE8AF8A813}" destId="{E72607AE-3A2E-4338-9BF0-5A1668BDA2AD}" srcOrd="1" destOrd="0" presId="urn:microsoft.com/office/officeart/2005/8/layout/vList3"/>
    <dgm:cxn modelId="{624DE489-AB63-4911-A202-27097DBCA8E8}" type="presParOf" srcId="{D6270F41-D5DB-4972-96D2-C6FE8AF8A813}" destId="{2CC97AE5-FFB4-41AC-929F-D715CB69F559}" srcOrd="2" destOrd="0" presId="urn:microsoft.com/office/officeart/2005/8/layout/vList3"/>
    <dgm:cxn modelId="{B6F807F2-3C7D-4F27-9BBD-2634DDA91E6B}" type="presParOf" srcId="{2CC97AE5-FFB4-41AC-929F-D715CB69F559}" destId="{6CB1F5A2-4AD4-48EA-9F02-B091B7EEC0E9}" srcOrd="0" destOrd="0" presId="urn:microsoft.com/office/officeart/2005/8/layout/vList3"/>
    <dgm:cxn modelId="{672E9CF3-865A-4A18-8065-5BA5FA4D1CD7}" type="presParOf" srcId="{2CC97AE5-FFB4-41AC-929F-D715CB69F559}" destId="{A1C4CCDD-46F1-4201-8D40-D4C1F3FE2B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386D9-18B5-4D25-8F9A-8C9059605E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94D8B2B-357B-4EC5-AD7C-9F13EE9D7FB1}">
      <dgm:prSet phldrT="[Text]" custT="1"/>
      <dgm:spPr/>
      <dgm:t>
        <a:bodyPr/>
        <a:lstStyle/>
        <a:p>
          <a:r>
            <a:rPr lang="en-US" sz="2800" dirty="0"/>
            <a:t>Customer</a:t>
          </a:r>
        </a:p>
        <a:p>
          <a:r>
            <a:rPr lang="en-US" sz="2000" b="0" dirty="0"/>
            <a:t>Utilizes the left-over food by helping the needy and hungry</a:t>
          </a:r>
          <a:endParaRPr lang="en-US" sz="2000" dirty="0"/>
        </a:p>
      </dgm:t>
    </dgm:pt>
    <dgm:pt modelId="{0B93488B-CB7A-4132-96F9-FB8767608EB7}" type="parTrans" cxnId="{AA3CAF85-E62B-4B2D-AB51-C7618F38D3C2}">
      <dgm:prSet/>
      <dgm:spPr/>
      <dgm:t>
        <a:bodyPr/>
        <a:lstStyle/>
        <a:p>
          <a:endParaRPr lang="en-US"/>
        </a:p>
      </dgm:t>
    </dgm:pt>
    <dgm:pt modelId="{E01F971F-8DA5-469D-85F0-FB80643BED06}" type="sibTrans" cxnId="{AA3CAF85-E62B-4B2D-AB51-C7618F38D3C2}">
      <dgm:prSet/>
      <dgm:spPr/>
      <dgm:t>
        <a:bodyPr/>
        <a:lstStyle/>
        <a:p>
          <a:endParaRPr lang="en-US"/>
        </a:p>
      </dgm:t>
    </dgm:pt>
    <dgm:pt modelId="{90B96597-F3E0-49A4-9405-24353AC89075}">
      <dgm:prSet phldrT="[Text]" custT="1"/>
      <dgm:spPr/>
      <dgm:t>
        <a:bodyPr/>
        <a:lstStyle/>
        <a:p>
          <a:r>
            <a:rPr lang="en-US" sz="2800" dirty="0"/>
            <a:t>Tech Support</a:t>
          </a:r>
        </a:p>
        <a:p>
          <a:r>
            <a:rPr lang="en-US" sz="2000" dirty="0"/>
            <a:t>Manages user and order complaints to increase customer satisfaction</a:t>
          </a:r>
        </a:p>
      </dgm:t>
    </dgm:pt>
    <dgm:pt modelId="{77E83988-A754-49C0-943A-B8BC6E3DF7BC}" type="parTrans" cxnId="{4208134C-5096-4A9A-B3FD-6014449605DB}">
      <dgm:prSet/>
      <dgm:spPr/>
      <dgm:t>
        <a:bodyPr/>
        <a:lstStyle/>
        <a:p>
          <a:endParaRPr lang="en-US"/>
        </a:p>
      </dgm:t>
    </dgm:pt>
    <dgm:pt modelId="{6BE80A1F-87F7-45F6-BB44-2FD658FBA06E}" type="sibTrans" cxnId="{4208134C-5096-4A9A-B3FD-6014449605DB}">
      <dgm:prSet/>
      <dgm:spPr/>
      <dgm:t>
        <a:bodyPr/>
        <a:lstStyle/>
        <a:p>
          <a:endParaRPr lang="en-US"/>
        </a:p>
      </dgm:t>
    </dgm:pt>
    <dgm:pt modelId="{D6270F41-D5DB-4972-96D2-C6FE8AF8A813}" type="pres">
      <dgm:prSet presAssocID="{08A386D9-18B5-4D25-8F9A-8C9059605E9C}" presName="linearFlow" presStyleCnt="0">
        <dgm:presLayoutVars>
          <dgm:dir/>
          <dgm:resizeHandles val="exact"/>
        </dgm:presLayoutVars>
      </dgm:prSet>
      <dgm:spPr/>
    </dgm:pt>
    <dgm:pt modelId="{DED6D68B-0AA0-489C-AF6E-869608106A54}" type="pres">
      <dgm:prSet presAssocID="{E94D8B2B-357B-4EC5-AD7C-9F13EE9D7FB1}" presName="composite" presStyleCnt="0"/>
      <dgm:spPr/>
    </dgm:pt>
    <dgm:pt modelId="{3EDAAB77-7963-4847-A920-F369C7D39AC9}" type="pres">
      <dgm:prSet presAssocID="{E94D8B2B-357B-4EC5-AD7C-9F13EE9D7FB1}" presName="imgShp" presStyleLbl="fgImgPlace1" presStyleIdx="0" presStyleCnt="2" custScaleX="97233" custLinFactNeighborX="-9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ED24F93C-7A50-433A-AA56-2678C72CA2A9}" type="pres">
      <dgm:prSet presAssocID="{E94D8B2B-357B-4EC5-AD7C-9F13EE9D7FB1}" presName="txShp" presStyleLbl="node1" presStyleIdx="0" presStyleCnt="2">
        <dgm:presLayoutVars>
          <dgm:bulletEnabled val="1"/>
        </dgm:presLayoutVars>
      </dgm:prSet>
      <dgm:spPr/>
    </dgm:pt>
    <dgm:pt modelId="{E72607AE-3A2E-4338-9BF0-5A1668BDA2AD}" type="pres">
      <dgm:prSet presAssocID="{E01F971F-8DA5-469D-85F0-FB80643BED06}" presName="spacing" presStyleCnt="0"/>
      <dgm:spPr/>
    </dgm:pt>
    <dgm:pt modelId="{2CC97AE5-FFB4-41AC-929F-D715CB69F559}" type="pres">
      <dgm:prSet presAssocID="{90B96597-F3E0-49A4-9405-24353AC89075}" presName="composite" presStyleCnt="0"/>
      <dgm:spPr/>
    </dgm:pt>
    <dgm:pt modelId="{6CB1F5A2-4AD4-48EA-9F02-B091B7EEC0E9}" type="pres">
      <dgm:prSet presAssocID="{90B96597-F3E0-49A4-9405-24353AC89075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C4CCDD-46F1-4201-8D40-D4C1F3FE2BD6}" type="pres">
      <dgm:prSet presAssocID="{90B96597-F3E0-49A4-9405-24353AC89075}" presName="txShp" presStyleLbl="node1" presStyleIdx="1" presStyleCnt="2">
        <dgm:presLayoutVars>
          <dgm:bulletEnabled val="1"/>
        </dgm:presLayoutVars>
      </dgm:prSet>
      <dgm:spPr/>
    </dgm:pt>
  </dgm:ptLst>
  <dgm:cxnLst>
    <dgm:cxn modelId="{1798A62D-6052-4CA4-A072-ECDBE1D11846}" type="presOf" srcId="{E94D8B2B-357B-4EC5-AD7C-9F13EE9D7FB1}" destId="{ED24F93C-7A50-433A-AA56-2678C72CA2A9}" srcOrd="0" destOrd="0" presId="urn:microsoft.com/office/officeart/2005/8/layout/vList3"/>
    <dgm:cxn modelId="{335DEF06-D0A8-4A5A-8FBD-22F0E7073123}" type="presOf" srcId="{08A386D9-18B5-4D25-8F9A-8C9059605E9C}" destId="{D6270F41-D5DB-4972-96D2-C6FE8AF8A813}" srcOrd="0" destOrd="0" presId="urn:microsoft.com/office/officeart/2005/8/layout/vList3"/>
    <dgm:cxn modelId="{AA3CAF85-E62B-4B2D-AB51-C7618F38D3C2}" srcId="{08A386D9-18B5-4D25-8F9A-8C9059605E9C}" destId="{E94D8B2B-357B-4EC5-AD7C-9F13EE9D7FB1}" srcOrd="0" destOrd="0" parTransId="{0B93488B-CB7A-4132-96F9-FB8767608EB7}" sibTransId="{E01F971F-8DA5-469D-85F0-FB80643BED06}"/>
    <dgm:cxn modelId="{4208134C-5096-4A9A-B3FD-6014449605DB}" srcId="{08A386D9-18B5-4D25-8F9A-8C9059605E9C}" destId="{90B96597-F3E0-49A4-9405-24353AC89075}" srcOrd="1" destOrd="0" parTransId="{77E83988-A754-49C0-943A-B8BC6E3DF7BC}" sibTransId="{6BE80A1F-87F7-45F6-BB44-2FD658FBA06E}"/>
    <dgm:cxn modelId="{90AB60DB-B966-4048-95F1-EAF343A5DEAA}" type="presOf" srcId="{90B96597-F3E0-49A4-9405-24353AC89075}" destId="{A1C4CCDD-46F1-4201-8D40-D4C1F3FE2BD6}" srcOrd="0" destOrd="0" presId="urn:microsoft.com/office/officeart/2005/8/layout/vList3"/>
    <dgm:cxn modelId="{65935E0A-EAE4-43FD-BF40-A4949B1DC9DA}" type="presParOf" srcId="{D6270F41-D5DB-4972-96D2-C6FE8AF8A813}" destId="{DED6D68B-0AA0-489C-AF6E-869608106A54}" srcOrd="0" destOrd="0" presId="urn:microsoft.com/office/officeart/2005/8/layout/vList3"/>
    <dgm:cxn modelId="{38F849B3-6B6E-4652-B8C2-2B73BD5C036D}" type="presParOf" srcId="{DED6D68B-0AA0-489C-AF6E-869608106A54}" destId="{3EDAAB77-7963-4847-A920-F369C7D39AC9}" srcOrd="0" destOrd="0" presId="urn:microsoft.com/office/officeart/2005/8/layout/vList3"/>
    <dgm:cxn modelId="{81A93477-23FA-45E7-9DAD-95EE691D6CF3}" type="presParOf" srcId="{DED6D68B-0AA0-489C-AF6E-869608106A54}" destId="{ED24F93C-7A50-433A-AA56-2678C72CA2A9}" srcOrd="1" destOrd="0" presId="urn:microsoft.com/office/officeart/2005/8/layout/vList3"/>
    <dgm:cxn modelId="{6C737628-E26D-4457-A527-2D4F365DD3FC}" type="presParOf" srcId="{D6270F41-D5DB-4972-96D2-C6FE8AF8A813}" destId="{E72607AE-3A2E-4338-9BF0-5A1668BDA2AD}" srcOrd="1" destOrd="0" presId="urn:microsoft.com/office/officeart/2005/8/layout/vList3"/>
    <dgm:cxn modelId="{624DE489-AB63-4911-A202-27097DBCA8E8}" type="presParOf" srcId="{D6270F41-D5DB-4972-96D2-C6FE8AF8A813}" destId="{2CC97AE5-FFB4-41AC-929F-D715CB69F559}" srcOrd="2" destOrd="0" presId="urn:microsoft.com/office/officeart/2005/8/layout/vList3"/>
    <dgm:cxn modelId="{B6F807F2-3C7D-4F27-9BBD-2634DDA91E6B}" type="presParOf" srcId="{2CC97AE5-FFB4-41AC-929F-D715CB69F559}" destId="{6CB1F5A2-4AD4-48EA-9F02-B091B7EEC0E9}" srcOrd="0" destOrd="0" presId="urn:microsoft.com/office/officeart/2005/8/layout/vList3"/>
    <dgm:cxn modelId="{672E9CF3-865A-4A18-8065-5BA5FA4D1CD7}" type="presParOf" srcId="{2CC97AE5-FFB4-41AC-929F-D715CB69F559}" destId="{A1C4CCDD-46F1-4201-8D40-D4C1F3FE2B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514F1-FD55-426E-9271-AC0AFFFD6E8A}" type="doc">
      <dgm:prSet loTypeId="urn:microsoft.com/office/officeart/2005/8/layout/chevron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921AA85-BAD4-4AFB-9E61-3791EBAFA872}">
      <dgm:prSet phldrT="[Text]"/>
      <dgm:spPr/>
      <dgm:t>
        <a:bodyPr/>
        <a:lstStyle/>
        <a:p>
          <a:r>
            <a:rPr lang="en-US" dirty="0"/>
            <a:t>Supplier</a:t>
          </a:r>
        </a:p>
      </dgm:t>
    </dgm:pt>
    <dgm:pt modelId="{EA9F8DC3-F3B3-4F80-9B98-53A9D3791173}" type="parTrans" cxnId="{1B4BB0E7-E1C0-4289-8627-E7EAE6CA3E7E}">
      <dgm:prSet/>
      <dgm:spPr/>
      <dgm:t>
        <a:bodyPr/>
        <a:lstStyle/>
        <a:p>
          <a:endParaRPr lang="en-US"/>
        </a:p>
      </dgm:t>
    </dgm:pt>
    <dgm:pt modelId="{E5A044C8-9BDC-4AFE-9AB4-A2EBC42D6FAA}" type="sibTrans" cxnId="{1B4BB0E7-E1C0-4289-8627-E7EAE6CA3E7E}">
      <dgm:prSet/>
      <dgm:spPr/>
      <dgm:t>
        <a:bodyPr/>
        <a:lstStyle/>
        <a:p>
          <a:endParaRPr lang="en-US"/>
        </a:p>
      </dgm:t>
    </dgm:pt>
    <dgm:pt modelId="{98D0F216-9CA6-47EB-89F3-EDA9178659A9}">
      <dgm:prSet phldrT="[Text]"/>
      <dgm:spPr/>
      <dgm:t>
        <a:bodyPr/>
        <a:lstStyle/>
        <a:p>
          <a:r>
            <a:rPr lang="en-US" dirty="0"/>
            <a:t>Should be able to log food availability</a:t>
          </a:r>
        </a:p>
      </dgm:t>
    </dgm:pt>
    <dgm:pt modelId="{8CE93B62-EDA3-4626-A813-13454956D6C0}" type="parTrans" cxnId="{11EACCE0-F7CB-4CC5-8ACA-39890F82DE79}">
      <dgm:prSet/>
      <dgm:spPr/>
      <dgm:t>
        <a:bodyPr/>
        <a:lstStyle/>
        <a:p>
          <a:endParaRPr lang="en-US"/>
        </a:p>
      </dgm:t>
    </dgm:pt>
    <dgm:pt modelId="{861B3340-82D5-40E1-A17B-BD3A3A2C47D5}" type="sibTrans" cxnId="{11EACCE0-F7CB-4CC5-8ACA-39890F82DE79}">
      <dgm:prSet/>
      <dgm:spPr/>
      <dgm:t>
        <a:bodyPr/>
        <a:lstStyle/>
        <a:p>
          <a:endParaRPr lang="en-US"/>
        </a:p>
      </dgm:t>
    </dgm:pt>
    <dgm:pt modelId="{0B0E4EC7-6F28-45C3-BFA7-A831562FD1A4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9A333C2E-47FD-443A-A705-9A06D141E7EA}" type="parTrans" cxnId="{5BC6EC2F-B719-4C23-B46B-43B7889AA574}">
      <dgm:prSet/>
      <dgm:spPr/>
      <dgm:t>
        <a:bodyPr/>
        <a:lstStyle/>
        <a:p>
          <a:endParaRPr lang="en-US"/>
        </a:p>
      </dgm:t>
    </dgm:pt>
    <dgm:pt modelId="{D73B5F23-5870-4E19-B4B9-4429543D8E3C}" type="sibTrans" cxnId="{5BC6EC2F-B719-4C23-B46B-43B7889AA574}">
      <dgm:prSet/>
      <dgm:spPr/>
      <dgm:t>
        <a:bodyPr/>
        <a:lstStyle/>
        <a:p>
          <a:endParaRPr lang="en-US"/>
        </a:p>
      </dgm:t>
    </dgm:pt>
    <dgm:pt modelId="{0CAB45B1-AE84-42D4-88AB-8115EA9528DC}">
      <dgm:prSet phldrT="[Text]"/>
      <dgm:spPr/>
      <dgm:t>
        <a:bodyPr/>
        <a:lstStyle/>
        <a:p>
          <a:r>
            <a:rPr lang="en-US" dirty="0"/>
            <a:t>Tech Support</a:t>
          </a:r>
        </a:p>
      </dgm:t>
    </dgm:pt>
    <dgm:pt modelId="{94A32161-B7D8-44BC-A043-6F8183AC5099}" type="parTrans" cxnId="{60A90F0D-6B3B-46AE-89E5-CC73A3AE639E}">
      <dgm:prSet/>
      <dgm:spPr/>
      <dgm:t>
        <a:bodyPr/>
        <a:lstStyle/>
        <a:p>
          <a:endParaRPr lang="en-US"/>
        </a:p>
      </dgm:t>
    </dgm:pt>
    <dgm:pt modelId="{C600D614-890E-4FCE-987B-236C32884177}" type="sibTrans" cxnId="{60A90F0D-6B3B-46AE-89E5-CC73A3AE639E}">
      <dgm:prSet/>
      <dgm:spPr/>
      <dgm:t>
        <a:bodyPr/>
        <a:lstStyle/>
        <a:p>
          <a:endParaRPr lang="en-US"/>
        </a:p>
      </dgm:t>
    </dgm:pt>
    <dgm:pt modelId="{1BC939EA-9430-440C-8639-F7319483E30C}">
      <dgm:prSet phldrT="[Text]"/>
      <dgm:spPr/>
      <dgm:t>
        <a:bodyPr/>
        <a:lstStyle/>
        <a:p>
          <a:r>
            <a:rPr lang="en-US" dirty="0"/>
            <a:t>Should be able to view user issues</a:t>
          </a:r>
        </a:p>
      </dgm:t>
    </dgm:pt>
    <dgm:pt modelId="{DFAA8924-90B7-44C4-A351-FDEA0ECFD1C1}" type="parTrans" cxnId="{061B24F7-2890-4633-A82F-D3A133112789}">
      <dgm:prSet/>
      <dgm:spPr/>
      <dgm:t>
        <a:bodyPr/>
        <a:lstStyle/>
        <a:p>
          <a:endParaRPr lang="en-US"/>
        </a:p>
      </dgm:t>
    </dgm:pt>
    <dgm:pt modelId="{E2A84D97-221F-47FD-98FD-EF2278366D30}" type="sibTrans" cxnId="{061B24F7-2890-4633-A82F-D3A133112789}">
      <dgm:prSet/>
      <dgm:spPr/>
      <dgm:t>
        <a:bodyPr/>
        <a:lstStyle/>
        <a:p>
          <a:endParaRPr lang="en-US"/>
        </a:p>
      </dgm:t>
    </dgm:pt>
    <dgm:pt modelId="{9485FCB7-C7B9-4441-BFCF-F76380EB0E7D}">
      <dgm:prSet phldrT="[Text]"/>
      <dgm:spPr/>
      <dgm:t>
        <a:bodyPr/>
        <a:lstStyle/>
        <a:p>
          <a:r>
            <a:rPr lang="en-US" dirty="0"/>
            <a:t>Should be able to update ticket status – Pending or Completed</a:t>
          </a:r>
        </a:p>
      </dgm:t>
    </dgm:pt>
    <dgm:pt modelId="{015ED1D5-08A6-45E6-B304-91129E156273}" type="parTrans" cxnId="{C685FC5C-A559-4C09-BE0C-A553555085FE}">
      <dgm:prSet/>
      <dgm:spPr/>
      <dgm:t>
        <a:bodyPr/>
        <a:lstStyle/>
        <a:p>
          <a:endParaRPr lang="en-US"/>
        </a:p>
      </dgm:t>
    </dgm:pt>
    <dgm:pt modelId="{A3C8F2C9-79BB-49ED-80DF-D76A4C0F334B}" type="sibTrans" cxnId="{C685FC5C-A559-4C09-BE0C-A553555085FE}">
      <dgm:prSet/>
      <dgm:spPr/>
      <dgm:t>
        <a:bodyPr/>
        <a:lstStyle/>
        <a:p>
          <a:endParaRPr lang="en-US"/>
        </a:p>
      </dgm:t>
    </dgm:pt>
    <dgm:pt modelId="{8D42A42C-D139-47CD-B928-39AE7B02A433}">
      <dgm:prSet phldrT="[Text]"/>
      <dgm:spPr/>
      <dgm:t>
        <a:bodyPr/>
        <a:lstStyle/>
        <a:p>
          <a:r>
            <a:rPr lang="en-US" dirty="0"/>
            <a:t>Should be able to register for the promotion plan </a:t>
          </a:r>
        </a:p>
      </dgm:t>
    </dgm:pt>
    <dgm:pt modelId="{B394A8DE-7338-4DF3-888C-5C8303D89812}" type="parTrans" cxnId="{E9791F82-9CCA-4AAA-A8AC-2D8C56B04280}">
      <dgm:prSet/>
      <dgm:spPr/>
      <dgm:t>
        <a:bodyPr/>
        <a:lstStyle/>
        <a:p>
          <a:endParaRPr lang="en-US"/>
        </a:p>
      </dgm:t>
    </dgm:pt>
    <dgm:pt modelId="{9EE179FC-CE9F-4466-8562-00B18855F64A}" type="sibTrans" cxnId="{E9791F82-9CCA-4AAA-A8AC-2D8C56B04280}">
      <dgm:prSet/>
      <dgm:spPr/>
      <dgm:t>
        <a:bodyPr/>
        <a:lstStyle/>
        <a:p>
          <a:endParaRPr lang="en-US"/>
        </a:p>
      </dgm:t>
    </dgm:pt>
    <dgm:pt modelId="{B56BA1B0-BAD1-4D23-9FCE-BD8AF64840F8}">
      <dgm:prSet phldrT="[Text]"/>
      <dgm:spPr/>
      <dgm:t>
        <a:bodyPr/>
        <a:lstStyle/>
        <a:p>
          <a:r>
            <a:rPr lang="en-US" dirty="0"/>
            <a:t>Consumer</a:t>
          </a:r>
        </a:p>
      </dgm:t>
    </dgm:pt>
    <dgm:pt modelId="{DFCF3B36-7B38-4407-85DC-120EAC3110CA}" type="parTrans" cxnId="{53682C54-3ED1-49D1-ADC6-9995D30DD4AB}">
      <dgm:prSet/>
      <dgm:spPr/>
      <dgm:t>
        <a:bodyPr/>
        <a:lstStyle/>
        <a:p>
          <a:endParaRPr lang="en-US"/>
        </a:p>
      </dgm:t>
    </dgm:pt>
    <dgm:pt modelId="{582D8337-E795-4D79-B350-71F854EB7034}" type="sibTrans" cxnId="{53682C54-3ED1-49D1-ADC6-9995D30DD4AB}">
      <dgm:prSet/>
      <dgm:spPr/>
      <dgm:t>
        <a:bodyPr/>
        <a:lstStyle/>
        <a:p>
          <a:endParaRPr lang="en-US"/>
        </a:p>
      </dgm:t>
    </dgm:pt>
    <dgm:pt modelId="{8C6FE837-1C52-4B60-85D3-57246BFA9A92}">
      <dgm:prSet/>
      <dgm:spPr/>
      <dgm:t>
        <a:bodyPr/>
        <a:lstStyle/>
        <a:p>
          <a:r>
            <a:rPr lang="en-US" dirty="0"/>
            <a:t>Should be able to view food that is available for donation</a:t>
          </a:r>
        </a:p>
      </dgm:t>
    </dgm:pt>
    <dgm:pt modelId="{45E6A0B2-EB68-4329-AD78-BD314448DC2F}" type="parTrans" cxnId="{19CA272C-C69C-4E29-9760-2C0051B00A60}">
      <dgm:prSet/>
      <dgm:spPr/>
      <dgm:t>
        <a:bodyPr/>
        <a:lstStyle/>
        <a:p>
          <a:endParaRPr lang="en-US"/>
        </a:p>
      </dgm:t>
    </dgm:pt>
    <dgm:pt modelId="{E08AC03A-390E-48D4-AFA9-6C74AE2F83A6}" type="sibTrans" cxnId="{19CA272C-C69C-4E29-9760-2C0051B00A60}">
      <dgm:prSet/>
      <dgm:spPr/>
      <dgm:t>
        <a:bodyPr/>
        <a:lstStyle/>
        <a:p>
          <a:endParaRPr lang="en-US"/>
        </a:p>
      </dgm:t>
    </dgm:pt>
    <dgm:pt modelId="{52013E8D-2319-4CC2-9C5C-D6BF38E86094}">
      <dgm:prSet/>
      <dgm:spPr/>
      <dgm:t>
        <a:bodyPr/>
        <a:lstStyle/>
        <a:p>
          <a:r>
            <a:rPr lang="en-US" dirty="0"/>
            <a:t>Should be able to place and track the food request</a:t>
          </a:r>
        </a:p>
      </dgm:t>
    </dgm:pt>
    <dgm:pt modelId="{85660215-1F1B-4327-B646-16DDDC876B39}" type="parTrans" cxnId="{8BF57295-5265-4592-B5B6-8DE5C4938315}">
      <dgm:prSet/>
      <dgm:spPr/>
      <dgm:t>
        <a:bodyPr/>
        <a:lstStyle/>
        <a:p>
          <a:endParaRPr lang="en-US"/>
        </a:p>
      </dgm:t>
    </dgm:pt>
    <dgm:pt modelId="{A788E682-C471-4374-940D-B2B6EA4E0061}" type="sibTrans" cxnId="{8BF57295-5265-4592-B5B6-8DE5C4938315}">
      <dgm:prSet/>
      <dgm:spPr/>
      <dgm:t>
        <a:bodyPr/>
        <a:lstStyle/>
        <a:p>
          <a:endParaRPr lang="en-US"/>
        </a:p>
      </dgm:t>
    </dgm:pt>
    <dgm:pt modelId="{17B8A7E2-BB37-495C-B785-1E3BC4F847AD}">
      <dgm:prSet/>
      <dgm:spPr/>
      <dgm:t>
        <a:bodyPr/>
        <a:lstStyle/>
        <a:p>
          <a:r>
            <a:rPr lang="en-US" dirty="0"/>
            <a:t>Should be able to confirm correct delivery of order and report incorrect order</a:t>
          </a:r>
        </a:p>
      </dgm:t>
    </dgm:pt>
    <dgm:pt modelId="{A9760E1C-E1F5-4C81-9F58-BF9071E3A0D0}" type="parTrans" cxnId="{BB4E6993-1DDE-4553-A200-284A3121F083}">
      <dgm:prSet/>
      <dgm:spPr/>
      <dgm:t>
        <a:bodyPr/>
        <a:lstStyle/>
        <a:p>
          <a:endParaRPr lang="en-US"/>
        </a:p>
      </dgm:t>
    </dgm:pt>
    <dgm:pt modelId="{2F184416-E111-49D8-98D9-4A9B5958A77D}" type="sibTrans" cxnId="{BB4E6993-1DDE-4553-A200-284A3121F083}">
      <dgm:prSet/>
      <dgm:spPr/>
      <dgm:t>
        <a:bodyPr/>
        <a:lstStyle/>
        <a:p>
          <a:endParaRPr lang="en-US"/>
        </a:p>
      </dgm:t>
    </dgm:pt>
    <dgm:pt modelId="{4FFCBBBA-D9CD-4CFE-AC5D-0CDFE72EA6A1}">
      <dgm:prSet/>
      <dgm:spPr/>
      <dgm:t>
        <a:bodyPr/>
        <a:lstStyle/>
        <a:p>
          <a:r>
            <a:rPr lang="en-US" dirty="0"/>
            <a:t>Should be able to view his daily pick-up and delivery tasks</a:t>
          </a:r>
        </a:p>
      </dgm:t>
    </dgm:pt>
    <dgm:pt modelId="{89606D9E-B47C-462B-B84A-FD6F47B2E9C5}" type="parTrans" cxnId="{0075238D-ECF2-43BF-8CDC-CBA6C8477A44}">
      <dgm:prSet/>
      <dgm:spPr/>
      <dgm:t>
        <a:bodyPr/>
        <a:lstStyle/>
        <a:p>
          <a:endParaRPr lang="en-US"/>
        </a:p>
      </dgm:t>
    </dgm:pt>
    <dgm:pt modelId="{63D044DD-03C3-4A09-813E-F8228C9D2303}" type="sibTrans" cxnId="{0075238D-ECF2-43BF-8CDC-CBA6C8477A44}">
      <dgm:prSet/>
      <dgm:spPr/>
      <dgm:t>
        <a:bodyPr/>
        <a:lstStyle/>
        <a:p>
          <a:endParaRPr lang="en-US"/>
        </a:p>
      </dgm:t>
    </dgm:pt>
    <dgm:pt modelId="{B4D7D0F1-680C-478E-A532-5707C0075040}">
      <dgm:prSet/>
      <dgm:spPr/>
      <dgm:t>
        <a:bodyPr/>
        <a:lstStyle/>
        <a:p>
          <a:r>
            <a:rPr lang="en-US" dirty="0"/>
            <a:t>Should be able to get e-sign from customer on correct delivery</a:t>
          </a:r>
        </a:p>
      </dgm:t>
    </dgm:pt>
    <dgm:pt modelId="{556F56AA-681C-4AC9-BD37-AF499F01575E}" type="parTrans" cxnId="{8083F469-D7EB-4966-9F05-51F33B69C3D2}">
      <dgm:prSet/>
      <dgm:spPr/>
      <dgm:t>
        <a:bodyPr/>
        <a:lstStyle/>
        <a:p>
          <a:endParaRPr lang="en-US"/>
        </a:p>
      </dgm:t>
    </dgm:pt>
    <dgm:pt modelId="{8ED0EC61-3A46-4902-A702-7A4D4D44CA7E}" type="sibTrans" cxnId="{8083F469-D7EB-4966-9F05-51F33B69C3D2}">
      <dgm:prSet/>
      <dgm:spPr/>
      <dgm:t>
        <a:bodyPr/>
        <a:lstStyle/>
        <a:p>
          <a:endParaRPr lang="en-US"/>
        </a:p>
      </dgm:t>
    </dgm:pt>
    <dgm:pt modelId="{EA4F94AE-3FBF-4050-887D-555FBF2509F4}">
      <dgm:prSet phldrT="[Text]"/>
      <dgm:spPr/>
      <dgm:t>
        <a:bodyPr/>
        <a:lstStyle/>
        <a:p>
          <a:r>
            <a:rPr lang="en-US" dirty="0"/>
            <a:t>Should be able to generate tickets for the issues and prioritize them</a:t>
          </a:r>
        </a:p>
      </dgm:t>
    </dgm:pt>
    <dgm:pt modelId="{69D2BA8F-7A51-4B13-8A9A-1A646DFC6935}" type="parTrans" cxnId="{ECF5035B-FEFD-4743-A760-50E849871362}">
      <dgm:prSet/>
      <dgm:spPr/>
      <dgm:t>
        <a:bodyPr/>
        <a:lstStyle/>
        <a:p>
          <a:endParaRPr lang="en-US"/>
        </a:p>
      </dgm:t>
    </dgm:pt>
    <dgm:pt modelId="{DCDD5A68-3B33-4378-B8BB-042927779FC4}" type="sibTrans" cxnId="{ECF5035B-FEFD-4743-A760-50E849871362}">
      <dgm:prSet/>
      <dgm:spPr/>
      <dgm:t>
        <a:bodyPr/>
        <a:lstStyle/>
        <a:p>
          <a:endParaRPr lang="en-US"/>
        </a:p>
      </dgm:t>
    </dgm:pt>
    <dgm:pt modelId="{7E320DD4-05F3-4A7E-B689-93A11B2666B1}">
      <dgm:prSet/>
      <dgm:spPr/>
      <dgm:t>
        <a:bodyPr/>
        <a:lstStyle/>
        <a:p>
          <a:r>
            <a:rPr lang="en-US" dirty="0"/>
            <a:t>Should be able to update his task status and report any issue</a:t>
          </a:r>
        </a:p>
      </dgm:t>
    </dgm:pt>
    <dgm:pt modelId="{B4B759A0-211B-4583-AABE-EFDF702AD214}" type="parTrans" cxnId="{9F7FAF63-00A7-4D56-8367-A612DB4C4F7B}">
      <dgm:prSet/>
      <dgm:spPr/>
      <dgm:t>
        <a:bodyPr/>
        <a:lstStyle/>
        <a:p>
          <a:endParaRPr lang="en-US"/>
        </a:p>
      </dgm:t>
    </dgm:pt>
    <dgm:pt modelId="{4AB2D9C7-18D6-4A83-BA84-D43B7327CA70}" type="sibTrans" cxnId="{9F7FAF63-00A7-4D56-8367-A612DB4C4F7B}">
      <dgm:prSet/>
      <dgm:spPr/>
      <dgm:t>
        <a:bodyPr/>
        <a:lstStyle/>
        <a:p>
          <a:endParaRPr lang="en-US"/>
        </a:p>
      </dgm:t>
    </dgm:pt>
    <dgm:pt modelId="{98D66C36-B8B5-4E5B-8F51-295F69B4A911}" type="pres">
      <dgm:prSet presAssocID="{A45514F1-FD55-426E-9271-AC0AFFFD6E8A}" presName="linearFlow" presStyleCnt="0">
        <dgm:presLayoutVars>
          <dgm:dir/>
          <dgm:animLvl val="lvl"/>
          <dgm:resizeHandles val="exact"/>
        </dgm:presLayoutVars>
      </dgm:prSet>
      <dgm:spPr/>
    </dgm:pt>
    <dgm:pt modelId="{E99A6E70-85D0-4FC8-9B09-05E03F4F6944}" type="pres">
      <dgm:prSet presAssocID="{3921AA85-BAD4-4AFB-9E61-3791EBAFA872}" presName="composite" presStyleCnt="0"/>
      <dgm:spPr/>
    </dgm:pt>
    <dgm:pt modelId="{5BF3C04E-1532-4DAB-8753-8D9AE45DBC71}" type="pres">
      <dgm:prSet presAssocID="{3921AA85-BAD4-4AFB-9E61-3791EBAFA87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D7981F7-A4EA-4173-BF15-A89021793207}" type="pres">
      <dgm:prSet presAssocID="{3921AA85-BAD4-4AFB-9E61-3791EBAFA872}" presName="descendantText" presStyleLbl="alignAcc1" presStyleIdx="0" presStyleCnt="4">
        <dgm:presLayoutVars>
          <dgm:bulletEnabled val="1"/>
        </dgm:presLayoutVars>
      </dgm:prSet>
      <dgm:spPr/>
    </dgm:pt>
    <dgm:pt modelId="{5631E441-479C-4283-A39C-6CCB0C9CB615}" type="pres">
      <dgm:prSet presAssocID="{E5A044C8-9BDC-4AFE-9AB4-A2EBC42D6FAA}" presName="sp" presStyleCnt="0"/>
      <dgm:spPr/>
    </dgm:pt>
    <dgm:pt modelId="{D07F9AC9-B743-498B-9F07-EFDAB99BDF38}" type="pres">
      <dgm:prSet presAssocID="{B56BA1B0-BAD1-4D23-9FCE-BD8AF64840F8}" presName="composite" presStyleCnt="0"/>
      <dgm:spPr/>
    </dgm:pt>
    <dgm:pt modelId="{F0799440-5A94-423C-A2C5-21A4D3CC2781}" type="pres">
      <dgm:prSet presAssocID="{B56BA1B0-BAD1-4D23-9FCE-BD8AF64840F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ADDA7D8-197C-476E-939B-CC72C70A4045}" type="pres">
      <dgm:prSet presAssocID="{B56BA1B0-BAD1-4D23-9FCE-BD8AF64840F8}" presName="descendantText" presStyleLbl="alignAcc1" presStyleIdx="1" presStyleCnt="4">
        <dgm:presLayoutVars>
          <dgm:bulletEnabled val="1"/>
        </dgm:presLayoutVars>
      </dgm:prSet>
      <dgm:spPr/>
    </dgm:pt>
    <dgm:pt modelId="{D2CA09F3-3B98-4D0C-9AD6-19897C430ECB}" type="pres">
      <dgm:prSet presAssocID="{582D8337-E795-4D79-B350-71F854EB7034}" presName="sp" presStyleCnt="0"/>
      <dgm:spPr/>
    </dgm:pt>
    <dgm:pt modelId="{D7ACDBC3-C07E-4FED-A2A6-955571DF4FBD}" type="pres">
      <dgm:prSet presAssocID="{0B0E4EC7-6F28-45C3-BFA7-A831562FD1A4}" presName="composite" presStyleCnt="0"/>
      <dgm:spPr/>
    </dgm:pt>
    <dgm:pt modelId="{AD5482E4-65ED-4058-ACE4-C3D55960E430}" type="pres">
      <dgm:prSet presAssocID="{0B0E4EC7-6F28-45C3-BFA7-A831562FD1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5932D00-7D83-4421-9974-8075D5AFA027}" type="pres">
      <dgm:prSet presAssocID="{0B0E4EC7-6F28-45C3-BFA7-A831562FD1A4}" presName="descendantText" presStyleLbl="alignAcc1" presStyleIdx="2" presStyleCnt="4">
        <dgm:presLayoutVars>
          <dgm:bulletEnabled val="1"/>
        </dgm:presLayoutVars>
      </dgm:prSet>
      <dgm:spPr/>
    </dgm:pt>
    <dgm:pt modelId="{82CA555D-9679-428A-9A2C-80DCCF0B5D1C}" type="pres">
      <dgm:prSet presAssocID="{D73B5F23-5870-4E19-B4B9-4429543D8E3C}" presName="sp" presStyleCnt="0"/>
      <dgm:spPr/>
    </dgm:pt>
    <dgm:pt modelId="{657ED148-EF7D-4E15-88EC-2E6177DCB255}" type="pres">
      <dgm:prSet presAssocID="{0CAB45B1-AE84-42D4-88AB-8115EA9528DC}" presName="composite" presStyleCnt="0"/>
      <dgm:spPr/>
    </dgm:pt>
    <dgm:pt modelId="{7E55D6EF-5DBC-4F9A-B990-CFE337AF8F89}" type="pres">
      <dgm:prSet presAssocID="{0CAB45B1-AE84-42D4-88AB-8115EA9528D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4344BC7-EF06-4916-BC7C-E1F75DEC1183}" type="pres">
      <dgm:prSet presAssocID="{0CAB45B1-AE84-42D4-88AB-8115EA9528D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3682C54-3ED1-49D1-ADC6-9995D30DD4AB}" srcId="{A45514F1-FD55-426E-9271-AC0AFFFD6E8A}" destId="{B56BA1B0-BAD1-4D23-9FCE-BD8AF64840F8}" srcOrd="1" destOrd="0" parTransId="{DFCF3B36-7B38-4407-85DC-120EAC3110CA}" sibTransId="{582D8337-E795-4D79-B350-71F854EB7034}"/>
    <dgm:cxn modelId="{392D172D-B144-4A46-8E41-A8548F277076}" type="presOf" srcId="{8C6FE837-1C52-4B60-85D3-57246BFA9A92}" destId="{5ADDA7D8-197C-476E-939B-CC72C70A4045}" srcOrd="0" destOrd="0" presId="urn:microsoft.com/office/officeart/2005/8/layout/chevron2"/>
    <dgm:cxn modelId="{8BF57295-5265-4592-B5B6-8DE5C4938315}" srcId="{B56BA1B0-BAD1-4D23-9FCE-BD8AF64840F8}" destId="{52013E8D-2319-4CC2-9C5C-D6BF38E86094}" srcOrd="1" destOrd="0" parTransId="{85660215-1F1B-4327-B646-16DDDC876B39}" sibTransId="{A788E682-C471-4374-940D-B2B6EA4E0061}"/>
    <dgm:cxn modelId="{E9791F82-9CCA-4AAA-A8AC-2D8C56B04280}" srcId="{3921AA85-BAD4-4AFB-9E61-3791EBAFA872}" destId="{8D42A42C-D139-47CD-B928-39AE7B02A433}" srcOrd="1" destOrd="0" parTransId="{B394A8DE-7338-4DF3-888C-5C8303D89812}" sibTransId="{9EE179FC-CE9F-4466-8562-00B18855F64A}"/>
    <dgm:cxn modelId="{1B4BB0E7-E1C0-4289-8627-E7EAE6CA3E7E}" srcId="{A45514F1-FD55-426E-9271-AC0AFFFD6E8A}" destId="{3921AA85-BAD4-4AFB-9E61-3791EBAFA872}" srcOrd="0" destOrd="0" parTransId="{EA9F8DC3-F3B3-4F80-9B98-53A9D3791173}" sibTransId="{E5A044C8-9BDC-4AFE-9AB4-A2EBC42D6FAA}"/>
    <dgm:cxn modelId="{B54BE17F-6AC1-4E16-9F84-2F7D09371C9D}" type="presOf" srcId="{1BC939EA-9430-440C-8639-F7319483E30C}" destId="{44344BC7-EF06-4916-BC7C-E1F75DEC1183}" srcOrd="0" destOrd="0" presId="urn:microsoft.com/office/officeart/2005/8/layout/chevron2"/>
    <dgm:cxn modelId="{F07856CE-050C-4659-BB54-567B70E65642}" type="presOf" srcId="{52013E8D-2319-4CC2-9C5C-D6BF38E86094}" destId="{5ADDA7D8-197C-476E-939B-CC72C70A4045}" srcOrd="0" destOrd="1" presId="urn:microsoft.com/office/officeart/2005/8/layout/chevron2"/>
    <dgm:cxn modelId="{0075238D-ECF2-43BF-8CDC-CBA6C8477A44}" srcId="{0B0E4EC7-6F28-45C3-BFA7-A831562FD1A4}" destId="{4FFCBBBA-D9CD-4CFE-AC5D-0CDFE72EA6A1}" srcOrd="0" destOrd="0" parTransId="{89606D9E-B47C-462B-B84A-FD6F47B2E9C5}" sibTransId="{63D044DD-03C3-4A09-813E-F8228C9D2303}"/>
    <dgm:cxn modelId="{9C82ECE9-452D-4724-83B9-5EF717D80054}" type="presOf" srcId="{8D42A42C-D139-47CD-B928-39AE7B02A433}" destId="{5D7981F7-A4EA-4173-BF15-A89021793207}" srcOrd="0" destOrd="1" presId="urn:microsoft.com/office/officeart/2005/8/layout/chevron2"/>
    <dgm:cxn modelId="{19CA272C-C69C-4E29-9760-2C0051B00A60}" srcId="{B56BA1B0-BAD1-4D23-9FCE-BD8AF64840F8}" destId="{8C6FE837-1C52-4B60-85D3-57246BFA9A92}" srcOrd="0" destOrd="0" parTransId="{45E6A0B2-EB68-4329-AD78-BD314448DC2F}" sibTransId="{E08AC03A-390E-48D4-AFA9-6C74AE2F83A6}"/>
    <dgm:cxn modelId="{4CA9A89F-8797-4BFB-A567-9D638C236DC6}" type="presOf" srcId="{A45514F1-FD55-426E-9271-AC0AFFFD6E8A}" destId="{98D66C36-B8B5-4E5B-8F51-295F69B4A911}" srcOrd="0" destOrd="0" presId="urn:microsoft.com/office/officeart/2005/8/layout/chevron2"/>
    <dgm:cxn modelId="{ECF5035B-FEFD-4743-A760-50E849871362}" srcId="{0CAB45B1-AE84-42D4-88AB-8115EA9528DC}" destId="{EA4F94AE-3FBF-4050-887D-555FBF2509F4}" srcOrd="1" destOrd="0" parTransId="{69D2BA8F-7A51-4B13-8A9A-1A646DFC6935}" sibTransId="{DCDD5A68-3B33-4378-B8BB-042927779FC4}"/>
    <dgm:cxn modelId="{C685FC5C-A559-4C09-BE0C-A553555085FE}" srcId="{0CAB45B1-AE84-42D4-88AB-8115EA9528DC}" destId="{9485FCB7-C7B9-4441-BFCF-F76380EB0E7D}" srcOrd="2" destOrd="0" parTransId="{015ED1D5-08A6-45E6-B304-91129E156273}" sibTransId="{A3C8F2C9-79BB-49ED-80DF-D76A4C0F334B}"/>
    <dgm:cxn modelId="{5BC6EC2F-B719-4C23-B46B-43B7889AA574}" srcId="{A45514F1-FD55-426E-9271-AC0AFFFD6E8A}" destId="{0B0E4EC7-6F28-45C3-BFA7-A831562FD1A4}" srcOrd="2" destOrd="0" parTransId="{9A333C2E-47FD-443A-A705-9A06D141E7EA}" sibTransId="{D73B5F23-5870-4E19-B4B9-4429543D8E3C}"/>
    <dgm:cxn modelId="{17E3EA0F-6B0D-47A2-903E-82B271CB1122}" type="presOf" srcId="{98D0F216-9CA6-47EB-89F3-EDA9178659A9}" destId="{5D7981F7-A4EA-4173-BF15-A89021793207}" srcOrd="0" destOrd="0" presId="urn:microsoft.com/office/officeart/2005/8/layout/chevron2"/>
    <dgm:cxn modelId="{061B24F7-2890-4633-A82F-D3A133112789}" srcId="{0CAB45B1-AE84-42D4-88AB-8115EA9528DC}" destId="{1BC939EA-9430-440C-8639-F7319483E30C}" srcOrd="0" destOrd="0" parTransId="{DFAA8924-90B7-44C4-A351-FDEA0ECFD1C1}" sibTransId="{E2A84D97-221F-47FD-98FD-EF2278366D30}"/>
    <dgm:cxn modelId="{8083F469-D7EB-4966-9F05-51F33B69C3D2}" srcId="{0B0E4EC7-6F28-45C3-BFA7-A831562FD1A4}" destId="{B4D7D0F1-680C-478E-A532-5707C0075040}" srcOrd="1" destOrd="0" parTransId="{556F56AA-681C-4AC9-BD37-AF499F01575E}" sibTransId="{8ED0EC61-3A46-4902-A702-7A4D4D44CA7E}"/>
    <dgm:cxn modelId="{65683E42-8D19-4B66-B007-B797E9B95D8B}" type="presOf" srcId="{B4D7D0F1-680C-478E-A532-5707C0075040}" destId="{D5932D00-7D83-4421-9974-8075D5AFA027}" srcOrd="0" destOrd="1" presId="urn:microsoft.com/office/officeart/2005/8/layout/chevron2"/>
    <dgm:cxn modelId="{11EACCE0-F7CB-4CC5-8ACA-39890F82DE79}" srcId="{3921AA85-BAD4-4AFB-9E61-3791EBAFA872}" destId="{98D0F216-9CA6-47EB-89F3-EDA9178659A9}" srcOrd="0" destOrd="0" parTransId="{8CE93B62-EDA3-4626-A813-13454956D6C0}" sibTransId="{861B3340-82D5-40E1-A17B-BD3A3A2C47D5}"/>
    <dgm:cxn modelId="{4C357BC2-DB2D-47CF-B7CB-A07AA5E6E1DB}" type="presOf" srcId="{B56BA1B0-BAD1-4D23-9FCE-BD8AF64840F8}" destId="{F0799440-5A94-423C-A2C5-21A4D3CC2781}" srcOrd="0" destOrd="0" presId="urn:microsoft.com/office/officeart/2005/8/layout/chevron2"/>
    <dgm:cxn modelId="{B228D2A5-D57F-4C20-927B-A61181715DC5}" type="presOf" srcId="{7E320DD4-05F3-4A7E-B689-93A11B2666B1}" destId="{D5932D00-7D83-4421-9974-8075D5AFA027}" srcOrd="0" destOrd="2" presId="urn:microsoft.com/office/officeart/2005/8/layout/chevron2"/>
    <dgm:cxn modelId="{9F7FAF63-00A7-4D56-8367-A612DB4C4F7B}" srcId="{0B0E4EC7-6F28-45C3-BFA7-A831562FD1A4}" destId="{7E320DD4-05F3-4A7E-B689-93A11B2666B1}" srcOrd="2" destOrd="0" parTransId="{B4B759A0-211B-4583-AABE-EFDF702AD214}" sibTransId="{4AB2D9C7-18D6-4A83-BA84-D43B7327CA70}"/>
    <dgm:cxn modelId="{E97FEFE2-B441-4BBE-9640-F077E75E04BB}" type="presOf" srcId="{4FFCBBBA-D9CD-4CFE-AC5D-0CDFE72EA6A1}" destId="{D5932D00-7D83-4421-9974-8075D5AFA027}" srcOrd="0" destOrd="0" presId="urn:microsoft.com/office/officeart/2005/8/layout/chevron2"/>
    <dgm:cxn modelId="{30A028AE-EB92-4337-AAF2-435A2F08F511}" type="presOf" srcId="{9485FCB7-C7B9-4441-BFCF-F76380EB0E7D}" destId="{44344BC7-EF06-4916-BC7C-E1F75DEC1183}" srcOrd="0" destOrd="2" presId="urn:microsoft.com/office/officeart/2005/8/layout/chevron2"/>
    <dgm:cxn modelId="{56E191DD-C5E9-4883-AF54-A28DDEBBA156}" type="presOf" srcId="{0CAB45B1-AE84-42D4-88AB-8115EA9528DC}" destId="{7E55D6EF-5DBC-4F9A-B990-CFE337AF8F89}" srcOrd="0" destOrd="0" presId="urn:microsoft.com/office/officeart/2005/8/layout/chevron2"/>
    <dgm:cxn modelId="{BB4E6993-1DDE-4553-A200-284A3121F083}" srcId="{B56BA1B0-BAD1-4D23-9FCE-BD8AF64840F8}" destId="{17B8A7E2-BB37-495C-B785-1E3BC4F847AD}" srcOrd="2" destOrd="0" parTransId="{A9760E1C-E1F5-4C81-9F58-BF9071E3A0D0}" sibTransId="{2F184416-E111-49D8-98D9-4A9B5958A77D}"/>
    <dgm:cxn modelId="{B8F55E9E-DF3D-46A8-8096-ABF191CC266F}" type="presOf" srcId="{EA4F94AE-3FBF-4050-887D-555FBF2509F4}" destId="{44344BC7-EF06-4916-BC7C-E1F75DEC1183}" srcOrd="0" destOrd="1" presId="urn:microsoft.com/office/officeart/2005/8/layout/chevron2"/>
    <dgm:cxn modelId="{60A90F0D-6B3B-46AE-89E5-CC73A3AE639E}" srcId="{A45514F1-FD55-426E-9271-AC0AFFFD6E8A}" destId="{0CAB45B1-AE84-42D4-88AB-8115EA9528DC}" srcOrd="3" destOrd="0" parTransId="{94A32161-B7D8-44BC-A043-6F8183AC5099}" sibTransId="{C600D614-890E-4FCE-987B-236C32884177}"/>
    <dgm:cxn modelId="{13ACAA07-B935-49F9-BAE7-A42F3EEE1414}" type="presOf" srcId="{0B0E4EC7-6F28-45C3-BFA7-A831562FD1A4}" destId="{AD5482E4-65ED-4058-ACE4-C3D55960E430}" srcOrd="0" destOrd="0" presId="urn:microsoft.com/office/officeart/2005/8/layout/chevron2"/>
    <dgm:cxn modelId="{71844F9A-AEA8-437C-809D-8C85EAB427B6}" type="presOf" srcId="{3921AA85-BAD4-4AFB-9E61-3791EBAFA872}" destId="{5BF3C04E-1532-4DAB-8753-8D9AE45DBC71}" srcOrd="0" destOrd="0" presId="urn:microsoft.com/office/officeart/2005/8/layout/chevron2"/>
    <dgm:cxn modelId="{C6861305-BC8F-462B-9058-A9231E187C21}" type="presOf" srcId="{17B8A7E2-BB37-495C-B785-1E3BC4F847AD}" destId="{5ADDA7D8-197C-476E-939B-CC72C70A4045}" srcOrd="0" destOrd="2" presId="urn:microsoft.com/office/officeart/2005/8/layout/chevron2"/>
    <dgm:cxn modelId="{1E412DB6-90A8-4A75-9D68-09BBAF37AB2F}" type="presParOf" srcId="{98D66C36-B8B5-4E5B-8F51-295F69B4A911}" destId="{E99A6E70-85D0-4FC8-9B09-05E03F4F6944}" srcOrd="0" destOrd="0" presId="urn:microsoft.com/office/officeart/2005/8/layout/chevron2"/>
    <dgm:cxn modelId="{959B6934-13BA-4962-9649-53BE5ABDD40F}" type="presParOf" srcId="{E99A6E70-85D0-4FC8-9B09-05E03F4F6944}" destId="{5BF3C04E-1532-4DAB-8753-8D9AE45DBC71}" srcOrd="0" destOrd="0" presId="urn:microsoft.com/office/officeart/2005/8/layout/chevron2"/>
    <dgm:cxn modelId="{108FBCE4-9688-4E3F-BAA4-32C8567C90D4}" type="presParOf" srcId="{E99A6E70-85D0-4FC8-9B09-05E03F4F6944}" destId="{5D7981F7-A4EA-4173-BF15-A89021793207}" srcOrd="1" destOrd="0" presId="urn:microsoft.com/office/officeart/2005/8/layout/chevron2"/>
    <dgm:cxn modelId="{64463457-4A5D-4223-AE84-E3136024A1AB}" type="presParOf" srcId="{98D66C36-B8B5-4E5B-8F51-295F69B4A911}" destId="{5631E441-479C-4283-A39C-6CCB0C9CB615}" srcOrd="1" destOrd="0" presId="urn:microsoft.com/office/officeart/2005/8/layout/chevron2"/>
    <dgm:cxn modelId="{DD658AFA-8DB5-4982-BA13-A7AE56544750}" type="presParOf" srcId="{98D66C36-B8B5-4E5B-8F51-295F69B4A911}" destId="{D07F9AC9-B743-498B-9F07-EFDAB99BDF38}" srcOrd="2" destOrd="0" presId="urn:microsoft.com/office/officeart/2005/8/layout/chevron2"/>
    <dgm:cxn modelId="{0C6B0BC4-656B-4562-8642-15345803969D}" type="presParOf" srcId="{D07F9AC9-B743-498B-9F07-EFDAB99BDF38}" destId="{F0799440-5A94-423C-A2C5-21A4D3CC2781}" srcOrd="0" destOrd="0" presId="urn:microsoft.com/office/officeart/2005/8/layout/chevron2"/>
    <dgm:cxn modelId="{968E92EB-8DAF-4862-901E-57D45E8365DC}" type="presParOf" srcId="{D07F9AC9-B743-498B-9F07-EFDAB99BDF38}" destId="{5ADDA7D8-197C-476E-939B-CC72C70A4045}" srcOrd="1" destOrd="0" presId="urn:microsoft.com/office/officeart/2005/8/layout/chevron2"/>
    <dgm:cxn modelId="{E625744E-6C87-491D-8A05-446AE068D721}" type="presParOf" srcId="{98D66C36-B8B5-4E5B-8F51-295F69B4A911}" destId="{D2CA09F3-3B98-4D0C-9AD6-19897C430ECB}" srcOrd="3" destOrd="0" presId="urn:microsoft.com/office/officeart/2005/8/layout/chevron2"/>
    <dgm:cxn modelId="{32ABF93C-FB60-4072-A7FA-17A68585DDA2}" type="presParOf" srcId="{98D66C36-B8B5-4E5B-8F51-295F69B4A911}" destId="{D7ACDBC3-C07E-4FED-A2A6-955571DF4FBD}" srcOrd="4" destOrd="0" presId="urn:microsoft.com/office/officeart/2005/8/layout/chevron2"/>
    <dgm:cxn modelId="{FEE5CEED-49AD-4E92-9A1F-D8932C5011A7}" type="presParOf" srcId="{D7ACDBC3-C07E-4FED-A2A6-955571DF4FBD}" destId="{AD5482E4-65ED-4058-ACE4-C3D55960E430}" srcOrd="0" destOrd="0" presId="urn:microsoft.com/office/officeart/2005/8/layout/chevron2"/>
    <dgm:cxn modelId="{7AAE7612-7DD2-48BF-B2C7-A2842818F07D}" type="presParOf" srcId="{D7ACDBC3-C07E-4FED-A2A6-955571DF4FBD}" destId="{D5932D00-7D83-4421-9974-8075D5AFA027}" srcOrd="1" destOrd="0" presId="urn:microsoft.com/office/officeart/2005/8/layout/chevron2"/>
    <dgm:cxn modelId="{0E8D638D-DE7D-4E2E-AA68-B92E0BC827E6}" type="presParOf" srcId="{98D66C36-B8B5-4E5B-8F51-295F69B4A911}" destId="{82CA555D-9679-428A-9A2C-80DCCF0B5D1C}" srcOrd="5" destOrd="0" presId="urn:microsoft.com/office/officeart/2005/8/layout/chevron2"/>
    <dgm:cxn modelId="{B555655E-7AB7-455F-A0A8-CE6B729846A2}" type="presParOf" srcId="{98D66C36-B8B5-4E5B-8F51-295F69B4A911}" destId="{657ED148-EF7D-4E15-88EC-2E6177DCB255}" srcOrd="6" destOrd="0" presId="urn:microsoft.com/office/officeart/2005/8/layout/chevron2"/>
    <dgm:cxn modelId="{5431B3BA-B7F4-411D-916F-D47A90B57508}" type="presParOf" srcId="{657ED148-EF7D-4E15-88EC-2E6177DCB255}" destId="{7E55D6EF-5DBC-4F9A-B990-CFE337AF8F89}" srcOrd="0" destOrd="0" presId="urn:microsoft.com/office/officeart/2005/8/layout/chevron2"/>
    <dgm:cxn modelId="{36CB95AD-8CF0-472D-AD26-67FADB5F7747}" type="presParOf" srcId="{657ED148-EF7D-4E15-88EC-2E6177DCB255}" destId="{44344BC7-EF06-4916-BC7C-E1F75DEC11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585A6-EE08-47BF-8A53-7C9131C530F0}">
      <dsp:nvSpPr>
        <dsp:cNvPr id="0" name=""/>
        <dsp:cNvSpPr/>
      </dsp:nvSpPr>
      <dsp:spPr>
        <a:xfrm>
          <a:off x="4579813" y="2523388"/>
          <a:ext cx="1870028" cy="1870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FOOD WASTAGE</a:t>
          </a:r>
        </a:p>
      </dsp:txBody>
      <dsp:txXfrm>
        <a:off x="4853672" y="2797247"/>
        <a:ext cx="1322310" cy="1322310"/>
      </dsp:txXfrm>
    </dsp:sp>
    <dsp:sp modelId="{FF5677B0-DD57-477C-AAB2-47885BB91B4D}">
      <dsp:nvSpPr>
        <dsp:cNvPr id="0" name=""/>
        <dsp:cNvSpPr/>
      </dsp:nvSpPr>
      <dsp:spPr>
        <a:xfrm rot="10800000">
          <a:off x="2767364" y="3191923"/>
          <a:ext cx="1712764" cy="5329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97721-0516-404B-A468-985DC877E529}">
      <dsp:nvSpPr>
        <dsp:cNvPr id="0" name=""/>
        <dsp:cNvSpPr/>
      </dsp:nvSpPr>
      <dsp:spPr>
        <a:xfrm>
          <a:off x="1879394" y="2747792"/>
          <a:ext cx="1775941" cy="142122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  <a:latin typeface="Gill Sans MT" panose="020B0502020104020203"/>
              <a:ea typeface="+mn-ea"/>
              <a:cs typeface="+mn-cs"/>
            </a:rPr>
            <a:t>Generates 3.3 billion tonnes of greenhouse gases </a:t>
          </a:r>
          <a:endParaRPr lang="en-US" sz="1500" kern="1200" dirty="0">
            <a:solidFill>
              <a:schemeClr val="tx1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921020" y="2789418"/>
        <a:ext cx="1692689" cy="1337969"/>
      </dsp:txXfrm>
    </dsp:sp>
    <dsp:sp modelId="{A8E8FA6A-DE39-460E-B399-95045DA0A569}">
      <dsp:nvSpPr>
        <dsp:cNvPr id="0" name=""/>
        <dsp:cNvSpPr/>
      </dsp:nvSpPr>
      <dsp:spPr>
        <a:xfrm rot="13500000">
          <a:off x="3321249" y="1854727"/>
          <a:ext cx="1712764" cy="5329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5B7E6-172C-4480-9C90-69CA17BFA510}">
      <dsp:nvSpPr>
        <dsp:cNvPr id="0" name=""/>
        <dsp:cNvSpPr/>
      </dsp:nvSpPr>
      <dsp:spPr>
        <a:xfrm>
          <a:off x="2683814" y="805041"/>
          <a:ext cx="1776527" cy="142122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Poor nutrition causes nearly 45% of deaths in children under five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725440" y="846667"/>
        <a:ext cx="1693275" cy="1337969"/>
      </dsp:txXfrm>
    </dsp:sp>
    <dsp:sp modelId="{C30719CD-8DB5-44C2-93DB-4888DBCA699F}">
      <dsp:nvSpPr>
        <dsp:cNvPr id="0" name=""/>
        <dsp:cNvSpPr/>
      </dsp:nvSpPr>
      <dsp:spPr>
        <a:xfrm rot="16200000">
          <a:off x="4658446" y="1300842"/>
          <a:ext cx="1712764" cy="5329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C1B0-90E2-4438-BA32-9F952E7F5AFD}">
      <dsp:nvSpPr>
        <dsp:cNvPr id="0" name=""/>
        <dsp:cNvSpPr/>
      </dsp:nvSpPr>
      <dsp:spPr>
        <a:xfrm>
          <a:off x="4626564" y="328"/>
          <a:ext cx="1776527" cy="142122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About 40 million tonnes of food wasted in US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668190" y="41954"/>
        <a:ext cx="1693275" cy="1337969"/>
      </dsp:txXfrm>
    </dsp:sp>
    <dsp:sp modelId="{83327066-7206-477F-9E46-F29A0A818696}">
      <dsp:nvSpPr>
        <dsp:cNvPr id="0" name=""/>
        <dsp:cNvSpPr/>
      </dsp:nvSpPr>
      <dsp:spPr>
        <a:xfrm rot="18900000">
          <a:off x="5995642" y="1854727"/>
          <a:ext cx="1712764" cy="5329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4B31C-3F1A-4981-94AE-D670A36D5992}">
      <dsp:nvSpPr>
        <dsp:cNvPr id="0" name=""/>
        <dsp:cNvSpPr/>
      </dsp:nvSpPr>
      <dsp:spPr>
        <a:xfrm>
          <a:off x="6569314" y="805041"/>
          <a:ext cx="1776527" cy="142122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</a:rPr>
            <a:t>Uses about 1.4 billion hectares of land – 28 per cent of the world’s agricultural area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610940" y="846667"/>
        <a:ext cx="1693275" cy="1337969"/>
      </dsp:txXfrm>
    </dsp:sp>
    <dsp:sp modelId="{0205536B-3D57-48DF-BB1D-756141D29A3A}">
      <dsp:nvSpPr>
        <dsp:cNvPr id="0" name=""/>
        <dsp:cNvSpPr/>
      </dsp:nvSpPr>
      <dsp:spPr>
        <a:xfrm>
          <a:off x="6549527" y="3191923"/>
          <a:ext cx="1712764" cy="5329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4570-E50D-4AF2-8D39-EF9407D39AB4}">
      <dsp:nvSpPr>
        <dsp:cNvPr id="0" name=""/>
        <dsp:cNvSpPr/>
      </dsp:nvSpPr>
      <dsp:spPr>
        <a:xfrm>
          <a:off x="7374028" y="2747792"/>
          <a:ext cx="1776527" cy="142122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  <a:latin typeface="Gill Sans MT" panose="020B0502020104020203"/>
              <a:ea typeface="+mn-ea"/>
              <a:cs typeface="+mn-cs"/>
            </a:rPr>
            <a:t>IRRIGATION</a:t>
          </a:r>
          <a:r>
            <a:rPr lang="en-IN" sz="1500" kern="1200" dirty="0">
              <a:solidFill>
                <a:schemeClr val="tx1"/>
              </a:solidFill>
            </a:rPr>
            <a:t> water used would be enough for domestic needs (at 200 litres per person per day) of 9 billion people 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7415654" y="2789418"/>
        <a:ext cx="1693275" cy="1337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F93C-7A50-433A-AA56-2678C72CA2A9}">
      <dsp:nvSpPr>
        <dsp:cNvPr id="0" name=""/>
        <dsp:cNvSpPr/>
      </dsp:nvSpPr>
      <dsp:spPr>
        <a:xfrm rot="10800000">
          <a:off x="1396689" y="1783"/>
          <a:ext cx="3958277" cy="15987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9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Supplier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Supplies the left over food to avoid wastage and help the needy</a:t>
          </a:r>
        </a:p>
      </dsp:txBody>
      <dsp:txXfrm rot="10800000">
        <a:off x="1796369" y="1783"/>
        <a:ext cx="3558597" cy="1598720"/>
      </dsp:txXfrm>
    </dsp:sp>
    <dsp:sp modelId="{3EDAAB77-7963-4847-A920-F369C7D39AC9}">
      <dsp:nvSpPr>
        <dsp:cNvPr id="0" name=""/>
        <dsp:cNvSpPr/>
      </dsp:nvSpPr>
      <dsp:spPr>
        <a:xfrm>
          <a:off x="597329" y="1783"/>
          <a:ext cx="1598720" cy="1598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4CCDD-46F1-4201-8D40-D4C1F3FE2BD6}">
      <dsp:nvSpPr>
        <dsp:cNvPr id="0" name=""/>
        <dsp:cNvSpPr/>
      </dsp:nvSpPr>
      <dsp:spPr>
        <a:xfrm rot="10800000">
          <a:off x="1396689" y="2077734"/>
          <a:ext cx="3958277" cy="15987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9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Responsible for transporting food from suppliers to consumers</a:t>
          </a:r>
        </a:p>
      </dsp:txBody>
      <dsp:txXfrm rot="10800000">
        <a:off x="1796369" y="2077734"/>
        <a:ext cx="3558597" cy="1598720"/>
      </dsp:txXfrm>
    </dsp:sp>
    <dsp:sp modelId="{6CB1F5A2-4AD4-48EA-9F02-B091B7EEC0E9}">
      <dsp:nvSpPr>
        <dsp:cNvPr id="0" name=""/>
        <dsp:cNvSpPr/>
      </dsp:nvSpPr>
      <dsp:spPr>
        <a:xfrm>
          <a:off x="597329" y="2077734"/>
          <a:ext cx="1598720" cy="15987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F93C-7A50-433A-AA56-2678C72CA2A9}">
      <dsp:nvSpPr>
        <dsp:cNvPr id="0" name=""/>
        <dsp:cNvSpPr/>
      </dsp:nvSpPr>
      <dsp:spPr>
        <a:xfrm rot="10800000">
          <a:off x="1385630" y="1783"/>
          <a:ext cx="3958277" cy="15987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9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Utilizes the left-over food by helping the needy and hungry</a:t>
          </a:r>
          <a:endParaRPr lang="en-US" sz="2000" kern="1200" dirty="0"/>
        </a:p>
      </dsp:txBody>
      <dsp:txXfrm rot="10800000">
        <a:off x="1785310" y="1783"/>
        <a:ext cx="3558597" cy="1598720"/>
      </dsp:txXfrm>
    </dsp:sp>
    <dsp:sp modelId="{3EDAAB77-7963-4847-A920-F369C7D39AC9}">
      <dsp:nvSpPr>
        <dsp:cNvPr id="0" name=""/>
        <dsp:cNvSpPr/>
      </dsp:nvSpPr>
      <dsp:spPr>
        <a:xfrm>
          <a:off x="593872" y="1783"/>
          <a:ext cx="1554484" cy="1598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4CCDD-46F1-4201-8D40-D4C1F3FE2BD6}">
      <dsp:nvSpPr>
        <dsp:cNvPr id="0" name=""/>
        <dsp:cNvSpPr/>
      </dsp:nvSpPr>
      <dsp:spPr>
        <a:xfrm rot="10800000">
          <a:off x="1396689" y="2077734"/>
          <a:ext cx="3958277" cy="15987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99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 Support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Manages user and order complaints to increase customer satisfaction</a:t>
          </a:r>
        </a:p>
      </dsp:txBody>
      <dsp:txXfrm rot="10800000">
        <a:off x="1796369" y="2077734"/>
        <a:ext cx="3558597" cy="1598720"/>
      </dsp:txXfrm>
    </dsp:sp>
    <dsp:sp modelId="{6CB1F5A2-4AD4-48EA-9F02-B091B7EEC0E9}">
      <dsp:nvSpPr>
        <dsp:cNvPr id="0" name=""/>
        <dsp:cNvSpPr/>
      </dsp:nvSpPr>
      <dsp:spPr>
        <a:xfrm>
          <a:off x="597329" y="2077734"/>
          <a:ext cx="1598720" cy="15987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C04E-1532-4DAB-8753-8D9AE45DBC71}">
      <dsp:nvSpPr>
        <dsp:cNvPr id="0" name=""/>
        <dsp:cNvSpPr/>
      </dsp:nvSpPr>
      <dsp:spPr>
        <a:xfrm rot="5400000">
          <a:off x="-192614" y="196004"/>
          <a:ext cx="1284095" cy="89886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Supplier</a:t>
          </a:r>
        </a:p>
      </dsp:txBody>
      <dsp:txXfrm rot="-5400000">
        <a:off x="1" y="452822"/>
        <a:ext cx="898866" cy="385229"/>
      </dsp:txXfrm>
    </dsp:sp>
    <dsp:sp modelId="{5D7981F7-A4EA-4173-BF15-A89021793207}">
      <dsp:nvSpPr>
        <dsp:cNvPr id="0" name=""/>
        <dsp:cNvSpPr/>
      </dsp:nvSpPr>
      <dsp:spPr>
        <a:xfrm rot="5400000">
          <a:off x="5305210" y="-4402953"/>
          <a:ext cx="834661" cy="96473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log food availability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register for the promotion plan </a:t>
          </a:r>
        </a:p>
      </dsp:txBody>
      <dsp:txXfrm rot="-5400000">
        <a:off x="898867" y="44135"/>
        <a:ext cx="9606604" cy="753171"/>
      </dsp:txXfrm>
    </dsp:sp>
    <dsp:sp modelId="{F0799440-5A94-423C-A2C5-21A4D3CC2781}">
      <dsp:nvSpPr>
        <dsp:cNvPr id="0" name=""/>
        <dsp:cNvSpPr/>
      </dsp:nvSpPr>
      <dsp:spPr>
        <a:xfrm rot="5400000">
          <a:off x="-192614" y="1333886"/>
          <a:ext cx="1284095" cy="89886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56131"/>
                <a:satOff val="-16878"/>
                <a:lumOff val="13591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156131"/>
                <a:satOff val="-16878"/>
                <a:lumOff val="1359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</a:t>
          </a:r>
        </a:p>
      </dsp:txBody>
      <dsp:txXfrm rot="-5400000">
        <a:off x="1" y="1590704"/>
        <a:ext cx="898866" cy="385229"/>
      </dsp:txXfrm>
    </dsp:sp>
    <dsp:sp modelId="{5ADDA7D8-197C-476E-939B-CC72C70A4045}">
      <dsp:nvSpPr>
        <dsp:cNvPr id="0" name=""/>
        <dsp:cNvSpPr/>
      </dsp:nvSpPr>
      <dsp:spPr>
        <a:xfrm rot="5400000">
          <a:off x="5305210" y="-3265071"/>
          <a:ext cx="834661" cy="96473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view food that is available for donation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place and track the food 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confirm correct delivery of order and report incorrect order</a:t>
          </a:r>
        </a:p>
      </dsp:txBody>
      <dsp:txXfrm rot="-5400000">
        <a:off x="898867" y="1182017"/>
        <a:ext cx="9606604" cy="753171"/>
      </dsp:txXfrm>
    </dsp:sp>
    <dsp:sp modelId="{AD5482E4-65ED-4058-ACE4-C3D55960E430}">
      <dsp:nvSpPr>
        <dsp:cNvPr id="0" name=""/>
        <dsp:cNvSpPr/>
      </dsp:nvSpPr>
      <dsp:spPr>
        <a:xfrm rot="5400000">
          <a:off x="-192614" y="2471768"/>
          <a:ext cx="1284095" cy="89886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12261"/>
                <a:satOff val="-33755"/>
                <a:lumOff val="27181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312261"/>
                <a:satOff val="-33755"/>
                <a:lumOff val="2718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Driver</a:t>
          </a:r>
        </a:p>
      </dsp:txBody>
      <dsp:txXfrm rot="-5400000">
        <a:off x="1" y="2728586"/>
        <a:ext cx="898866" cy="385229"/>
      </dsp:txXfrm>
    </dsp:sp>
    <dsp:sp modelId="{D5932D00-7D83-4421-9974-8075D5AFA027}">
      <dsp:nvSpPr>
        <dsp:cNvPr id="0" name=""/>
        <dsp:cNvSpPr/>
      </dsp:nvSpPr>
      <dsp:spPr>
        <a:xfrm rot="5400000">
          <a:off x="5305210" y="-2127189"/>
          <a:ext cx="834661" cy="96473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view his daily pick-up and delivery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get e-sign from customer on correct delivery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update his task status and report any issue</a:t>
          </a:r>
        </a:p>
      </dsp:txBody>
      <dsp:txXfrm rot="-5400000">
        <a:off x="898867" y="2319899"/>
        <a:ext cx="9606604" cy="753171"/>
      </dsp:txXfrm>
    </dsp:sp>
    <dsp:sp modelId="{7E55D6EF-5DBC-4F9A-B990-CFE337AF8F89}">
      <dsp:nvSpPr>
        <dsp:cNvPr id="0" name=""/>
        <dsp:cNvSpPr/>
      </dsp:nvSpPr>
      <dsp:spPr>
        <a:xfrm rot="5400000">
          <a:off x="-192614" y="3609649"/>
          <a:ext cx="1284095" cy="89886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68392"/>
                <a:satOff val="-50633"/>
                <a:lumOff val="40772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468392"/>
                <a:satOff val="-50633"/>
                <a:lumOff val="4077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 Support</a:t>
          </a:r>
        </a:p>
      </dsp:txBody>
      <dsp:txXfrm rot="-5400000">
        <a:off x="1" y="3866467"/>
        <a:ext cx="898866" cy="385229"/>
      </dsp:txXfrm>
    </dsp:sp>
    <dsp:sp modelId="{44344BC7-EF06-4916-BC7C-E1F75DEC1183}">
      <dsp:nvSpPr>
        <dsp:cNvPr id="0" name=""/>
        <dsp:cNvSpPr/>
      </dsp:nvSpPr>
      <dsp:spPr>
        <a:xfrm rot="5400000">
          <a:off x="5305210" y="-989307"/>
          <a:ext cx="834661" cy="96473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view user issues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generate tickets for the issues and prioritize them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Should be able to update ticket status – Pending or Completed</a:t>
          </a:r>
        </a:p>
      </dsp:txBody>
      <dsp:txXfrm rot="-5400000">
        <a:off x="898867" y="3457781"/>
        <a:ext cx="9606604" cy="753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6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49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53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1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nal%20Links/Food%20For%20Good%20-%20User%20Personas.pdf" TargetMode="External"/><Relationship Id="rId7" Type="http://schemas.openxmlformats.org/officeDocument/2006/relationships/hyperlink" Target="Final%20Links/Business%20Process%20Model%20v1.1.pdf" TargetMode="External"/><Relationship Id="rId2" Type="http://schemas.openxmlformats.org/officeDocument/2006/relationships/hyperlink" Target="Final%20Links/UI_Demo_Voice.web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nal%20Links/ActivityDiagram_Version2.pdf" TargetMode="External"/><Relationship Id="rId5" Type="http://schemas.openxmlformats.org/officeDocument/2006/relationships/hyperlink" Target="Final%20Links/Use%20Case%20FFG.pdf" TargetMode="External"/><Relationship Id="rId4" Type="http://schemas.openxmlformats.org/officeDocument/2006/relationships/hyperlink" Target="Final%20Links/WindowsNavigationDiagramsF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686" y="755390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/>
              <a:t>Food for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1736" y="3445565"/>
            <a:ext cx="3720171" cy="2714705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Guided by: 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Professor. Gail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raynus</a:t>
            </a:r>
            <a:endParaRPr lang="en-US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Letitia D’Souza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Noopur Kamble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Taj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Poovaiah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Palecanda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Preet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Parmar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Shruti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Singhal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</a:t>
            </a:r>
            <a:r>
              <a:rPr lang="en-US"/>
              <a:t>are the </a:t>
            </a:r>
            <a:r>
              <a:rPr lang="en-US" dirty="0"/>
              <a:t>important links: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 action="ppaction://hlinkfile"/>
              </a:rPr>
              <a:t>Food For Good - UI Prototype</a:t>
            </a:r>
            <a:endParaRPr lang="en-US" sz="3000" dirty="0"/>
          </a:p>
          <a:p>
            <a:r>
              <a:rPr lang="en-US" sz="3000" dirty="0">
                <a:hlinkClick r:id="rId3" action="ppaction://hlinkfile"/>
              </a:rPr>
              <a:t>User Personas</a:t>
            </a:r>
            <a:endParaRPr lang="en-US" sz="3000" dirty="0"/>
          </a:p>
          <a:p>
            <a:r>
              <a:rPr lang="en-US" sz="3000" dirty="0">
                <a:hlinkClick r:id="rId4" action="ppaction://hlinkfile"/>
              </a:rPr>
              <a:t>Windows Navigation Diagram</a:t>
            </a:r>
            <a:endParaRPr lang="en-US" sz="3000" dirty="0"/>
          </a:p>
          <a:p>
            <a:r>
              <a:rPr lang="en-US" sz="3000" dirty="0">
                <a:hlinkClick r:id="rId5" action="ppaction://hlinkfile"/>
              </a:rPr>
              <a:t>Use Case Diagram</a:t>
            </a:r>
            <a:endParaRPr lang="en-US" sz="3000" dirty="0"/>
          </a:p>
          <a:p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 action="ppaction://hlinkfile"/>
              </a:rPr>
              <a:t>Activity Diagram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>
                <a:hlinkClick r:id="rId7" action="ppaction://hlinkfile"/>
              </a:rPr>
              <a:t>Business Process 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40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843" y="3882887"/>
            <a:ext cx="11118574" cy="148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FEEL FREE TO ASK US QUESTIONS!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90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5" y="633700"/>
            <a:ext cx="11025809" cy="62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6746" y="53008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HERE’S A STORY FOR YOU!</a:t>
            </a:r>
          </a:p>
        </p:txBody>
      </p:sp>
    </p:spTree>
    <p:extLst>
      <p:ext uri="{BB962C8B-B14F-4D97-AF65-F5344CB8AC3E}">
        <p14:creationId xmlns:p14="http://schemas.microsoft.com/office/powerpoint/2010/main" val="37058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big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6158"/>
              </p:ext>
            </p:extLst>
          </p:nvPr>
        </p:nvGraphicFramePr>
        <p:xfrm>
          <a:off x="581025" y="2181225"/>
          <a:ext cx="11029950" cy="43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6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65" y="2965461"/>
            <a:ext cx="2794123" cy="1729388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798903" y="1549827"/>
            <a:ext cx="11029616" cy="6041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Our solution to the world’s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7" y="2794651"/>
            <a:ext cx="2129065" cy="2129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787" y="2652868"/>
            <a:ext cx="1734536" cy="21290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53771" y="3678474"/>
            <a:ext cx="1877394" cy="42810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12221" y="3608098"/>
            <a:ext cx="1941379" cy="49847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939" y="3523538"/>
            <a:ext cx="729345" cy="729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81" y="3526846"/>
            <a:ext cx="726037" cy="726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98903" y="5210632"/>
            <a:ext cx="17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SUPPLIER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98740" y="5210632"/>
            <a:ext cx="17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42911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awesome about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54569"/>
            <a:ext cx="11029615" cy="3678303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2400" dirty="0"/>
              <a:t>Consumers &amp; Suppliers can track the Order process simply using the app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Can handle multiple restaurant requests at the same time using storage units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Perishable food could last longer in the storage units till the delivery truck arrives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A door-to-door delivery and pick-up of food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Label Printing options for categorizing food with expiry information ensuring optimal food quality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Supplier benefits by Digital Marketing for promotion of new products 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Business Analytics for the Supplier’s inventory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Tech support teams to handle issues raised by App users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>
              <a:buBlip>
                <a:blip r:embed="rId2"/>
              </a:buBlip>
            </a:pPr>
            <a:endParaRPr lang="en-US" sz="2400" dirty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3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uses our app?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7370"/>
              </p:ext>
            </p:extLst>
          </p:nvPr>
        </p:nvGraphicFramePr>
        <p:xfrm>
          <a:off x="-147845" y="2446268"/>
          <a:ext cx="595229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98053"/>
              </p:ext>
            </p:extLst>
          </p:nvPr>
        </p:nvGraphicFramePr>
        <p:xfrm>
          <a:off x="5658511" y="2446268"/>
          <a:ext cx="595229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61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003" y="688058"/>
            <a:ext cx="417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ROLES &amp; RESPONSIBILITIES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98418"/>
            <a:ext cx="10344150" cy="4876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179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1618711"/>
              </p:ext>
            </p:extLst>
          </p:nvPr>
        </p:nvGraphicFramePr>
        <p:xfrm>
          <a:off x="918818" y="2001079"/>
          <a:ext cx="10546216" cy="470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3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6409" y="26894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DOES OUR APP WORK?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97" y="674364"/>
            <a:ext cx="7619851" cy="60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4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792</TotalTime>
  <Words>383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Food for good</vt:lpstr>
      <vt:lpstr>PowerPoint Presentation</vt:lpstr>
      <vt:lpstr>The big problem</vt:lpstr>
      <vt:lpstr>PowerPoint Presentation</vt:lpstr>
      <vt:lpstr>What’s awesome about us?</vt:lpstr>
      <vt:lpstr>Who uses our app?</vt:lpstr>
      <vt:lpstr>PowerPoint Presentation</vt:lpstr>
      <vt:lpstr>USER Requirements</vt:lpstr>
      <vt:lpstr>PowerPoint Presentation</vt:lpstr>
      <vt:lpstr>Here are the important links: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for good</dc:title>
  <dc:creator>Noopur Kamble</dc:creator>
  <cp:lastModifiedBy>Noopur Kamble</cp:lastModifiedBy>
  <cp:revision>133</cp:revision>
  <dcterms:created xsi:type="dcterms:W3CDTF">2016-12-09T20:12:55Z</dcterms:created>
  <dcterms:modified xsi:type="dcterms:W3CDTF">2016-12-13T09:25:42Z</dcterms:modified>
</cp:coreProperties>
</file>