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449" r:id="rId2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6" autoAdjust="0"/>
  </p:normalViewPr>
  <p:slideViewPr>
    <p:cSldViewPr snapToGrid="0">
      <p:cViewPr varScale="1">
        <p:scale>
          <a:sx n="140" d="100"/>
          <a:sy n="140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CB024-BA30-4D98-B1C2-13277EDD27D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F63A-FFB0-46C2-89EB-9DA974663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3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visual proof for x squared minus y squared equals the quantity x plus y multiplied by the quantity x </a:t>
            </a:r>
            <a:r>
              <a:rPr lang="en-US" altLang="zh-CN"/>
              <a:t>minus 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3504-E713-B021-079F-1EC26E6E5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A29AA7-EB50-63BE-E1BA-B5B565D38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450321-4139-3090-9418-B8A4DBBA5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 with dimensions y by x minus 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BD85B-5CF6-C8A7-D341-AF3B828C3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2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7964-C5B4-49F7-CFBE-D92DCA17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DA2F71-D13B-5DA1-B782-719EA9C026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5FEFDA-BAD8-1343-61DC-3572C5DF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rearrange the two rectangles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66F93-E77A-4B66-DEA6-9F1AA4D7A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0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E8E-F0C9-E255-0B2B-AD54D3D0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F555C5-096C-73C0-AE1E-777F5E78A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608438-603D-8699-E6A8-787E33EB7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will get a new triangle with dimensions x plus y by x minus 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63076-4967-8679-D5FC-DADD56288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69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9C95-D2CA-74A1-8DA5-F5A1448E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45717D-4B3E-4825-955E-CE0E2E5F6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4A72A7-C340-2F17-FFA8-C8FA12AF2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area of this rectangle is exactly the quantity x plus y multiplied by the quantity x minus 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22225-C741-ACDA-BDC3-4C59C2A6E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48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5D7FA-5855-79D1-FBB8-0477C8D4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69D9B4-B4F4-497A-292F-CA1E4372F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6678D7-A3D1-9F7A-9A62-1B3160F97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Which is equivalent to the original expression for the difference of squares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735EB-FEB2-8B41-EC3D-1B71DF185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57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3BBCB-D9DE-1F81-6CDD-28829D71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8E4394-08FF-C214-D479-3C980266B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C7AD4F-3CD4-436C-6134-197067BFF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 squared minus y squared equals the quantity x plus y multiplied by the quantity x minus 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9185B0-70CE-3A12-8F91-40A879842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9195B-3840-F882-1BEA-8705621D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CDD4E7-D363-92C4-9D70-71721197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27EE55-E1F9-50FF-0C58-A42B67A35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Let's begin by considering two squares.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F5F19-F633-6CF0-1A92-1CACE1159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6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13E9-27EB-2FC8-E69F-33AC6ABC0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BAE506-625D-BB3E-6F85-EAA1FBCB9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2B260C-B8B4-F086-9021-5280FDAD9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has a side length of 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F7FA2-D612-E24A-EA8B-6E5D2E1D0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5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0103-950C-C9C9-591B-47B42D10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768056-9FE6-CCCC-C544-9F0065FFA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57678C-40A6-6CDE-7B04-56B152260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the other has a side length of 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226DE-B518-17AC-EB19-5A65656DB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1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C08B7-4012-B38F-2953-31E7D0154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D667E9-BFFF-EB9A-5214-B51434707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9A59DD-58E4-8C3E-4B0B-458396960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area of the larger square is simply x squared.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EDB4C-D846-8D21-B732-2D14ACF75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6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E4A97-6633-C600-F855-3501B66DB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5FE68A-3FAC-A12A-272C-6652A9244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5D5819-0C6F-F653-C97C-4F22B71DE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area of the smaller square is simply y</a:t>
            </a:r>
            <a:r>
              <a:rPr lang="zh-CN" altLang="en-US" dirty="0"/>
              <a:t> </a:t>
            </a:r>
            <a:r>
              <a:rPr lang="en-US" altLang="zh-CN" dirty="0"/>
              <a:t>squared.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553008-DAB7-E769-1C1C-5533BB8AA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4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AD1FC-8908-930C-F5F8-FD30B623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3F022C-6B15-2D1D-8A9A-FE5749FEB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B40694-9DDF-586E-A839-0F35B3E5D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Visually, x squared minus y squared equals removing the smaller square from the larger square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5CB68-F6D6-6C98-1897-9EA45B5FE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0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970B7-FB5B-B21B-7603-DA3403E0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93BA0-0CAB-1B32-4CD9-351CA5750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696449-803F-6BF3-5359-C91293640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see that this leftover area can be grouped into two rectangles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1303C-19CC-BD57-5EB0-AF5513221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9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6E5E-7DF0-A67E-77E8-E57948C78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8F7A1F-211A-C9C5-E78B-AAE6AF1F5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6D451A-E352-E43B-0AEE-2C9D23ED3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with dimensions x by x minus 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1EEDF-EC64-9AC8-BC19-4D14DC602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F63A-FFB0-46C2-89EB-9DA9746633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7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3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33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1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9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3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7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0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2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1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11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68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56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01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231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7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18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9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86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8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4A1D2C-436E-2C3F-9963-A138E6D9C2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18" y="6556818"/>
            <a:ext cx="301182" cy="3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4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E8759A-19E8-46D1-AF1E-C44E2E9B9DB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68CCA45-9863-43D0-8303-A3082FE455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5932D-7E14-F85E-2574-81202FAF8F7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325" y="6558325"/>
            <a:ext cx="299675" cy="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1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3" r:id="rId14"/>
    <p:sldLayoutId id="2147484464" r:id="rId15"/>
    <p:sldLayoutId id="2147484465" r:id="rId16"/>
    <p:sldLayoutId id="21474844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6C09-3D6E-97DA-353B-A6067417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204" y="2057400"/>
            <a:ext cx="10401592" cy="1371600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Visual Proof That</a:t>
            </a:r>
            <a:endParaRPr lang="zh-CN" altLang="en-US" sz="66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BBC84A2-6187-33AD-53AE-BF990B7F5779}"/>
                  </a:ext>
                </a:extLst>
              </p:cNvPr>
              <p:cNvSpPr txBox="1"/>
              <p:nvPr/>
            </p:nvSpPr>
            <p:spPr>
              <a:xfrm>
                <a:off x="1986670" y="3246696"/>
                <a:ext cx="8108053" cy="942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5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5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5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zh-CN" sz="5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5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5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5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5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BBC84A2-6187-33AD-53AE-BF990B7F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670" y="3246696"/>
                <a:ext cx="8108053" cy="94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3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7E6B3-CEF8-2A62-78C0-720F89EA3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E907EAD-5B37-1957-3FA1-77D15DC75D5A}"/>
              </a:ext>
            </a:extLst>
          </p:cNvPr>
          <p:cNvGrpSpPr/>
          <p:nvPr/>
        </p:nvGrpSpPr>
        <p:grpSpPr>
          <a:xfrm>
            <a:off x="3269927" y="1025796"/>
            <a:ext cx="3975467" cy="3883350"/>
            <a:chOff x="2175423" y="1039650"/>
            <a:chExt cx="3975467" cy="388335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9AE6527-C43D-40F3-5A56-148445C0926D}"/>
                </a:ext>
              </a:extLst>
            </p:cNvPr>
            <p:cNvSpPr/>
            <p:nvPr/>
          </p:nvSpPr>
          <p:spPr>
            <a:xfrm>
              <a:off x="3162890" y="1935000"/>
              <a:ext cx="2988000" cy="298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23F62712-DF2A-EA32-8BA7-4E8B02D5322B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5EB9001-F4A4-FF37-1F67-F4E603A08982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03C35B3-6343-4566-2505-8907E447AD88}"/>
                </a:ext>
              </a:extLst>
            </p:cNvPr>
            <p:cNvSpPr/>
            <p:nvPr/>
          </p:nvSpPr>
          <p:spPr>
            <a:xfrm rot="5400000">
              <a:off x="4507235" y="64637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752DB45-0D2B-1B50-078D-08C5C5CD78D4}"/>
                    </a:ext>
                  </a:extLst>
                </p:cNvPr>
                <p:cNvSpPr txBox="1"/>
                <p:nvPr/>
              </p:nvSpPr>
              <p:spPr>
                <a:xfrm>
                  <a:off x="4474550" y="1039650"/>
                  <a:ext cx="3615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752DB45-0D2B-1B50-078D-08C5C5CD7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550" y="1039650"/>
                  <a:ext cx="36157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16EE360-991E-0DF9-7777-13593104B3DE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16EE360-991E-0DF9-7777-13593104B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BDC424-9239-2B28-476D-CB7D5A368F2F}"/>
              </a:ext>
            </a:extLst>
          </p:cNvPr>
          <p:cNvGrpSpPr/>
          <p:nvPr/>
        </p:nvGrpSpPr>
        <p:grpSpPr>
          <a:xfrm>
            <a:off x="5982290" y="3641456"/>
            <a:ext cx="2020661" cy="1260763"/>
            <a:chOff x="7236126" y="3662237"/>
            <a:chExt cx="2020661" cy="12607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2456D7-814E-2203-9CB6-FC204C6A0C25}"/>
                </a:ext>
              </a:extLst>
            </p:cNvPr>
            <p:cNvSpPr/>
            <p:nvPr/>
          </p:nvSpPr>
          <p:spPr>
            <a:xfrm>
              <a:off x="7236126" y="3662237"/>
              <a:ext cx="1260000" cy="1260763"/>
            </a:xfrm>
            <a:prstGeom prst="rect">
              <a:avLst/>
            </a:prstGeom>
            <a:pattFill prst="dkUpDiag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003FB7C2-2C84-1295-7927-CC7C3E47E3DE}"/>
                </a:ext>
              </a:extLst>
            </p:cNvPr>
            <p:cNvSpPr/>
            <p:nvPr/>
          </p:nvSpPr>
          <p:spPr>
            <a:xfrm rot="10800000">
              <a:off x="8617526" y="3667559"/>
              <a:ext cx="244983" cy="1255441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F43F866-3248-364C-8260-92D4E00FD1D8}"/>
                    </a:ext>
                  </a:extLst>
                </p:cNvPr>
                <p:cNvSpPr txBox="1"/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F43F866-3248-364C-8260-92D4E00FD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9777295-15A4-68E4-84B1-F157F9511E8D}"/>
                    </a:ext>
                  </a:extLst>
                </p:cNvPr>
                <p:cNvSpPr txBox="1"/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9777295-15A4-68E4-84B1-F157F951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833" t="-4444" r="-833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4B86BD0-B2E5-FB9C-326E-F6557B5842C5}"/>
              </a:ext>
            </a:extLst>
          </p:cNvPr>
          <p:cNvSpPr/>
          <p:nvPr/>
        </p:nvSpPr>
        <p:spPr>
          <a:xfrm>
            <a:off x="4257393" y="1921146"/>
            <a:ext cx="2984897" cy="1713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D8A6FB-FC48-B7F5-32D3-1DB6F8912396}"/>
              </a:ext>
            </a:extLst>
          </p:cNvPr>
          <p:cNvSpPr/>
          <p:nvPr/>
        </p:nvSpPr>
        <p:spPr>
          <a:xfrm>
            <a:off x="4260714" y="3641454"/>
            <a:ext cx="1724897" cy="1260763"/>
          </a:xfrm>
          <a:prstGeom prst="rect">
            <a:avLst/>
          </a:prstGeom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AD9F4B-4CB8-A318-2A40-393FACA18060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AD9F4B-4CB8-A318-2A40-393FACA18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EAC76471-F8E7-3E8D-9791-52485F9BDC17}"/>
              </a:ext>
            </a:extLst>
          </p:cNvPr>
          <p:cNvSpPr/>
          <p:nvPr/>
        </p:nvSpPr>
        <p:spPr>
          <a:xfrm>
            <a:off x="3769019" y="3646776"/>
            <a:ext cx="244983" cy="125544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3FE9BF-1603-69BC-801F-4F3681BDD71A}"/>
                  </a:ext>
                </a:extLst>
              </p:cNvPr>
              <p:cNvSpPr txBox="1"/>
              <p:nvPr/>
            </p:nvSpPr>
            <p:spPr>
              <a:xfrm>
                <a:off x="3397141" y="4073348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3FE9BF-1603-69BC-801F-4F3681BD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41" y="4073348"/>
                <a:ext cx="36497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B49B9929-FD06-8C58-3A95-3FFE4A7B0A2E}"/>
              </a:ext>
            </a:extLst>
          </p:cNvPr>
          <p:cNvSpPr/>
          <p:nvPr/>
        </p:nvSpPr>
        <p:spPr>
          <a:xfrm rot="16200000">
            <a:off x="4975944" y="4421103"/>
            <a:ext cx="299309" cy="171338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FB7DA3-86E2-D8A3-F43E-BAC763896B9F}"/>
                  </a:ext>
                </a:extLst>
              </p:cNvPr>
              <p:cNvSpPr txBox="1"/>
              <p:nvPr/>
            </p:nvSpPr>
            <p:spPr>
              <a:xfrm>
                <a:off x="4737736" y="5462872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FB7DA3-86E2-D8A3-F43E-BAC76389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36" y="5462872"/>
                <a:ext cx="771109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76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196E-71A1-A119-F250-E15498C4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EB22BD-B5D2-67FD-8D5A-1052373A307B}"/>
              </a:ext>
            </a:extLst>
          </p:cNvPr>
          <p:cNvGrpSpPr/>
          <p:nvPr/>
        </p:nvGrpSpPr>
        <p:grpSpPr>
          <a:xfrm>
            <a:off x="3269927" y="1025796"/>
            <a:ext cx="3975467" cy="2608733"/>
            <a:chOff x="2175423" y="1039650"/>
            <a:chExt cx="3975467" cy="2608733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E46D7A8-73C8-B183-34CC-CB7348CE75D5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1207B14-D9E4-CE0E-5DA7-9D907E1CC8D9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F5DA0313-8212-C856-F639-F674763D9DED}"/>
                </a:ext>
              </a:extLst>
            </p:cNvPr>
            <p:cNvSpPr/>
            <p:nvPr/>
          </p:nvSpPr>
          <p:spPr>
            <a:xfrm rot="5400000">
              <a:off x="4507235" y="64637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8768F27-3E15-024D-07C9-676724F1828C}"/>
                    </a:ext>
                  </a:extLst>
                </p:cNvPr>
                <p:cNvSpPr txBox="1"/>
                <p:nvPr/>
              </p:nvSpPr>
              <p:spPr>
                <a:xfrm>
                  <a:off x="4472412" y="1039650"/>
                  <a:ext cx="3650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8768F27-3E15-024D-07C9-676724F18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412" y="1039650"/>
                  <a:ext cx="3650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05835F8-808B-47FA-D38E-92BC7914080E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05835F8-808B-47FA-D38E-92BC79140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97B6A46-C1F8-FE4C-7C86-E466477DF664}"/>
              </a:ext>
            </a:extLst>
          </p:cNvPr>
          <p:cNvSpPr/>
          <p:nvPr/>
        </p:nvSpPr>
        <p:spPr>
          <a:xfrm>
            <a:off x="4257393" y="1921145"/>
            <a:ext cx="2984897" cy="1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2BE122-B63A-99C8-14BD-8A964A92FB74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2BE122-B63A-99C8-14BD-8A964A92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A984206-835E-26EF-C06F-3712F4BA9ADA}"/>
              </a:ext>
            </a:extLst>
          </p:cNvPr>
          <p:cNvGrpSpPr/>
          <p:nvPr/>
        </p:nvGrpSpPr>
        <p:grpSpPr>
          <a:xfrm>
            <a:off x="3397141" y="3634527"/>
            <a:ext cx="2588470" cy="2197677"/>
            <a:chOff x="3397141" y="3634527"/>
            <a:chExt cx="2588470" cy="21976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AEC2C1-8B52-5037-4DA7-51E51854DE99}"/>
                </a:ext>
              </a:extLst>
            </p:cNvPr>
            <p:cNvSpPr/>
            <p:nvPr/>
          </p:nvSpPr>
          <p:spPr>
            <a:xfrm>
              <a:off x="4260714" y="3634527"/>
              <a:ext cx="1724897" cy="1260763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233EB478-47B8-691F-7750-770CE891CB20}"/>
                </a:ext>
              </a:extLst>
            </p:cNvPr>
            <p:cNvSpPr/>
            <p:nvPr/>
          </p:nvSpPr>
          <p:spPr>
            <a:xfrm>
              <a:off x="3769019" y="3646776"/>
              <a:ext cx="244983" cy="1255441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420B430-34E1-A8CD-15F9-B76A860ADB34}"/>
                    </a:ext>
                  </a:extLst>
                </p:cNvPr>
                <p:cNvSpPr txBox="1"/>
                <p:nvPr/>
              </p:nvSpPr>
              <p:spPr>
                <a:xfrm>
                  <a:off x="3397141" y="4073348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420B430-34E1-A8CD-15F9-B76A860AD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141" y="4073348"/>
                  <a:ext cx="3649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20E33D00-0C09-D9CB-33E0-40FC01D29B98}"/>
                </a:ext>
              </a:extLst>
            </p:cNvPr>
            <p:cNvSpPr/>
            <p:nvPr/>
          </p:nvSpPr>
          <p:spPr>
            <a:xfrm rot="16200000">
              <a:off x="4975944" y="4421103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4A567F6-2EFB-5AF9-0CC2-A2BB86EDA886}"/>
                    </a:ext>
                  </a:extLst>
                </p:cNvPr>
                <p:cNvSpPr txBox="1"/>
                <p:nvPr/>
              </p:nvSpPr>
              <p:spPr>
                <a:xfrm>
                  <a:off x="4737736" y="5462872"/>
                  <a:ext cx="7711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4A567F6-2EFB-5AF9-0CC2-A2BB86EDA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736" y="5462872"/>
                  <a:ext cx="77110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49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093 L 0.14961 -0.00093 C 0.21705 -0.00093 0.30104 -0.06111 0.30104 -0.10834 L 0.30104 -0.21551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58D2-C3FA-3F10-21AD-6C0A7B5B7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BB57CD-3C31-45AE-8968-428217A66609}"/>
              </a:ext>
            </a:extLst>
          </p:cNvPr>
          <p:cNvGrpSpPr/>
          <p:nvPr/>
        </p:nvGrpSpPr>
        <p:grpSpPr>
          <a:xfrm>
            <a:off x="3269927" y="1025796"/>
            <a:ext cx="3975467" cy="2608733"/>
            <a:chOff x="2175423" y="1039650"/>
            <a:chExt cx="3975467" cy="2608733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3C78D7F4-5AA6-0B73-31A5-980C107BCD94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B3AEE0-1B30-AADA-857C-9143F23E51A0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4A934EE9-1C73-A452-B871-FA035AE05A24}"/>
                </a:ext>
              </a:extLst>
            </p:cNvPr>
            <p:cNvSpPr/>
            <p:nvPr/>
          </p:nvSpPr>
          <p:spPr>
            <a:xfrm rot="5400000">
              <a:off x="4507235" y="64637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095A802-42A1-EDA4-37AC-0D7532BBBEBB}"/>
                    </a:ext>
                  </a:extLst>
                </p:cNvPr>
                <p:cNvSpPr txBox="1"/>
                <p:nvPr/>
              </p:nvSpPr>
              <p:spPr>
                <a:xfrm>
                  <a:off x="4474550" y="1039650"/>
                  <a:ext cx="361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095A802-42A1-EDA4-37AC-0D7532BBB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550" y="1039650"/>
                  <a:ext cx="3615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F60BE54-E8E3-A049-E270-7B9E348EB1A1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F60BE54-E8E3-A049-E270-7B9E348EB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C9616BF-E2D3-872E-9AE6-F75FECD56A01}"/>
              </a:ext>
            </a:extLst>
          </p:cNvPr>
          <p:cNvSpPr/>
          <p:nvPr/>
        </p:nvSpPr>
        <p:spPr>
          <a:xfrm>
            <a:off x="4257393" y="1921145"/>
            <a:ext cx="2984897" cy="1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0B76AA-18E1-C90D-CD85-471B3D5CFDE1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0B76AA-18E1-C90D-CD85-471B3D5C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5967F9C-FAA5-D4B8-CBBC-1EB1ABDDE828}"/>
              </a:ext>
            </a:extLst>
          </p:cNvPr>
          <p:cNvGrpSpPr/>
          <p:nvPr/>
        </p:nvGrpSpPr>
        <p:grpSpPr>
          <a:xfrm rot="16200000">
            <a:off x="6562552" y="1705539"/>
            <a:ext cx="2620248" cy="1260763"/>
            <a:chOff x="4260714" y="3634527"/>
            <a:chExt cx="2620248" cy="126076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C0FB7D-094F-1AA2-0D52-B977B70DE2B4}"/>
                </a:ext>
              </a:extLst>
            </p:cNvPr>
            <p:cNvSpPr/>
            <p:nvPr/>
          </p:nvSpPr>
          <p:spPr>
            <a:xfrm>
              <a:off x="4260714" y="3634527"/>
              <a:ext cx="1724897" cy="1260763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2EABDCDB-390A-F169-8727-3469AA0B4871}"/>
                </a:ext>
              </a:extLst>
            </p:cNvPr>
            <p:cNvSpPr/>
            <p:nvPr/>
          </p:nvSpPr>
          <p:spPr>
            <a:xfrm rot="10800000">
              <a:off x="6239482" y="3639849"/>
              <a:ext cx="244983" cy="1255441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EA218B2-C2E6-E8FA-18B1-674AD4D8B7CD}"/>
                    </a:ext>
                  </a:extLst>
                </p:cNvPr>
                <p:cNvSpPr txBox="1"/>
                <p:nvPr/>
              </p:nvSpPr>
              <p:spPr>
                <a:xfrm rot="5400000">
                  <a:off x="6513810" y="4107882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EA218B2-C2E6-E8FA-18B1-674AD4D8B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513810" y="4107882"/>
                  <a:ext cx="3649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01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27847-FE61-8DEA-10A4-DCCD91C5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142D4A38-A171-7210-ED52-9DE3346D58F8}"/>
              </a:ext>
            </a:extLst>
          </p:cNvPr>
          <p:cNvGrpSpPr/>
          <p:nvPr/>
        </p:nvGrpSpPr>
        <p:grpSpPr>
          <a:xfrm>
            <a:off x="3269927" y="1005116"/>
            <a:ext cx="3495851" cy="2629413"/>
            <a:chOff x="2175423" y="1018970"/>
            <a:chExt cx="3495851" cy="2629413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2B5B56FF-C1DC-B08E-B20B-CFF6C2A59693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FAA9138-A218-7619-8B41-E2FA06E8E5AF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93A0C7-7686-D92B-7F00-C54E408A253B}"/>
                    </a:ext>
                  </a:extLst>
                </p:cNvPr>
                <p:cNvSpPr txBox="1"/>
                <p:nvPr/>
              </p:nvSpPr>
              <p:spPr>
                <a:xfrm>
                  <a:off x="4900165" y="1018970"/>
                  <a:ext cx="7711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93A0C7-7686-D92B-7F00-C54E408A2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165" y="1018970"/>
                  <a:ext cx="77110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181146D-C26C-726C-5B26-BE92CA982E9E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181146D-C26C-726C-5B26-BE92CA982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CFC4AE-C5FF-F904-4D8F-FFE7C2FE2517}"/>
                  </a:ext>
                </a:extLst>
              </p:cNvPr>
              <p:cNvSpPr/>
              <p:nvPr/>
            </p:nvSpPr>
            <p:spPr>
              <a:xfrm>
                <a:off x="4257393" y="1921145"/>
                <a:ext cx="4245663" cy="172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CFC4AE-C5FF-F904-4D8F-FFE7C2FE2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93" y="1921145"/>
                <a:ext cx="4245663" cy="172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0F08CA-B8CB-7F21-D845-EA787D463A18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0F08CA-B8CB-7F21-D845-EA787D463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DD8185D5-14DC-FB10-2BA0-D88A3565A7AA}"/>
              </a:ext>
            </a:extLst>
          </p:cNvPr>
          <p:cNvSpPr/>
          <p:nvPr/>
        </p:nvSpPr>
        <p:spPr>
          <a:xfrm rot="5400000">
            <a:off x="6195559" y="-563717"/>
            <a:ext cx="369334" cy="424566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4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05B5E-ABA1-2712-B9A0-CB8D71D8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5C995B-1BF1-5CA9-49C5-FECA895097CD}"/>
                  </a:ext>
                </a:extLst>
              </p:cNvPr>
              <p:cNvSpPr txBox="1"/>
              <p:nvPr/>
            </p:nvSpPr>
            <p:spPr>
              <a:xfrm>
                <a:off x="2715503" y="4615139"/>
                <a:ext cx="7228454" cy="847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5C995B-1BF1-5CA9-49C5-FECA89509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03" y="4615139"/>
                <a:ext cx="7228454" cy="847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F0F6C28B-1B68-1FA5-1EC1-DF8AB4E6D871}"/>
              </a:ext>
            </a:extLst>
          </p:cNvPr>
          <p:cNvGrpSpPr/>
          <p:nvPr/>
        </p:nvGrpSpPr>
        <p:grpSpPr>
          <a:xfrm>
            <a:off x="3269927" y="1921146"/>
            <a:ext cx="2625319" cy="1713383"/>
            <a:chOff x="2175423" y="1935000"/>
            <a:chExt cx="2625319" cy="1713383"/>
          </a:xfrm>
        </p:grpSpPr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679CD48F-D7D9-5103-E6A4-A3C1DBC20247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42BFAD-C2B9-E106-6980-AC3D8F2DF48C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CA92942-1275-38E5-3D81-82E88E2612EA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181146D-C26C-726C-5B26-BE92CA982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D96FCEB-4A69-F515-19E7-8EAF7FF9452E}"/>
                  </a:ext>
                </a:extLst>
              </p:cNvPr>
              <p:cNvSpPr/>
              <p:nvPr/>
            </p:nvSpPr>
            <p:spPr>
              <a:xfrm>
                <a:off x="4257393" y="1921145"/>
                <a:ext cx="4245663" cy="172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D96FCEB-4A69-F515-19E7-8EAF7FF94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93" y="1921145"/>
                <a:ext cx="4245663" cy="172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43C4C5-530D-39DB-FEB1-7656978B3219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43C4C5-530D-39DB-FEB1-7656978B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F8C176-A6DA-61AE-F1B8-96BF0F520461}"/>
                  </a:ext>
                </a:extLst>
              </p:cNvPr>
              <p:cNvSpPr txBox="1"/>
              <p:nvPr/>
            </p:nvSpPr>
            <p:spPr>
              <a:xfrm>
                <a:off x="5994669" y="1005116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F8C176-A6DA-61AE-F1B8-96BF0F52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69" y="1005116"/>
                <a:ext cx="77110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48F7BAF1-E016-7529-CAA1-EB4D878B78AB}"/>
              </a:ext>
            </a:extLst>
          </p:cNvPr>
          <p:cNvSpPr/>
          <p:nvPr/>
        </p:nvSpPr>
        <p:spPr>
          <a:xfrm rot="5400000">
            <a:off x="6195559" y="-563717"/>
            <a:ext cx="369334" cy="424566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3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F66B-2411-973D-34EF-9E2F23764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A79817F-4CE1-9CBF-9D39-4F1E52090BB7}"/>
              </a:ext>
            </a:extLst>
          </p:cNvPr>
          <p:cNvGrpSpPr/>
          <p:nvPr/>
        </p:nvGrpSpPr>
        <p:grpSpPr>
          <a:xfrm>
            <a:off x="3269927" y="1921146"/>
            <a:ext cx="2625319" cy="1713383"/>
            <a:chOff x="2175423" y="1935000"/>
            <a:chExt cx="2625319" cy="1713383"/>
          </a:xfrm>
        </p:grpSpPr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7D6B2447-F740-ECAE-6565-FCD9834E9189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56F39E-7ABF-680D-6C1D-1761BD5914AC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C3DF3E3-1B4F-FA8A-8B5F-20CB28D37B35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181146D-C26C-726C-5B26-BE92CA982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DD1CE8E-3788-0750-A2A9-1AEC80A02FB1}"/>
                  </a:ext>
                </a:extLst>
              </p:cNvPr>
              <p:cNvSpPr/>
              <p:nvPr/>
            </p:nvSpPr>
            <p:spPr>
              <a:xfrm>
                <a:off x="4257393" y="1921145"/>
                <a:ext cx="4245663" cy="172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DD1CE8E-3788-0750-A2A9-1AEC80A02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93" y="1921145"/>
                <a:ext cx="4245663" cy="172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396867-D3F3-240B-B54E-E583B54EAD22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396867-D3F3-240B-B54E-E583B54E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1798A1E-CE50-4B85-640E-0A67B9FC6E6A}"/>
                  </a:ext>
                </a:extLst>
              </p:cNvPr>
              <p:cNvSpPr txBox="1"/>
              <p:nvPr/>
            </p:nvSpPr>
            <p:spPr>
              <a:xfrm>
                <a:off x="2715503" y="4615139"/>
                <a:ext cx="7228454" cy="847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4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4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1798A1E-CE50-4B85-640E-0A67B9FC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03" y="4615139"/>
                <a:ext cx="7228454" cy="8477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81A044-C719-E53B-8EDC-19FB2DBB0ECC}"/>
                  </a:ext>
                </a:extLst>
              </p:cNvPr>
              <p:cNvSpPr txBox="1"/>
              <p:nvPr/>
            </p:nvSpPr>
            <p:spPr>
              <a:xfrm>
                <a:off x="5994669" y="1005116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81A044-C719-E53B-8EDC-19FB2DBB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69" y="1005116"/>
                <a:ext cx="77110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07530F11-81EC-80E4-3B9F-2D63FC0D3AF8}"/>
              </a:ext>
            </a:extLst>
          </p:cNvPr>
          <p:cNvSpPr/>
          <p:nvPr/>
        </p:nvSpPr>
        <p:spPr>
          <a:xfrm rot="5400000">
            <a:off x="6195559" y="-563717"/>
            <a:ext cx="369334" cy="424566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1B4D-0222-C42B-61E5-DAEE50DE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69B281-9426-7192-415B-DADE141CA3B2}"/>
              </a:ext>
            </a:extLst>
          </p:cNvPr>
          <p:cNvSpPr/>
          <p:nvPr/>
        </p:nvSpPr>
        <p:spPr>
          <a:xfrm>
            <a:off x="3162890" y="1935000"/>
            <a:ext cx="2988000" cy="29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FB0D99-7160-176B-30C2-CE7AB744FF40}"/>
              </a:ext>
            </a:extLst>
          </p:cNvPr>
          <p:cNvSpPr/>
          <p:nvPr/>
        </p:nvSpPr>
        <p:spPr>
          <a:xfrm>
            <a:off x="7236126" y="3662237"/>
            <a:ext cx="1260000" cy="1260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38EFA-7849-4117-65B0-E63DE497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06A036-FF53-DBE2-82A4-1F2F23F5E62E}"/>
              </a:ext>
            </a:extLst>
          </p:cNvPr>
          <p:cNvSpPr/>
          <p:nvPr/>
        </p:nvSpPr>
        <p:spPr>
          <a:xfrm>
            <a:off x="3162890" y="1935000"/>
            <a:ext cx="2988000" cy="29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239177-4415-10C9-0E8A-665A7D0B02DD}"/>
              </a:ext>
            </a:extLst>
          </p:cNvPr>
          <p:cNvSpPr/>
          <p:nvPr/>
        </p:nvSpPr>
        <p:spPr>
          <a:xfrm>
            <a:off x="7236126" y="3662237"/>
            <a:ext cx="1260000" cy="1260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2D0A97B-6DF8-0AAB-2FDF-581A8E1AD0CC}"/>
              </a:ext>
            </a:extLst>
          </p:cNvPr>
          <p:cNvSpPr/>
          <p:nvPr/>
        </p:nvSpPr>
        <p:spPr>
          <a:xfrm>
            <a:off x="2644782" y="1935000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8F04CF-E345-10DD-B4D2-8358EF1085E6}"/>
                  </a:ext>
                </a:extLst>
              </p:cNvPr>
              <p:cNvSpPr txBox="1"/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8F04CF-E345-10DD-B4D2-8358EF10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225F312C-256B-B587-E319-11C4DCA2C5A7}"/>
              </a:ext>
            </a:extLst>
          </p:cNvPr>
          <p:cNvSpPr/>
          <p:nvPr/>
        </p:nvSpPr>
        <p:spPr>
          <a:xfrm rot="5400000">
            <a:off x="4507235" y="64637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67A5F8-EB6C-4ECC-D41C-BCBEAF3FD392}"/>
                  </a:ext>
                </a:extLst>
              </p:cNvPr>
              <p:cNvSpPr txBox="1"/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67A5F8-EB6C-4ECC-D41C-BCBEAF3FD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3C499-5BDD-8613-34CE-26097500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B256564-ED21-267A-2486-D60292778AF8}"/>
              </a:ext>
            </a:extLst>
          </p:cNvPr>
          <p:cNvSpPr/>
          <p:nvPr/>
        </p:nvSpPr>
        <p:spPr>
          <a:xfrm>
            <a:off x="3162890" y="1935000"/>
            <a:ext cx="2988000" cy="29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F13325-147B-077D-E573-4E8D5D4A65F9}"/>
              </a:ext>
            </a:extLst>
          </p:cNvPr>
          <p:cNvSpPr/>
          <p:nvPr/>
        </p:nvSpPr>
        <p:spPr>
          <a:xfrm>
            <a:off x="7236126" y="3662237"/>
            <a:ext cx="1260000" cy="1260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9F9AE581-8126-AF21-3261-F97BA5439590}"/>
              </a:ext>
            </a:extLst>
          </p:cNvPr>
          <p:cNvSpPr/>
          <p:nvPr/>
        </p:nvSpPr>
        <p:spPr>
          <a:xfrm>
            <a:off x="2644782" y="1935000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62BF983-1A7E-BA17-4B55-526731734694}"/>
              </a:ext>
            </a:extLst>
          </p:cNvPr>
          <p:cNvSpPr/>
          <p:nvPr/>
        </p:nvSpPr>
        <p:spPr>
          <a:xfrm rot="5400000">
            <a:off x="4507235" y="64637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EF72888B-BCF8-DF28-4C2C-C48BC7BF99E2}"/>
              </a:ext>
            </a:extLst>
          </p:cNvPr>
          <p:cNvSpPr/>
          <p:nvPr/>
        </p:nvSpPr>
        <p:spPr>
          <a:xfrm rot="5400000">
            <a:off x="7749508" y="2799001"/>
            <a:ext cx="233238" cy="125999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624D-69EF-F923-56B5-3BCE63D53A86}"/>
                  </a:ext>
                </a:extLst>
              </p:cNvPr>
              <p:cNvSpPr txBox="1"/>
              <p:nvPr/>
            </p:nvSpPr>
            <p:spPr>
              <a:xfrm>
                <a:off x="7716886" y="2943049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624D-69EF-F923-56B5-3BCE63D53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86" y="2943049"/>
                <a:ext cx="36497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9DB41FFC-86AE-5AF9-1ACD-526F98837221}"/>
              </a:ext>
            </a:extLst>
          </p:cNvPr>
          <p:cNvSpPr/>
          <p:nvPr/>
        </p:nvSpPr>
        <p:spPr>
          <a:xfrm rot="10800000">
            <a:off x="8629271" y="3667559"/>
            <a:ext cx="233238" cy="125999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A75EEA-79CC-DE74-40E6-0F4BCA1A4F38}"/>
                  </a:ext>
                </a:extLst>
              </p:cNvPr>
              <p:cNvSpPr txBox="1"/>
              <p:nvPr/>
            </p:nvSpPr>
            <p:spPr>
              <a:xfrm>
                <a:off x="8891815" y="4107952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A75EEA-79CC-DE74-40E6-0F4BCA1A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815" y="4107952"/>
                <a:ext cx="36497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8E017C-D1C5-489D-FAE0-1B0AC5F47889}"/>
                  </a:ext>
                </a:extLst>
              </p:cNvPr>
              <p:cNvSpPr txBox="1"/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8E017C-D1C5-489D-FAE0-1B0AC5F47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5F5A05-D2A7-58A6-8810-AEDC0DC3917B}"/>
                  </a:ext>
                </a:extLst>
              </p:cNvPr>
              <p:cNvSpPr txBox="1"/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5F5A05-D2A7-58A6-8810-AEDC0DC3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6B3F6-F06F-C15C-5194-82255AECC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215280-FB2E-63E0-12BF-7063FB109EA4}"/>
              </a:ext>
            </a:extLst>
          </p:cNvPr>
          <p:cNvSpPr/>
          <p:nvPr/>
        </p:nvSpPr>
        <p:spPr>
          <a:xfrm>
            <a:off x="3162890" y="1935000"/>
            <a:ext cx="2988000" cy="29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7AE454B0-7761-6D37-3D58-DB41E9013FEA}"/>
              </a:ext>
            </a:extLst>
          </p:cNvPr>
          <p:cNvSpPr/>
          <p:nvPr/>
        </p:nvSpPr>
        <p:spPr>
          <a:xfrm>
            <a:off x="2644782" y="1935000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5CD0438-58EB-5520-A957-BA45490F072D}"/>
              </a:ext>
            </a:extLst>
          </p:cNvPr>
          <p:cNvSpPr/>
          <p:nvPr/>
        </p:nvSpPr>
        <p:spPr>
          <a:xfrm rot="5400000">
            <a:off x="4507235" y="64637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0F739E-D927-D73B-694E-FAD50B4DAF9B}"/>
                  </a:ext>
                </a:extLst>
              </p:cNvPr>
              <p:cNvSpPr txBox="1"/>
              <p:nvPr/>
            </p:nvSpPr>
            <p:spPr>
              <a:xfrm>
                <a:off x="4513035" y="3268620"/>
                <a:ext cx="289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0F739E-D927-D73B-694E-FAD50B4D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35" y="3268620"/>
                <a:ext cx="289887" cy="276999"/>
              </a:xfrm>
              <a:prstGeom prst="rect">
                <a:avLst/>
              </a:prstGeom>
              <a:blipFill>
                <a:blip r:embed="rId3"/>
                <a:stretch>
                  <a:fillRect l="-12500" t="-4348"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C6B6AE-8D2D-EAB2-113D-6A320D99EFA9}"/>
                  </a:ext>
                </a:extLst>
              </p:cNvPr>
              <p:cNvSpPr txBox="1"/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C6B6AE-8D2D-EAB2-113D-6A320D99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6369FF-F93A-BAE8-C05F-B0468B6D83EA}"/>
                  </a:ext>
                </a:extLst>
              </p:cNvPr>
              <p:cNvSpPr txBox="1"/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6369FF-F93A-BAE8-C05F-B0468B6D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6F06033-875D-3603-867C-EF90575D3A70}"/>
              </a:ext>
            </a:extLst>
          </p:cNvPr>
          <p:cNvSpPr/>
          <p:nvPr/>
        </p:nvSpPr>
        <p:spPr>
          <a:xfrm>
            <a:off x="7236126" y="3662237"/>
            <a:ext cx="1260000" cy="1260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80B7283E-10B2-2F9C-5E9E-C4AFA5AA9A34}"/>
              </a:ext>
            </a:extLst>
          </p:cNvPr>
          <p:cNvSpPr/>
          <p:nvPr/>
        </p:nvSpPr>
        <p:spPr>
          <a:xfrm rot="5400000">
            <a:off x="7749508" y="2799001"/>
            <a:ext cx="233238" cy="125999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FA8C8E-320D-657F-C114-8631232EB0DE}"/>
                  </a:ext>
                </a:extLst>
              </p:cNvPr>
              <p:cNvSpPr txBox="1"/>
              <p:nvPr/>
            </p:nvSpPr>
            <p:spPr>
              <a:xfrm>
                <a:off x="7716886" y="2943049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FA8C8E-320D-657F-C114-8631232E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86" y="2943049"/>
                <a:ext cx="36497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大括号 17">
            <a:extLst>
              <a:ext uri="{FF2B5EF4-FFF2-40B4-BE49-F238E27FC236}">
                <a16:creationId xmlns:a16="http://schemas.microsoft.com/office/drawing/2014/main" id="{B7A7A82F-B947-E63C-5864-4266D20F80A4}"/>
              </a:ext>
            </a:extLst>
          </p:cNvPr>
          <p:cNvSpPr/>
          <p:nvPr/>
        </p:nvSpPr>
        <p:spPr>
          <a:xfrm rot="10800000">
            <a:off x="8629271" y="3667559"/>
            <a:ext cx="233238" cy="125999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834BC93-2B27-390F-1415-166920A1DA45}"/>
                  </a:ext>
                </a:extLst>
              </p:cNvPr>
              <p:cNvSpPr txBox="1"/>
              <p:nvPr/>
            </p:nvSpPr>
            <p:spPr>
              <a:xfrm>
                <a:off x="8891815" y="4107952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834BC93-2B27-390F-1415-166920A1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815" y="4107952"/>
                <a:ext cx="36497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0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E6498-4BAB-CA25-3677-9A156FB3E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78861E6-0F1F-807B-71F7-B4A503E1FB54}"/>
              </a:ext>
            </a:extLst>
          </p:cNvPr>
          <p:cNvSpPr/>
          <p:nvPr/>
        </p:nvSpPr>
        <p:spPr>
          <a:xfrm>
            <a:off x="3162890" y="1935000"/>
            <a:ext cx="2988000" cy="29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0FB55-35D1-4D21-F42F-8FBEC2CE4890}"/>
              </a:ext>
            </a:extLst>
          </p:cNvPr>
          <p:cNvSpPr/>
          <p:nvPr/>
        </p:nvSpPr>
        <p:spPr>
          <a:xfrm>
            <a:off x="7236126" y="3662237"/>
            <a:ext cx="1260000" cy="1260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54006AD7-B9B1-4003-68D9-A84186E29ABA}"/>
              </a:ext>
            </a:extLst>
          </p:cNvPr>
          <p:cNvSpPr/>
          <p:nvPr/>
        </p:nvSpPr>
        <p:spPr>
          <a:xfrm>
            <a:off x="2644782" y="1935000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73CA981-987E-7642-568E-C39D2E4368E1}"/>
              </a:ext>
            </a:extLst>
          </p:cNvPr>
          <p:cNvSpPr/>
          <p:nvPr/>
        </p:nvSpPr>
        <p:spPr>
          <a:xfrm rot="5400000">
            <a:off x="4507235" y="64637"/>
            <a:ext cx="299309" cy="29880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82C7A68-AC7D-A13B-CA42-28AA3358A7DA}"/>
              </a:ext>
            </a:extLst>
          </p:cNvPr>
          <p:cNvSpPr/>
          <p:nvPr/>
        </p:nvSpPr>
        <p:spPr>
          <a:xfrm rot="5400000">
            <a:off x="7749508" y="2799001"/>
            <a:ext cx="233238" cy="125999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D0B144-9856-84DE-50EB-5400B3E1AB12}"/>
                  </a:ext>
                </a:extLst>
              </p:cNvPr>
              <p:cNvSpPr txBox="1"/>
              <p:nvPr/>
            </p:nvSpPr>
            <p:spPr>
              <a:xfrm>
                <a:off x="7716886" y="2943049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D0B144-9856-84DE-50EB-5400B3E1A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86" y="2943049"/>
                <a:ext cx="36497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43E9C3D3-EEFD-9EEE-895F-76D17B7CC783}"/>
              </a:ext>
            </a:extLst>
          </p:cNvPr>
          <p:cNvSpPr/>
          <p:nvPr/>
        </p:nvSpPr>
        <p:spPr>
          <a:xfrm rot="10800000">
            <a:off x="8629271" y="3667559"/>
            <a:ext cx="233238" cy="125999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8C4CEC-0353-79A8-DD68-E12F5781AAE1}"/>
                  </a:ext>
                </a:extLst>
              </p:cNvPr>
              <p:cNvSpPr txBox="1"/>
              <p:nvPr/>
            </p:nvSpPr>
            <p:spPr>
              <a:xfrm>
                <a:off x="8891815" y="4107952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8C4CEC-0353-79A8-DD68-E12F5781A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815" y="4107952"/>
                <a:ext cx="36497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DCEC2E-AC65-AE6B-CA9D-D126079CC663}"/>
                  </a:ext>
                </a:extLst>
              </p:cNvPr>
              <p:cNvSpPr txBox="1"/>
              <p:nvPr/>
            </p:nvSpPr>
            <p:spPr>
              <a:xfrm>
                <a:off x="4513035" y="3268620"/>
                <a:ext cx="289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DCEC2E-AC65-AE6B-CA9D-D126079CC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35" y="3268620"/>
                <a:ext cx="289887" cy="276999"/>
              </a:xfrm>
              <a:prstGeom prst="rect">
                <a:avLst/>
              </a:prstGeom>
              <a:blipFill>
                <a:blip r:embed="rId5"/>
                <a:stretch>
                  <a:fillRect l="-12500" t="-4348"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177F23-9D9C-572B-6CFA-5FC0A94438A9}"/>
                  </a:ext>
                </a:extLst>
              </p:cNvPr>
              <p:cNvSpPr txBox="1"/>
              <p:nvPr/>
            </p:nvSpPr>
            <p:spPr>
              <a:xfrm>
                <a:off x="7737277" y="4154118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177F23-9D9C-572B-6CFA-5FC0A9443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77" y="4154118"/>
                <a:ext cx="294953" cy="276999"/>
              </a:xfrm>
              <a:prstGeom prst="rect">
                <a:avLst/>
              </a:prstGeom>
              <a:blipFill>
                <a:blip r:embed="rId6"/>
                <a:stretch>
                  <a:fillRect l="-20408" t="-4348" r="-816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CCC236-1997-E131-2EF9-8351DB467E3C}"/>
                  </a:ext>
                </a:extLst>
              </p:cNvPr>
              <p:cNvSpPr txBox="1"/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CCC236-1997-E131-2EF9-8351DB46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02" y="3244334"/>
                <a:ext cx="3650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BE2DE3-AAA2-2C4B-728D-15556C3CD00B}"/>
                  </a:ext>
                </a:extLst>
              </p:cNvPr>
              <p:cNvSpPr txBox="1"/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BE2DE3-AAA2-2C4B-728D-15556C3C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71" y="1039650"/>
                <a:ext cx="3650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5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B23D-0611-73C8-6E21-B1F628A53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2D017B6-3F6F-66FE-8720-C6B4343AE6A0}"/>
              </a:ext>
            </a:extLst>
          </p:cNvPr>
          <p:cNvGrpSpPr/>
          <p:nvPr/>
        </p:nvGrpSpPr>
        <p:grpSpPr>
          <a:xfrm>
            <a:off x="2346302" y="1040140"/>
            <a:ext cx="3804588" cy="3882860"/>
            <a:chOff x="2346302" y="1040140"/>
            <a:chExt cx="3804588" cy="388286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F73E58-1470-B26C-CD21-CCD010EDE6E5}"/>
                </a:ext>
              </a:extLst>
            </p:cNvPr>
            <p:cNvSpPr/>
            <p:nvPr/>
          </p:nvSpPr>
          <p:spPr>
            <a:xfrm>
              <a:off x="3162890" y="1935000"/>
              <a:ext cx="2988000" cy="298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0247B218-97B2-D7C4-2D68-121112AF0B0B}"/>
                </a:ext>
              </a:extLst>
            </p:cNvPr>
            <p:cNvSpPr/>
            <p:nvPr/>
          </p:nvSpPr>
          <p:spPr>
            <a:xfrm>
              <a:off x="2644782" y="1935000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B977F6-35DC-3906-5FDD-15C3A9379CF8}"/>
                    </a:ext>
                  </a:extLst>
                </p:cNvPr>
                <p:cNvSpPr txBox="1"/>
                <p:nvPr/>
              </p:nvSpPr>
              <p:spPr>
                <a:xfrm>
                  <a:off x="2346302" y="3244334"/>
                  <a:ext cx="3650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B977F6-35DC-3906-5FDD-15C3A937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302" y="3244334"/>
                  <a:ext cx="3650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D79BD288-CE1E-ADC6-B7F7-376688AA2524}"/>
                </a:ext>
              </a:extLst>
            </p:cNvPr>
            <p:cNvSpPr/>
            <p:nvPr/>
          </p:nvSpPr>
          <p:spPr>
            <a:xfrm rot="5400000">
              <a:off x="4507235" y="64637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BD5A57C-3FBA-37A3-F83B-D2AD1B7BF375}"/>
                    </a:ext>
                  </a:extLst>
                </p:cNvPr>
                <p:cNvSpPr txBox="1"/>
                <p:nvPr/>
              </p:nvSpPr>
              <p:spPr>
                <a:xfrm>
                  <a:off x="4475750" y="1040140"/>
                  <a:ext cx="3650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BD5A57C-3FBA-37A3-F83B-D2AD1B7BF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750" y="1040140"/>
                  <a:ext cx="3650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4B49261-8A21-1E03-B331-BD36D114742B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9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4B49261-8A21-1E03-B331-BD36D114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98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t="-4348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13B957F-CFFA-03A5-C00A-84DB7992718F}"/>
              </a:ext>
            </a:extLst>
          </p:cNvPr>
          <p:cNvGrpSpPr/>
          <p:nvPr/>
        </p:nvGrpSpPr>
        <p:grpSpPr>
          <a:xfrm>
            <a:off x="7243055" y="2929195"/>
            <a:ext cx="2020661" cy="1979951"/>
            <a:chOff x="7236126" y="2943049"/>
            <a:chExt cx="2020661" cy="19799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6FDFD9-E1DC-EBC9-633C-79BEE944FAF4}"/>
                </a:ext>
              </a:extLst>
            </p:cNvPr>
            <p:cNvSpPr/>
            <p:nvPr/>
          </p:nvSpPr>
          <p:spPr>
            <a:xfrm>
              <a:off x="7236126" y="3662237"/>
              <a:ext cx="1260000" cy="12607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BAAE348C-4181-7712-5C6C-346179E46CDA}"/>
                </a:ext>
              </a:extLst>
            </p:cNvPr>
            <p:cNvSpPr/>
            <p:nvPr/>
          </p:nvSpPr>
          <p:spPr>
            <a:xfrm rot="5400000">
              <a:off x="7749508" y="2799001"/>
              <a:ext cx="233238" cy="1259998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0FBB946-4EEB-5CBE-C799-BAC01776A08D}"/>
                    </a:ext>
                  </a:extLst>
                </p:cNvPr>
                <p:cNvSpPr txBox="1"/>
                <p:nvPr/>
              </p:nvSpPr>
              <p:spPr>
                <a:xfrm>
                  <a:off x="7716886" y="2943049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0FBB946-4EEB-5CBE-C799-BAC01776A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6886" y="2943049"/>
                  <a:ext cx="3649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E7719A31-E23B-A7FC-57F4-6D4E0A20EA3E}"/>
                </a:ext>
              </a:extLst>
            </p:cNvPr>
            <p:cNvSpPr/>
            <p:nvPr/>
          </p:nvSpPr>
          <p:spPr>
            <a:xfrm rot="10800000">
              <a:off x="8617526" y="3667559"/>
              <a:ext cx="244983" cy="1255441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8418ABB-507E-A18B-31AE-E383D1D877DE}"/>
                    </a:ext>
                  </a:extLst>
                </p:cNvPr>
                <p:cNvSpPr txBox="1"/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8418ABB-507E-A18B-31AE-E383D1D87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D04018-FF47-FC3A-BC53-6B109689C826}"/>
                    </a:ext>
                  </a:extLst>
                </p:cNvPr>
                <p:cNvSpPr txBox="1"/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D04018-FF47-FC3A-BC53-6B109689C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408" t="-4348" r="-8163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52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1.48148E-6 L 0.08958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-0.10313 -0.000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9F16-6D31-5A4F-65F7-C1E7461B5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5A5B620-9F4B-3EC7-21B4-03A6B39A7D06}"/>
              </a:ext>
            </a:extLst>
          </p:cNvPr>
          <p:cNvGrpSpPr/>
          <p:nvPr/>
        </p:nvGrpSpPr>
        <p:grpSpPr>
          <a:xfrm>
            <a:off x="3440806" y="1025796"/>
            <a:ext cx="3804588" cy="3883350"/>
            <a:chOff x="2346302" y="1039650"/>
            <a:chExt cx="3804588" cy="388335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B5AA4F-2181-E4C7-7B19-3A0E3523C804}"/>
                </a:ext>
              </a:extLst>
            </p:cNvPr>
            <p:cNvSpPr/>
            <p:nvPr/>
          </p:nvSpPr>
          <p:spPr>
            <a:xfrm>
              <a:off x="3162890" y="1935000"/>
              <a:ext cx="2988000" cy="298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EF36C7BF-DEC3-9C78-3DE7-6CDEBEF58C6B}"/>
                </a:ext>
              </a:extLst>
            </p:cNvPr>
            <p:cNvSpPr/>
            <p:nvPr/>
          </p:nvSpPr>
          <p:spPr>
            <a:xfrm>
              <a:off x="2644782" y="1935000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2BE66B1-93CE-FDF7-919E-2B564E8FBBCC}"/>
                    </a:ext>
                  </a:extLst>
                </p:cNvPr>
                <p:cNvSpPr txBox="1"/>
                <p:nvPr/>
              </p:nvSpPr>
              <p:spPr>
                <a:xfrm>
                  <a:off x="2346302" y="3244334"/>
                  <a:ext cx="3615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2BE66B1-93CE-FDF7-919E-2B564E8FB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302" y="3244334"/>
                  <a:ext cx="36157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4A04FB02-97D6-B7C8-2F46-4131F42967B6}"/>
                </a:ext>
              </a:extLst>
            </p:cNvPr>
            <p:cNvSpPr/>
            <p:nvPr/>
          </p:nvSpPr>
          <p:spPr>
            <a:xfrm rot="5400000">
              <a:off x="4507235" y="64637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A93DAE3-2610-32A0-DA91-BD3AB65CDCEF}"/>
                    </a:ext>
                  </a:extLst>
                </p:cNvPr>
                <p:cNvSpPr txBox="1"/>
                <p:nvPr/>
              </p:nvSpPr>
              <p:spPr>
                <a:xfrm>
                  <a:off x="4474550" y="1039650"/>
                  <a:ext cx="3615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A93DAE3-2610-32A0-DA91-BD3AB65CD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550" y="1039650"/>
                  <a:ext cx="36157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02A96FA-F74E-9F2B-C61E-AE580D4BF69F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9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02A96FA-F74E-9F2B-C61E-AE580D4BF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98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A80237-207D-FD53-0BE8-D80507786657}"/>
              </a:ext>
            </a:extLst>
          </p:cNvPr>
          <p:cNvGrpSpPr/>
          <p:nvPr/>
        </p:nvGrpSpPr>
        <p:grpSpPr>
          <a:xfrm>
            <a:off x="5982290" y="3641456"/>
            <a:ext cx="2020661" cy="1260763"/>
            <a:chOff x="7236126" y="3662237"/>
            <a:chExt cx="2020661" cy="12607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9851AB9-D545-D61D-1523-3BA76EEAD086}"/>
                </a:ext>
              </a:extLst>
            </p:cNvPr>
            <p:cNvSpPr/>
            <p:nvPr/>
          </p:nvSpPr>
          <p:spPr>
            <a:xfrm>
              <a:off x="7236126" y="3662237"/>
              <a:ext cx="1260000" cy="1260763"/>
            </a:xfrm>
            <a:prstGeom prst="rect">
              <a:avLst/>
            </a:prstGeom>
            <a:pattFill prst="dkUpDiag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00477645-8218-54B4-695A-79E106751CB4}"/>
                </a:ext>
              </a:extLst>
            </p:cNvPr>
            <p:cNvSpPr/>
            <p:nvPr/>
          </p:nvSpPr>
          <p:spPr>
            <a:xfrm rot="10800000">
              <a:off x="8617526" y="3667559"/>
              <a:ext cx="244983" cy="1255441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5CEF263-889C-6236-3D3D-F1AE2FD3A5C5}"/>
                    </a:ext>
                  </a:extLst>
                </p:cNvPr>
                <p:cNvSpPr txBox="1"/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5CEF263-889C-6236-3D3D-F1AE2FD3A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1E4EEC6-CEA8-8852-4591-61E3C58D9A90}"/>
                    </a:ext>
                  </a:extLst>
                </p:cNvPr>
                <p:cNvSpPr txBox="1"/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1E4EEC6-CEA8-8852-4591-61E3C58D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833" t="-4444" r="-833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69C7BDB-D387-957A-2761-F6D85F36C3D8}"/>
              </a:ext>
            </a:extLst>
          </p:cNvPr>
          <p:cNvSpPr/>
          <p:nvPr/>
        </p:nvSpPr>
        <p:spPr>
          <a:xfrm>
            <a:off x="4257391" y="1908466"/>
            <a:ext cx="2984897" cy="1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8CB32F-9954-CADF-0AD5-53515FD42592}"/>
              </a:ext>
            </a:extLst>
          </p:cNvPr>
          <p:cNvSpPr/>
          <p:nvPr/>
        </p:nvSpPr>
        <p:spPr>
          <a:xfrm>
            <a:off x="4260714" y="3641454"/>
            <a:ext cx="1724897" cy="1260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7AAE-C174-E98D-9680-0889A512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2277D10-3798-23E7-634E-AE2CF0C3F87E}"/>
              </a:ext>
            </a:extLst>
          </p:cNvPr>
          <p:cNvGrpSpPr/>
          <p:nvPr/>
        </p:nvGrpSpPr>
        <p:grpSpPr>
          <a:xfrm>
            <a:off x="3269927" y="1025796"/>
            <a:ext cx="3975467" cy="3883350"/>
            <a:chOff x="2175423" y="1039650"/>
            <a:chExt cx="3975467" cy="388335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44571BB-E8FB-816D-B577-33D857D79580}"/>
                </a:ext>
              </a:extLst>
            </p:cNvPr>
            <p:cNvSpPr/>
            <p:nvPr/>
          </p:nvSpPr>
          <p:spPr>
            <a:xfrm>
              <a:off x="3162890" y="1935000"/>
              <a:ext cx="2988000" cy="298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887A07A8-9374-F020-5EE7-11ECC6497AC8}"/>
                </a:ext>
              </a:extLst>
            </p:cNvPr>
            <p:cNvSpPr/>
            <p:nvPr/>
          </p:nvSpPr>
          <p:spPr>
            <a:xfrm>
              <a:off x="2644782" y="1935000"/>
              <a:ext cx="299309" cy="171338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1E34126-1F9D-8F55-6106-7426A81EC188}"/>
                </a:ext>
              </a:extLst>
            </p:cNvPr>
            <p:cNvSpPr txBox="1"/>
            <p:nvPr/>
          </p:nvSpPr>
          <p:spPr>
            <a:xfrm>
              <a:off x="2175423" y="26070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89F3F9A8-4096-9033-A716-97173151DB02}"/>
                </a:ext>
              </a:extLst>
            </p:cNvPr>
            <p:cNvSpPr/>
            <p:nvPr/>
          </p:nvSpPr>
          <p:spPr>
            <a:xfrm rot="5400000">
              <a:off x="4507235" y="64637"/>
              <a:ext cx="299309" cy="2988000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5151B2D-A317-D4B4-514A-FF5D277D692C}"/>
                    </a:ext>
                  </a:extLst>
                </p:cNvPr>
                <p:cNvSpPr txBox="1"/>
                <p:nvPr/>
              </p:nvSpPr>
              <p:spPr>
                <a:xfrm>
                  <a:off x="4475875" y="1039650"/>
                  <a:ext cx="3615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5151B2D-A317-D4B4-514A-FF5D277D6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875" y="1039650"/>
                  <a:ext cx="36157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56CDBA7-D4E2-AB97-DAC8-CB2FC9262E9A}"/>
                    </a:ext>
                  </a:extLst>
                </p:cNvPr>
                <p:cNvSpPr txBox="1"/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56CDBA7-D4E2-AB97-DAC8-CB2FC9262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35" y="3268620"/>
                  <a:ext cx="2877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t="-4444" r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8860E8-AEA7-66B3-9314-3F78848F7AE2}"/>
              </a:ext>
            </a:extLst>
          </p:cNvPr>
          <p:cNvGrpSpPr/>
          <p:nvPr/>
        </p:nvGrpSpPr>
        <p:grpSpPr>
          <a:xfrm>
            <a:off x="5982290" y="3641456"/>
            <a:ext cx="2020661" cy="1260763"/>
            <a:chOff x="7236126" y="3662237"/>
            <a:chExt cx="2020661" cy="12607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903DF4-42F3-0D34-12A8-CA56E175186F}"/>
                </a:ext>
              </a:extLst>
            </p:cNvPr>
            <p:cNvSpPr/>
            <p:nvPr/>
          </p:nvSpPr>
          <p:spPr>
            <a:xfrm>
              <a:off x="7236126" y="3662237"/>
              <a:ext cx="1260000" cy="1260763"/>
            </a:xfrm>
            <a:prstGeom prst="rect">
              <a:avLst/>
            </a:prstGeom>
            <a:pattFill prst="dkUpDiag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F47EF91A-7F1A-1FED-20E3-825223F5B178}"/>
                </a:ext>
              </a:extLst>
            </p:cNvPr>
            <p:cNvSpPr/>
            <p:nvPr/>
          </p:nvSpPr>
          <p:spPr>
            <a:xfrm rot="10800000">
              <a:off x="8617526" y="3667559"/>
              <a:ext cx="244983" cy="1255441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B2E1291-A622-28EC-D836-16970D9ABFA8}"/>
                    </a:ext>
                  </a:extLst>
                </p:cNvPr>
                <p:cNvSpPr txBox="1"/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B2E1291-A622-28EC-D836-16970D9AB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1815" y="4107952"/>
                  <a:ext cx="3649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44AF31E-F3CD-18AE-326E-82BB52EB807D}"/>
                    </a:ext>
                  </a:extLst>
                </p:cNvPr>
                <p:cNvSpPr txBox="1"/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44AF31E-F3CD-18AE-326E-82BB52EB8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277" y="4154118"/>
                  <a:ext cx="29495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833" t="-4444" r="-833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2319019-5870-E98B-878E-6995280D81D5}"/>
              </a:ext>
            </a:extLst>
          </p:cNvPr>
          <p:cNvSpPr/>
          <p:nvPr/>
        </p:nvSpPr>
        <p:spPr>
          <a:xfrm>
            <a:off x="4260714" y="3641454"/>
            <a:ext cx="1724897" cy="1260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0C9A81-A02E-45DE-FDBF-03FD7859FD1D}"/>
                  </a:ext>
                </a:extLst>
              </p:cNvPr>
              <p:cNvSpPr txBox="1"/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0C9A81-A02E-45DE-FDBF-03FD7859F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9" y="2593171"/>
                <a:ext cx="77110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9A5EE19-4827-49FD-EADE-382D7525E915}"/>
              </a:ext>
            </a:extLst>
          </p:cNvPr>
          <p:cNvSpPr/>
          <p:nvPr/>
        </p:nvSpPr>
        <p:spPr>
          <a:xfrm>
            <a:off x="4257393" y="1921145"/>
            <a:ext cx="2984897" cy="17244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227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337</Words>
  <Application>Microsoft Office PowerPoint</Application>
  <PresentationFormat>Widescreen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Microsoft YaHei UI</vt:lpstr>
      <vt:lpstr>等线</vt:lpstr>
      <vt:lpstr>Arial</vt:lpstr>
      <vt:lpstr>Calibri</vt:lpstr>
      <vt:lpstr>Calibri Light</vt:lpstr>
      <vt:lpstr>Cambria Math</vt:lpstr>
      <vt:lpstr>Corbel</vt:lpstr>
      <vt:lpstr>Wingdings 2</vt:lpstr>
      <vt:lpstr>HDOfficeLightV0</vt:lpstr>
      <vt:lpstr>深度</vt:lpstr>
      <vt:lpstr>A Visual Proof That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Biao Yang</dc:creator>
  <cp:lastModifiedBy>Biao Yang</cp:lastModifiedBy>
  <cp:revision>36</cp:revision>
  <dcterms:created xsi:type="dcterms:W3CDTF">2024-11-27T14:41:16Z</dcterms:created>
  <dcterms:modified xsi:type="dcterms:W3CDTF">2024-12-25T03:07:31Z</dcterms:modified>
</cp:coreProperties>
</file>