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7" roundtripDataSignature="AMtx7mjiW+Ih3m3h6AJfVTBxuC3KStLR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b7df42461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b7df42461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eb7df42461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8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b="0" l="40765" r="29292" t="0"/>
          <a:stretch/>
        </p:blipFill>
        <p:spPr>
          <a:xfrm>
            <a:off x="154305" y="997585"/>
            <a:ext cx="2453640" cy="445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5432425" y="96520"/>
            <a:ext cx="2818765" cy="656082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/>
          <p:nvPr/>
        </p:nvSpPr>
        <p:spPr>
          <a:xfrm>
            <a:off x="3439160" y="3012440"/>
            <a:ext cx="122555" cy="122555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3439160" y="3230880"/>
            <a:ext cx="122555" cy="122555"/>
          </a:xfrm>
          <a:prstGeom prst="ellipse">
            <a:avLst/>
          </a:prstGeom>
          <a:solidFill>
            <a:srgbClr val="00B050"/>
          </a:solidFill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3439160" y="3453130"/>
            <a:ext cx="122555" cy="122555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3439160" y="3658235"/>
            <a:ext cx="122555" cy="122555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2381885" y="4324985"/>
            <a:ext cx="122555" cy="122555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257810" y="4549140"/>
            <a:ext cx="122555" cy="122555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2391410" y="3453130"/>
            <a:ext cx="122555" cy="122555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2391410" y="3232785"/>
            <a:ext cx="122555" cy="122555"/>
          </a:xfrm>
          <a:prstGeom prst="ellipse">
            <a:avLst/>
          </a:prstGeom>
          <a:solidFill>
            <a:srgbClr val="00B050"/>
          </a:solidFill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8" name="Google Shape;98;p1"/>
          <p:cNvCxnSpPr>
            <a:stCxn id="92" idx="2"/>
            <a:endCxn id="96" idx="6"/>
          </p:cNvCxnSpPr>
          <p:nvPr/>
        </p:nvCxnSpPr>
        <p:spPr>
          <a:xfrm flipH="1">
            <a:off x="2513960" y="3514408"/>
            <a:ext cx="925200" cy="600"/>
          </a:xfrm>
          <a:prstGeom prst="bentConnector2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9" name="Google Shape;99;p1"/>
          <p:cNvCxnSpPr>
            <a:stCxn id="97" idx="6"/>
            <a:endCxn id="91" idx="2"/>
          </p:cNvCxnSpPr>
          <p:nvPr/>
        </p:nvCxnSpPr>
        <p:spPr>
          <a:xfrm flipH="1" rot="10800000">
            <a:off x="2513965" y="3292262"/>
            <a:ext cx="925200" cy="1800"/>
          </a:xfrm>
          <a:prstGeom prst="bentConnector3">
            <a:avLst>
              <a:gd fmla="val 50034" name="adj1"/>
            </a:avLst>
          </a:prstGeom>
          <a:noFill/>
          <a:ln cap="flat" cmpd="sng" w="57150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0" name="Google Shape;100;p1"/>
          <p:cNvCxnSpPr/>
          <p:nvPr/>
        </p:nvCxnSpPr>
        <p:spPr>
          <a:xfrm flipH="1">
            <a:off x="257755" y="3012440"/>
            <a:ext cx="3243000" cy="1598400"/>
          </a:xfrm>
          <a:prstGeom prst="bentConnector4">
            <a:avLst>
              <a:gd fmla="val 0" name="adj1"/>
              <a:gd fmla="val 0" name="adj2"/>
            </a:avLst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1" name="Google Shape;101;p1"/>
          <p:cNvCxnSpPr>
            <a:stCxn id="93" idx="2"/>
            <a:endCxn id="94" idx="6"/>
          </p:cNvCxnSpPr>
          <p:nvPr/>
        </p:nvCxnSpPr>
        <p:spPr>
          <a:xfrm flipH="1">
            <a:off x="2504360" y="3719513"/>
            <a:ext cx="934800" cy="666900"/>
          </a:xfrm>
          <a:prstGeom prst="bentConnector3">
            <a:avLst>
              <a:gd fmla="val 49996" name="adj1"/>
            </a:avLst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02" name="Google Shape;102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319385" y="118745"/>
            <a:ext cx="1677035" cy="167703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"/>
          <p:cNvSpPr/>
          <p:nvPr/>
        </p:nvSpPr>
        <p:spPr>
          <a:xfrm>
            <a:off x="9999980" y="4073525"/>
            <a:ext cx="122555" cy="122555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"/>
          <p:cNvSpPr/>
          <p:nvPr/>
        </p:nvSpPr>
        <p:spPr>
          <a:xfrm>
            <a:off x="9999980" y="2752725"/>
            <a:ext cx="122555" cy="122555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11306810" y="1673225"/>
            <a:ext cx="122555" cy="122555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10868660" y="1673225"/>
            <a:ext cx="122555" cy="122555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820275" y="4733925"/>
            <a:ext cx="2000250" cy="212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"/>
          <p:cNvSpPr/>
          <p:nvPr/>
        </p:nvSpPr>
        <p:spPr>
          <a:xfrm>
            <a:off x="9999980" y="3232785"/>
            <a:ext cx="122555" cy="122555"/>
          </a:xfrm>
          <a:prstGeom prst="ellipse">
            <a:avLst/>
          </a:prstGeom>
          <a:solidFill>
            <a:schemeClr val="accent5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"/>
          <p:cNvSpPr/>
          <p:nvPr/>
        </p:nvSpPr>
        <p:spPr>
          <a:xfrm>
            <a:off x="9999980" y="3658235"/>
            <a:ext cx="122555" cy="122555"/>
          </a:xfrm>
          <a:prstGeom prst="ellipse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438890" y="2875280"/>
            <a:ext cx="669290" cy="69596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"/>
          <p:cNvSpPr/>
          <p:nvPr/>
        </p:nvSpPr>
        <p:spPr>
          <a:xfrm>
            <a:off x="10991215" y="5734685"/>
            <a:ext cx="122555" cy="122555"/>
          </a:xfrm>
          <a:prstGeom prst="ellipse">
            <a:avLst/>
          </a:prstGeom>
          <a:solidFill>
            <a:schemeClr val="accent5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"/>
          <p:cNvSpPr/>
          <p:nvPr/>
        </p:nvSpPr>
        <p:spPr>
          <a:xfrm>
            <a:off x="10566400" y="5734685"/>
            <a:ext cx="122555" cy="122555"/>
          </a:xfrm>
          <a:prstGeom prst="ellipse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"/>
          <p:cNvSpPr txBox="1"/>
          <p:nvPr/>
        </p:nvSpPr>
        <p:spPr>
          <a:xfrm>
            <a:off x="9820275" y="997585"/>
            <a:ext cx="910590" cy="645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SOLDER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" name="Google Shape;114;p1"/>
          <p:cNvCxnSpPr>
            <a:stCxn id="106" idx="4"/>
            <a:endCxn id="104" idx="6"/>
          </p:cNvCxnSpPr>
          <p:nvPr/>
        </p:nvCxnSpPr>
        <p:spPr>
          <a:xfrm rot="5400000">
            <a:off x="10017188" y="1901230"/>
            <a:ext cx="1018200" cy="807300"/>
          </a:xfrm>
          <a:prstGeom prst="bentConnector2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5" name="Google Shape;115;p1"/>
          <p:cNvCxnSpPr>
            <a:stCxn id="105" idx="4"/>
            <a:endCxn id="103" idx="6"/>
          </p:cNvCxnSpPr>
          <p:nvPr/>
        </p:nvCxnSpPr>
        <p:spPr>
          <a:xfrm rot="5400000">
            <a:off x="9575738" y="2342530"/>
            <a:ext cx="2339100" cy="1245600"/>
          </a:xfrm>
          <a:prstGeom prst="bentConnector2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6" name="Google Shape;116;p1"/>
          <p:cNvCxnSpPr>
            <a:stCxn id="111" idx="0"/>
            <a:endCxn id="108" idx="6"/>
          </p:cNvCxnSpPr>
          <p:nvPr/>
        </p:nvCxnSpPr>
        <p:spPr>
          <a:xfrm flipH="1" rot="5400000">
            <a:off x="9367242" y="4049435"/>
            <a:ext cx="2440500" cy="930000"/>
          </a:xfrm>
          <a:prstGeom prst="bentConnector2">
            <a:avLst/>
          </a:prstGeom>
          <a:noFill/>
          <a:ln cap="flat" cmpd="sng" w="5715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7" name="Google Shape;117;p1"/>
          <p:cNvCxnSpPr>
            <a:stCxn id="112" idx="0"/>
            <a:endCxn id="109" idx="6"/>
          </p:cNvCxnSpPr>
          <p:nvPr/>
        </p:nvCxnSpPr>
        <p:spPr>
          <a:xfrm flipH="1" rot="5400000">
            <a:off x="9367528" y="4474535"/>
            <a:ext cx="2015100" cy="505200"/>
          </a:xfrm>
          <a:prstGeom prst="bentConnector2">
            <a:avLst/>
          </a:prstGeom>
          <a:noFill/>
          <a:ln cap="flat" cmpd="sng" w="5715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18" name="Google Shape;118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8100000">
            <a:off x="8354695" y="5027295"/>
            <a:ext cx="1162685" cy="116268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"/>
          <p:cNvSpPr txBox="1"/>
          <p:nvPr/>
        </p:nvSpPr>
        <p:spPr>
          <a:xfrm>
            <a:off x="8485505" y="6334125"/>
            <a:ext cx="90043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220VAC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"/>
          <p:cNvSpPr txBox="1"/>
          <p:nvPr/>
        </p:nvSpPr>
        <p:spPr>
          <a:xfrm>
            <a:off x="10287318" y="4330700"/>
            <a:ext cx="278765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"/>
          <p:cNvSpPr txBox="1"/>
          <p:nvPr/>
        </p:nvSpPr>
        <p:spPr>
          <a:xfrm>
            <a:off x="11087735" y="4365625"/>
            <a:ext cx="3302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geb7df42461_0_0"/>
          <p:cNvPicPr preferRelativeResize="0"/>
          <p:nvPr/>
        </p:nvPicPr>
        <p:blipFill rotWithShape="1">
          <a:blip r:embed="rId3">
            <a:alphaModFix/>
          </a:blip>
          <a:srcRect b="0" l="40764" r="29293" t="0"/>
          <a:stretch/>
        </p:blipFill>
        <p:spPr>
          <a:xfrm>
            <a:off x="3120830" y="896460"/>
            <a:ext cx="2453639" cy="4457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2021-06-22T12:23:00Z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1033-11.2.0.10017</vt:lpwstr>
  </property>
</Properties>
</file>