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iW+Ih3m3h6AJfVTBxuC3KStL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b7df424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b7df4246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eb7df4246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40765" r="29292"/>
          <a:stretch/>
        </p:blipFill>
        <p:spPr>
          <a:xfrm>
            <a:off x="154305" y="997585"/>
            <a:ext cx="245364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5432425" y="96520"/>
            <a:ext cx="2818765" cy="656082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439160" y="3012440"/>
            <a:ext cx="122555" cy="1225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439160" y="3230880"/>
            <a:ext cx="122555" cy="122555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439160" y="3453130"/>
            <a:ext cx="122555" cy="122555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439160" y="3658235"/>
            <a:ext cx="122555" cy="122555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381885" y="4324985"/>
            <a:ext cx="122555" cy="122555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57810" y="4549140"/>
            <a:ext cx="122555" cy="1225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391410" y="3453130"/>
            <a:ext cx="122555" cy="122555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391410" y="3232785"/>
            <a:ext cx="122555" cy="122555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>
            <a:stCxn id="92" idx="2"/>
            <a:endCxn id="96" idx="6"/>
          </p:cNvCxnSpPr>
          <p:nvPr/>
        </p:nvCxnSpPr>
        <p:spPr>
          <a:xfrm flipH="1">
            <a:off x="2513960" y="3514408"/>
            <a:ext cx="925200" cy="600"/>
          </a:xfrm>
          <a:prstGeom prst="bentConnector2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1"/>
          <p:cNvCxnSpPr>
            <a:stCxn id="97" idx="6"/>
            <a:endCxn id="91" idx="2"/>
          </p:cNvCxnSpPr>
          <p:nvPr/>
        </p:nvCxnSpPr>
        <p:spPr>
          <a:xfrm rot="10800000" flipH="1">
            <a:off x="2513965" y="3292262"/>
            <a:ext cx="925200" cy="1800"/>
          </a:xfrm>
          <a:prstGeom prst="bentConnector3">
            <a:avLst>
              <a:gd name="adj1" fmla="val 50034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1"/>
          <p:cNvCxnSpPr/>
          <p:nvPr/>
        </p:nvCxnSpPr>
        <p:spPr>
          <a:xfrm flipH="1">
            <a:off x="257755" y="3012440"/>
            <a:ext cx="3243000" cy="1598400"/>
          </a:xfrm>
          <a:prstGeom prst="bentConnector4">
            <a:avLst>
              <a:gd name="adj1" fmla="val 0"/>
              <a:gd name="adj2" fmla="val 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93" idx="2"/>
            <a:endCxn id="94" idx="6"/>
          </p:cNvCxnSpPr>
          <p:nvPr/>
        </p:nvCxnSpPr>
        <p:spPr>
          <a:xfrm flipH="1">
            <a:off x="2504360" y="3719513"/>
            <a:ext cx="934800" cy="666900"/>
          </a:xfrm>
          <a:prstGeom prst="bentConnector3">
            <a:avLst>
              <a:gd name="adj1" fmla="val 49996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19385" y="118745"/>
            <a:ext cx="1677035" cy="167703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/>
          <p:nvPr/>
        </p:nvSpPr>
        <p:spPr>
          <a:xfrm>
            <a:off x="9999980" y="4073525"/>
            <a:ext cx="122555" cy="122555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999980" y="2752725"/>
            <a:ext cx="122555" cy="1225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306810" y="1673225"/>
            <a:ext cx="122555" cy="122555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0868660" y="1673225"/>
            <a:ext cx="122555" cy="12255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0275" y="4733925"/>
            <a:ext cx="20002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9999980" y="3232785"/>
            <a:ext cx="122555" cy="122555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999980" y="3658235"/>
            <a:ext cx="122555" cy="12255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38890" y="2875280"/>
            <a:ext cx="669290" cy="69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10991215" y="5734685"/>
            <a:ext cx="122555" cy="122555"/>
          </a:xfrm>
          <a:prstGeom prst="ellipse">
            <a:avLst/>
          </a:prstGeom>
          <a:solidFill>
            <a:schemeClr val="accent5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0566400" y="5734685"/>
            <a:ext cx="122555" cy="12255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9820275" y="997585"/>
            <a:ext cx="910590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"/>
          <p:cNvCxnSpPr>
            <a:stCxn id="106" idx="4"/>
            <a:endCxn id="104" idx="6"/>
          </p:cNvCxnSpPr>
          <p:nvPr/>
        </p:nvCxnSpPr>
        <p:spPr>
          <a:xfrm rot="5400000">
            <a:off x="10017188" y="1901230"/>
            <a:ext cx="1018200" cy="807300"/>
          </a:xfrm>
          <a:prstGeom prst="bentConnector2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5" name="Google Shape;115;p1"/>
          <p:cNvCxnSpPr>
            <a:stCxn id="105" idx="4"/>
            <a:endCxn id="103" idx="6"/>
          </p:cNvCxnSpPr>
          <p:nvPr/>
        </p:nvCxnSpPr>
        <p:spPr>
          <a:xfrm rot="5400000">
            <a:off x="9575738" y="2342530"/>
            <a:ext cx="2339100" cy="1245600"/>
          </a:xfrm>
          <a:prstGeom prst="bentConnector2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1"/>
          <p:cNvCxnSpPr>
            <a:stCxn id="111" idx="0"/>
            <a:endCxn id="108" idx="6"/>
          </p:cNvCxnSpPr>
          <p:nvPr/>
        </p:nvCxnSpPr>
        <p:spPr>
          <a:xfrm rot="5400000" flipH="1">
            <a:off x="9367242" y="4049435"/>
            <a:ext cx="2440500" cy="930000"/>
          </a:xfrm>
          <a:prstGeom prst="bentConnector2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1"/>
          <p:cNvCxnSpPr>
            <a:stCxn id="112" idx="0"/>
            <a:endCxn id="109" idx="6"/>
          </p:cNvCxnSpPr>
          <p:nvPr/>
        </p:nvCxnSpPr>
        <p:spPr>
          <a:xfrm rot="5400000" flipH="1">
            <a:off x="9367528" y="4474535"/>
            <a:ext cx="2015100" cy="505200"/>
          </a:xfrm>
          <a:prstGeom prst="bentConnector2">
            <a:avLst/>
          </a:prstGeom>
          <a:noFill/>
          <a:ln w="571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8" name="Google Shape;11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8100000">
            <a:off x="8354695" y="5027295"/>
            <a:ext cx="1162685" cy="116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 txBox="1"/>
          <p:nvPr/>
        </p:nvSpPr>
        <p:spPr>
          <a:xfrm>
            <a:off x="8485505" y="6334125"/>
            <a:ext cx="90043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220VAC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0287318" y="4330700"/>
            <a:ext cx="27876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1087735" y="4365625"/>
            <a:ext cx="330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eb7df42461_0_0"/>
          <p:cNvPicPr preferRelativeResize="0"/>
          <p:nvPr/>
        </p:nvPicPr>
        <p:blipFill rotWithShape="1">
          <a:blip r:embed="rId3">
            <a:alphaModFix/>
          </a:blip>
          <a:srcRect l="40764" r="29293"/>
          <a:stretch/>
        </p:blipFill>
        <p:spPr>
          <a:xfrm>
            <a:off x="3120830" y="896460"/>
            <a:ext cx="2453639" cy="44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C371DFC-56F4-4354-A88D-41A868478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704975"/>
            <a:ext cx="62769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Nurman Hariyanto</cp:lastModifiedBy>
  <cp:revision>1</cp:revision>
  <dcterms:created xsi:type="dcterms:W3CDTF">2021-06-22T12:23:00Z</dcterms:created>
  <dcterms:modified xsi:type="dcterms:W3CDTF">2021-10-28T11:24:19Z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