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49F48-B3EA-45A1-ACBB-FE4CE5C0EA9C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80A66-3B23-44D1-A9AC-99B47B4895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638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55D8-A5A9-4C6D-88A9-78131E5589D8}" type="datetime1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196A-CFE2-46EA-91C8-1DC2CF9B654F}" type="datetime1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2E82-CBDF-49D3-B140-C81BE727309D}" type="datetime1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4539-5351-435C-877D-827FA79B475E}" type="datetime1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DEA1-3EFE-4E13-90F7-1B0E40C3E5CD}" type="datetime1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ECE-5155-4195-9BDB-7622AED6F3C4}" type="datetime1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E621-C59D-4F9E-9AA2-AD14FA1062C3}" type="datetime1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3E37-CB6A-4E3A-BE84-02DCE213B963}" type="datetime1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6D0F-F58E-40B5-A32B-AB8868C7E60D}" type="datetime1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D648-C4A9-4C73-96B8-57B77ED494AC}" type="datetime1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DD15-BE7D-490B-93F9-3B96EDACA757}" type="datetime1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30226C0-B09D-45A4-9FE1-42A25CE7939E}" type="datetime1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yweb.fcu.edu.tw/~d0440404/WEB-master/html5up-forty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Web Programming</a:t>
            </a:r>
            <a:br>
              <a:rPr lang="en-US" altLang="zh-TW" dirty="0"/>
            </a:br>
            <a:r>
              <a:rPr lang="zh-TW" altLang="en-US" dirty="0"/>
              <a:t>第一次報告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732112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sz="2800" dirty="0"/>
              <a:t>專題題目</a:t>
            </a:r>
            <a:r>
              <a:rPr lang="en-US" altLang="zh-TW" sz="2800" dirty="0" smtClean="0"/>
              <a:t>:</a:t>
            </a:r>
            <a:r>
              <a:rPr lang="zh-TW" altLang="en-US" dirty="0"/>
              <a:t>偏鄉地區的旅遊網站</a:t>
            </a:r>
            <a:endParaRPr lang="en-US" altLang="zh-TW" sz="2800" dirty="0"/>
          </a:p>
          <a:p>
            <a:endParaRPr lang="en-US" altLang="zh-TW" dirty="0"/>
          </a:p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蔡</a:t>
            </a:r>
            <a:r>
              <a:rPr lang="zh-TW" altLang="en-US" dirty="0"/>
              <a:t>恩揚 </a:t>
            </a:r>
            <a:r>
              <a:rPr lang="en-US" altLang="zh-TW" dirty="0" smtClean="0"/>
              <a:t>D0618439</a:t>
            </a:r>
            <a:endParaRPr lang="en-US" altLang="zh-TW" dirty="0"/>
          </a:p>
          <a:p>
            <a:r>
              <a:rPr lang="zh-TW" altLang="en-US" dirty="0"/>
              <a:t>陳景暉 </a:t>
            </a:r>
            <a:r>
              <a:rPr lang="en-US" altLang="zh-TW" dirty="0" smtClean="0"/>
              <a:t>D0617263</a:t>
            </a:r>
          </a:p>
          <a:p>
            <a:r>
              <a:rPr lang="zh-TW" altLang="en-US" dirty="0" smtClean="0"/>
              <a:t>蔡</a:t>
            </a:r>
            <a:r>
              <a:rPr lang="zh-TW" altLang="en-US" dirty="0"/>
              <a:t>宇翔 </a:t>
            </a:r>
            <a:r>
              <a:rPr lang="en-US" altLang="zh-TW" dirty="0" smtClean="0"/>
              <a:t>D0641724</a:t>
            </a:r>
            <a:r>
              <a:rPr lang="zh-CN" altLang="en-US" dirty="0" smtClean="0"/>
              <a:t>（軟工導論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）</a:t>
            </a:r>
            <a:endParaRPr lang="en-US" altLang="zh-TW" dirty="0"/>
          </a:p>
          <a:p>
            <a:r>
              <a:rPr lang="zh-TW" altLang="en-US" dirty="0" smtClean="0"/>
              <a:t>馮</a:t>
            </a:r>
            <a:r>
              <a:rPr lang="zh-TW" altLang="en-US" dirty="0"/>
              <a:t>潤輝 </a:t>
            </a:r>
            <a:r>
              <a:rPr lang="en-US" altLang="zh-TW" dirty="0" smtClean="0"/>
              <a:t>D0616688</a:t>
            </a:r>
            <a:r>
              <a:rPr lang="zh-CN" altLang="en-US" dirty="0"/>
              <a:t> （軟工導論</a:t>
            </a:r>
            <a:r>
              <a:rPr lang="en-US" altLang="zh-CN" dirty="0"/>
              <a:t>only</a:t>
            </a:r>
            <a:r>
              <a:rPr lang="zh-CN" altLang="en-US" dirty="0"/>
              <a:t>）</a:t>
            </a:r>
            <a:endParaRPr lang="en-US" altLang="zh-TW" dirty="0"/>
          </a:p>
          <a:p>
            <a:r>
              <a:rPr lang="zh-TW" altLang="en-US" dirty="0" smtClean="0"/>
              <a:t>顏</a:t>
            </a:r>
            <a:r>
              <a:rPr lang="zh-TW" altLang="en-US" dirty="0"/>
              <a:t>寘蓁 </a:t>
            </a:r>
            <a:r>
              <a:rPr lang="en-US" altLang="zh-TW" dirty="0" smtClean="0"/>
              <a:t>D0683097</a:t>
            </a:r>
            <a:r>
              <a:rPr lang="zh-CN" altLang="en-US" dirty="0"/>
              <a:t> （軟工導論</a:t>
            </a:r>
            <a:r>
              <a:rPr lang="en-US" altLang="zh-CN" dirty="0"/>
              <a:t>only</a:t>
            </a:r>
            <a:r>
              <a:rPr lang="zh-CN" altLang="en-US" dirty="0"/>
              <a:t>）</a:t>
            </a:r>
            <a:endParaRPr lang="zh-TW" altLang="en-US" dirty="0"/>
          </a:p>
          <a:p>
            <a:r>
              <a:rPr lang="zh-TW" altLang="en-US" dirty="0"/>
              <a:t>陳怡汶 </a:t>
            </a:r>
            <a:r>
              <a:rPr lang="en-US" altLang="zh-TW" dirty="0" smtClean="0"/>
              <a:t>D0611074</a:t>
            </a:r>
            <a:r>
              <a:rPr lang="zh-CN" altLang="en-US" dirty="0"/>
              <a:t> （軟工導論</a:t>
            </a:r>
            <a:r>
              <a:rPr lang="en-US" altLang="zh-CN" dirty="0"/>
              <a:t>only</a:t>
            </a:r>
            <a:r>
              <a:rPr lang="zh-CN" altLang="en-US" dirty="0"/>
              <a:t>）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536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網站理念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/>
              <a:t>為什麼想做這個網</a:t>
            </a:r>
            <a:r>
              <a:rPr lang="zh-TW" altLang="en-US" sz="3200" dirty="0" smtClean="0"/>
              <a:t>站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zh-TW" altLang="en-US" dirty="0"/>
              <a:t>目</a:t>
            </a:r>
            <a:r>
              <a:rPr lang="zh-TW" altLang="en-US" dirty="0" smtClean="0"/>
              <a:t>的</a:t>
            </a:r>
            <a:r>
              <a:rPr lang="zh-CN" altLang="en-US" dirty="0" smtClean="0"/>
              <a:t>是為了</a:t>
            </a:r>
            <a:r>
              <a:rPr lang="zh-TW" altLang="en-US" dirty="0" smtClean="0"/>
              <a:t>幫</a:t>
            </a:r>
            <a:r>
              <a:rPr lang="zh-TW" altLang="en-US" dirty="0"/>
              <a:t>助原住民經濟發</a:t>
            </a:r>
            <a:r>
              <a:rPr lang="zh-TW" altLang="en-US" dirty="0" smtClean="0"/>
              <a:t>展</a:t>
            </a:r>
            <a:r>
              <a:rPr lang="zh-CN" altLang="en-US" dirty="0" smtClean="0"/>
              <a:t>，讓他們能與外界交流，不需要外來的援助自</a:t>
            </a:r>
            <a:r>
              <a:rPr lang="zh-CN" altLang="en-US" dirty="0"/>
              <a:t>力更</a:t>
            </a:r>
            <a:r>
              <a:rPr lang="zh-CN" altLang="en-US" dirty="0" smtClean="0"/>
              <a:t>生</a:t>
            </a:r>
            <a:endParaRPr lang="zh-TW" altLang="en-US" dirty="0"/>
          </a:p>
          <a:p>
            <a:r>
              <a:rPr lang="zh-TW" altLang="en-US" sz="3600" dirty="0"/>
              <a:t>傳遞什麼樣的內</a:t>
            </a:r>
            <a:r>
              <a:rPr lang="zh-TW" altLang="en-US" sz="3600" dirty="0" smtClean="0"/>
              <a:t>容</a:t>
            </a:r>
            <a:endParaRPr lang="en-US" altLang="zh-TW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讓更多人認識到台灣原住民的文化特色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增加原住民的就業機會減少村子人口外流</a:t>
            </a:r>
            <a:endParaRPr lang="en-US" altLang="zh-CN" dirty="0" smtClean="0"/>
          </a:p>
          <a:p>
            <a:endParaRPr lang="zh-TW" altLang="en-US" dirty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  (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偏鄉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部落 風景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文化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需求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/…)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5050-0936-438B-A295-959184CC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3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當地住宿資訊查詢 </a:t>
            </a:r>
            <a:r>
              <a:rPr lang="en-US" altLang="zh-TW" dirty="0"/>
              <a:t>&amp; </a:t>
            </a:r>
            <a:r>
              <a:rPr lang="zh-TW" altLang="en-US" dirty="0"/>
              <a:t>通往訂房網站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原住民文化介紹 </a:t>
            </a:r>
            <a:r>
              <a:rPr lang="en-US" altLang="zh-TW" dirty="0"/>
              <a:t>&amp; </a:t>
            </a:r>
            <a:r>
              <a:rPr lang="zh-TW" altLang="en-US" dirty="0"/>
              <a:t>當地美食介紹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3. </a:t>
            </a:r>
            <a:r>
              <a:rPr lang="zh-TW" altLang="en-US" dirty="0"/>
              <a:t>交通查詢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4. </a:t>
            </a:r>
            <a:r>
              <a:rPr lang="zh-TW" altLang="en-US" dirty="0"/>
              <a:t>活動（查詢 </a:t>
            </a:r>
            <a:r>
              <a:rPr lang="en-US" altLang="zh-TW" dirty="0"/>
              <a:t>&amp; </a:t>
            </a:r>
            <a:r>
              <a:rPr lang="zh-TW" altLang="en-US" dirty="0"/>
              <a:t>自動更新）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5. </a:t>
            </a:r>
            <a:r>
              <a:rPr lang="zh-TW" altLang="en-US" dirty="0"/>
              <a:t>旅遊資訊查詢</a:t>
            </a:r>
            <a:endParaRPr lang="zh-TW" altLang="en-US" dirty="0"/>
          </a:p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使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用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Use Case Diagram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描述功能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參考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Appendix 1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ED0A0-E4B6-4015-A445-0C5C6E1B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0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預期使用者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繁榮地</a:t>
            </a:r>
            <a:r>
              <a:rPr lang="zh-TW" altLang="en-US" dirty="0" smtClean="0"/>
              <a:t>區</a:t>
            </a:r>
            <a:r>
              <a:rPr lang="zh-CN" altLang="en-US" dirty="0" smtClean="0"/>
              <a:t>居民</a:t>
            </a:r>
            <a:endParaRPr lang="en-US" altLang="zh-TW" dirty="0" smtClean="0"/>
          </a:p>
          <a:p>
            <a:r>
              <a:rPr lang="zh-CN" altLang="en-US" dirty="0" smtClean="0"/>
              <a:t>國外遊客</a:t>
            </a:r>
            <a:endParaRPr lang="en-US" altLang="zh-CN" dirty="0" smtClean="0"/>
          </a:p>
          <a:p>
            <a:r>
              <a:rPr lang="zh-CN" altLang="en-US" dirty="0"/>
              <a:t>有興</a:t>
            </a:r>
            <a:r>
              <a:rPr lang="zh-CN" altLang="en-US" dirty="0" smtClean="0"/>
              <a:t>趣了解原住民文化的人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1AF12-CDE6-4CB4-83B7-B43B9562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83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如何吸引使用者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到別</a:t>
            </a:r>
            <a:r>
              <a:rPr lang="zh-CN" altLang="en-US" dirty="0" smtClean="0"/>
              <a:t>的網站廣告</a:t>
            </a:r>
            <a:endParaRPr lang="en-US" altLang="zh-CN" dirty="0" smtClean="0"/>
          </a:p>
          <a:p>
            <a:r>
              <a:rPr lang="zh-CN" altLang="en-US" dirty="0" smtClean="0"/>
              <a:t>到</a:t>
            </a:r>
            <a:r>
              <a:rPr lang="zh-CN" altLang="en-US" dirty="0"/>
              <a:t>各</a:t>
            </a:r>
            <a:r>
              <a:rPr lang="zh-CN" altLang="en-US" dirty="0" smtClean="0"/>
              <a:t>相關網站</a:t>
            </a:r>
            <a:r>
              <a:rPr lang="en-US" altLang="zh-CN" dirty="0" smtClean="0"/>
              <a:t>/</a:t>
            </a:r>
            <a:r>
              <a:rPr lang="zh-CN" altLang="en-US" dirty="0" smtClean="0"/>
              <a:t>協會推廣</a:t>
            </a:r>
            <a:endParaRPr lang="en-MY" altLang="zh-CN" dirty="0" smtClean="0"/>
          </a:p>
          <a:p>
            <a:r>
              <a:rPr lang="zh-CN" altLang="en-US" dirty="0"/>
              <a:t>簡</a:t>
            </a:r>
            <a:r>
              <a:rPr lang="zh-CN" altLang="en-US" dirty="0" smtClean="0"/>
              <a:t>略簡潔的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設計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D13A7-A0CA-42C1-9B93-D72549F0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44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與其他類似網站的差異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23F783-A5B6-4DAE-AEBB-6488D1BC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6</a:t>
            </a:fld>
            <a:endParaRPr lang="zh-TW" alt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36826"/>
              </p:ext>
            </p:extLst>
          </p:nvPr>
        </p:nvGraphicFramePr>
        <p:xfrm>
          <a:off x="1524000" y="1397000"/>
          <a:ext cx="6096000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24092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0183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1502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63891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973604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04516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訂房服務</a:t>
                      </a:r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原住民介紹</a:t>
                      </a:r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交通查詢</a:t>
                      </a:r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資訊板</a:t>
                      </a:r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旅遊資訊</a:t>
                      </a:r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741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我們的</a:t>
                      </a:r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M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M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M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M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M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0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網站</a:t>
                      </a:r>
                      <a:r>
                        <a:rPr lang="en-US" altLang="zh-CN" dirty="0" smtClean="0"/>
                        <a:t>A</a:t>
                      </a:r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M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M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02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網站</a:t>
                      </a:r>
                      <a:r>
                        <a:rPr lang="en-US" altLang="zh-CN" dirty="0" smtClean="0"/>
                        <a:t>B</a:t>
                      </a:r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M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M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80284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24000" y="3645024"/>
            <a:ext cx="6216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網</a:t>
            </a:r>
            <a:r>
              <a:rPr lang="zh-CN" altLang="en-US" dirty="0" smtClean="0"/>
              <a:t>站</a:t>
            </a:r>
            <a:r>
              <a:rPr lang="en-US" altLang="zh-CN" dirty="0" smtClean="0"/>
              <a:t>A</a:t>
            </a:r>
          </a:p>
          <a:p>
            <a:r>
              <a:rPr lang="en-MY" dirty="0" smtClean="0">
                <a:hlinkClick r:id="rId2"/>
              </a:rPr>
              <a:t>http</a:t>
            </a:r>
            <a:r>
              <a:rPr lang="en-MY" dirty="0">
                <a:hlinkClick r:id="rId2"/>
              </a:rPr>
              <a:t>://myweb.fcu.edu.tw/~</a:t>
            </a:r>
            <a:r>
              <a:rPr lang="en-MY" dirty="0" smtClean="0">
                <a:hlinkClick r:id="rId2"/>
              </a:rPr>
              <a:t>d0440404/WEB-master/html5up-forty/index.html</a:t>
            </a:r>
            <a:endParaRPr lang="en-MY" dirty="0" smtClean="0"/>
          </a:p>
          <a:p>
            <a:r>
              <a:rPr lang="zh-CN" altLang="en-US" dirty="0"/>
              <a:t>網</a:t>
            </a:r>
            <a:r>
              <a:rPr lang="zh-CN" altLang="en-US" dirty="0" smtClean="0"/>
              <a:t>站</a:t>
            </a:r>
            <a:r>
              <a:rPr lang="en-US" altLang="zh-CN" dirty="0" smtClean="0"/>
              <a:t>B</a:t>
            </a:r>
          </a:p>
          <a:p>
            <a:r>
              <a:rPr lang="en-MY" dirty="0"/>
              <a:t>http://www.tipp.org.tw/</a:t>
            </a:r>
          </a:p>
        </p:txBody>
      </p:sp>
    </p:spTree>
    <p:extLst>
      <p:ext uri="{BB962C8B-B14F-4D97-AF65-F5344CB8AC3E}">
        <p14:creationId xmlns:p14="http://schemas.microsoft.com/office/powerpoint/2010/main" val="386755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網頁設計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71D8-EA4B-4CBB-A354-2408D5FA0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Use draw.io to design your web pages</a:t>
            </a:r>
          </a:p>
          <a:p>
            <a:pPr lvl="1"/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參考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Appendix 2</a:t>
            </a:r>
          </a:p>
          <a:p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頁數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=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組員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76876"/>
            <a:ext cx="4223519" cy="3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5D9DC-5477-4018-92D2-7FAF7099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3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Appendix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描述網站功能</a:t>
            </a:r>
          </a:p>
        </p:txBody>
      </p:sp>
    </p:spTree>
    <p:extLst>
      <p:ext uri="{BB962C8B-B14F-4D97-AF65-F5344CB8AC3E}">
        <p14:creationId xmlns:p14="http://schemas.microsoft.com/office/powerpoint/2010/main" val="1694463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499</TotalTime>
  <Words>402</Words>
  <Application>Microsoft Office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方正舒体</vt:lpstr>
      <vt:lpstr>微軟正黑體</vt:lpstr>
      <vt:lpstr>新細明體</vt:lpstr>
      <vt:lpstr>Arial</vt:lpstr>
      <vt:lpstr>Calibri</vt:lpstr>
      <vt:lpstr>清晰度</vt:lpstr>
      <vt:lpstr>Web Programming 第一次報告</vt:lpstr>
      <vt:lpstr>網站理念</vt:lpstr>
      <vt:lpstr>主要功能</vt:lpstr>
      <vt:lpstr>預期使用者</vt:lpstr>
      <vt:lpstr>如何吸引使用者</vt:lpstr>
      <vt:lpstr>與其他類似網站的差異</vt:lpstr>
      <vt:lpstr>網頁設計</vt:lpstr>
      <vt:lpstr>Appendix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第一次報告</dc:title>
  <dc:creator>sammy</dc:creator>
  <cp:lastModifiedBy>enyang.chua2@gmail.com</cp:lastModifiedBy>
  <cp:revision>13</cp:revision>
  <dcterms:created xsi:type="dcterms:W3CDTF">2017-10-31T07:53:25Z</dcterms:created>
  <dcterms:modified xsi:type="dcterms:W3CDTF">2018-10-21T15:17:29Z</dcterms:modified>
</cp:coreProperties>
</file>