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CBAB496-CE9C-4532-BAC3-814C160FBAA9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8120A27-7762-4162-98FA-FFB8E336A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740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B496-CE9C-4532-BAC3-814C160FBAA9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0A27-7762-4162-98FA-FFB8E336A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3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B496-CE9C-4532-BAC3-814C160FBAA9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0A27-7762-4162-98FA-FFB8E336A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615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B496-CE9C-4532-BAC3-814C160FBAA9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0A27-7762-4162-98FA-FFB8E336AE86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8018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B496-CE9C-4532-BAC3-814C160FBAA9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0A27-7762-4162-98FA-FFB8E336A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04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B496-CE9C-4532-BAC3-814C160FBAA9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0A27-7762-4162-98FA-FFB8E336A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439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B496-CE9C-4532-BAC3-814C160FBAA9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0A27-7762-4162-98FA-FFB8E336A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193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B496-CE9C-4532-BAC3-814C160FBAA9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0A27-7762-4162-98FA-FFB8E336A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412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B496-CE9C-4532-BAC3-814C160FBAA9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0A27-7762-4162-98FA-FFB8E336A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008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B496-CE9C-4532-BAC3-814C160FBAA9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0A27-7762-4162-98FA-FFB8E336A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474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B496-CE9C-4532-BAC3-814C160FBAA9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0A27-7762-4162-98FA-FFB8E336A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547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B496-CE9C-4532-BAC3-814C160FBAA9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0A27-7762-4162-98FA-FFB8E336A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371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B496-CE9C-4532-BAC3-814C160FBAA9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0A27-7762-4162-98FA-FFB8E336A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501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B496-CE9C-4532-BAC3-814C160FBAA9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0A27-7762-4162-98FA-FFB8E336A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466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B496-CE9C-4532-BAC3-814C160FBAA9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0A27-7762-4162-98FA-FFB8E336A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966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B496-CE9C-4532-BAC3-814C160FBAA9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0A27-7762-4162-98FA-FFB8E336A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256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B496-CE9C-4532-BAC3-814C160FBAA9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0A27-7762-4162-98FA-FFB8E336A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5238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AB496-CE9C-4532-BAC3-814C160FBAA9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20A27-7762-4162-98FA-FFB8E336A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1105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7383DE-0735-45F7-BF7F-455794CF43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WAYdo</a:t>
            </a:r>
            <a:r>
              <a:rPr lang="en-US" dirty="0"/>
              <a:t>. </a:t>
            </a:r>
            <a:r>
              <a:rPr lang="en-US" dirty="0" err="1"/>
              <a:t>Api</a:t>
            </a:r>
            <a:r>
              <a:rPr lang="en-US" dirty="0"/>
              <a:t> &amp; </a:t>
            </a:r>
            <a:r>
              <a:rPr lang="en-US" dirty="0" err="1"/>
              <a:t>orm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1B900C-C1E9-4757-B628-611B98EC38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Підготовив </a:t>
            </a:r>
            <a:r>
              <a:rPr lang="uk-UA" dirty="0" err="1"/>
              <a:t>Сезін</a:t>
            </a:r>
            <a:r>
              <a:rPr lang="uk-UA" dirty="0"/>
              <a:t> Д.С.	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8313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A77B8B-FA46-48FD-AFBE-C5B1F8CB2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Технічне завдання	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1FE339-D7A8-4C42-928E-0BB6161E0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uk-UA" dirty="0"/>
              <a:t>Авторизація за допомогою облікового запису клієнта</a:t>
            </a:r>
          </a:p>
          <a:p>
            <a:r>
              <a:rPr lang="uk-UA" dirty="0"/>
              <a:t>Авторизація за допомогою гугл сервісів</a:t>
            </a:r>
          </a:p>
          <a:p>
            <a:r>
              <a:rPr lang="uk-UA" dirty="0"/>
              <a:t>Три рівня функціоналу – базовий, розширений, повний</a:t>
            </a:r>
          </a:p>
          <a:p>
            <a:r>
              <a:rPr lang="ru-RU" dirty="0"/>
              <a:t>Система оплати для доступу к </a:t>
            </a:r>
            <a:r>
              <a:rPr lang="ru-RU" dirty="0" err="1"/>
              <a:t>більшим</a:t>
            </a:r>
            <a:r>
              <a:rPr lang="ru-RU" dirty="0"/>
              <a:t> </a:t>
            </a:r>
            <a:r>
              <a:rPr lang="ru-RU" dirty="0" err="1"/>
              <a:t>рівнем</a:t>
            </a:r>
            <a:r>
              <a:rPr lang="ru-RU" dirty="0"/>
              <a:t> </a:t>
            </a:r>
            <a:r>
              <a:rPr lang="ru-RU" dirty="0" err="1"/>
              <a:t>функціоналу</a:t>
            </a:r>
            <a:endParaRPr lang="ru-RU" dirty="0"/>
          </a:p>
          <a:p>
            <a:r>
              <a:rPr lang="ru-RU" dirty="0" err="1"/>
              <a:t>Редагування</a:t>
            </a:r>
            <a:r>
              <a:rPr lang="ru-RU" dirty="0"/>
              <a:t> </a:t>
            </a:r>
            <a:r>
              <a:rPr lang="ru-RU" dirty="0" err="1"/>
              <a:t>власних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</a:t>
            </a:r>
            <a:r>
              <a:rPr lang="ru-RU" dirty="0" err="1"/>
              <a:t>користувача</a:t>
            </a:r>
            <a:endParaRPr lang="ru-RU" dirty="0"/>
          </a:p>
          <a:p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проектів</a:t>
            </a:r>
            <a:r>
              <a:rPr lang="ru-RU" dirty="0"/>
              <a:t> </a:t>
            </a:r>
            <a:r>
              <a:rPr lang="ru-RU" dirty="0" err="1"/>
              <a:t>подорожей</a:t>
            </a:r>
            <a:r>
              <a:rPr lang="ru-RU" dirty="0"/>
              <a:t> та д</a:t>
            </a:r>
            <a:r>
              <a:rPr lang="uk-UA" dirty="0" err="1"/>
              <a:t>ій</a:t>
            </a:r>
            <a:endParaRPr lang="ru-RU" dirty="0"/>
          </a:p>
          <a:p>
            <a:r>
              <a:rPr lang="ru-RU" dirty="0" err="1"/>
              <a:t>Можливість</a:t>
            </a:r>
            <a:r>
              <a:rPr lang="ru-RU" dirty="0"/>
              <a:t> </a:t>
            </a:r>
            <a:r>
              <a:rPr lang="ru-RU" dirty="0" err="1"/>
              <a:t>вказати</a:t>
            </a:r>
            <a:r>
              <a:rPr lang="ru-RU" dirty="0"/>
              <a:t> </a:t>
            </a:r>
            <a:r>
              <a:rPr lang="ru-RU" dirty="0" err="1"/>
              <a:t>запланувати</a:t>
            </a:r>
            <a:r>
              <a:rPr lang="ru-RU" dirty="0"/>
              <a:t> </a:t>
            </a:r>
            <a:r>
              <a:rPr lang="ru-RU" dirty="0" err="1"/>
              <a:t>координати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місця</a:t>
            </a:r>
            <a:r>
              <a:rPr lang="ru-RU" dirty="0"/>
              <a:t> </a:t>
            </a:r>
            <a:r>
              <a:rPr lang="ru-RU" dirty="0" err="1"/>
              <a:t>подорожі</a:t>
            </a:r>
            <a:r>
              <a:rPr lang="ru-RU" dirty="0"/>
              <a:t> з </a:t>
            </a:r>
            <a:r>
              <a:rPr lang="ru-RU" dirty="0" err="1"/>
              <a:t>необхідною</a:t>
            </a:r>
            <a:r>
              <a:rPr lang="ru-RU" dirty="0"/>
              <a:t> датою</a:t>
            </a:r>
          </a:p>
          <a:p>
            <a:r>
              <a:rPr lang="ru-RU" dirty="0" err="1"/>
              <a:t>Можливість</a:t>
            </a:r>
            <a:r>
              <a:rPr lang="ru-RU" dirty="0"/>
              <a:t> </a:t>
            </a:r>
            <a:r>
              <a:rPr lang="ru-RU" dirty="0" err="1"/>
              <a:t>створити</a:t>
            </a:r>
            <a:r>
              <a:rPr lang="ru-RU" dirty="0"/>
              <a:t> </a:t>
            </a:r>
            <a:r>
              <a:rPr lang="ru-RU" dirty="0" err="1"/>
              <a:t>власні</a:t>
            </a:r>
            <a:r>
              <a:rPr lang="ru-RU" dirty="0"/>
              <a:t> </a:t>
            </a:r>
            <a:r>
              <a:rPr lang="ru-RU" dirty="0" err="1"/>
              <a:t>тайли</a:t>
            </a:r>
            <a:r>
              <a:rPr lang="ru-RU" dirty="0"/>
              <a:t> з </a:t>
            </a:r>
            <a:r>
              <a:rPr lang="en-US" dirty="0" err="1"/>
              <a:t>ToDo</a:t>
            </a:r>
            <a:r>
              <a:rPr lang="ru-RU" dirty="0"/>
              <a:t> полями, та </a:t>
            </a:r>
            <a:r>
              <a:rPr lang="ru-RU" dirty="0" err="1"/>
              <a:t>нотиф</a:t>
            </a:r>
            <a:r>
              <a:rPr lang="uk-UA" dirty="0" err="1"/>
              <a:t>ікації</a:t>
            </a:r>
            <a:endParaRPr lang="en-US" dirty="0"/>
          </a:p>
          <a:p>
            <a:r>
              <a:rPr lang="ru-RU" dirty="0" err="1"/>
              <a:t>Можлив</a:t>
            </a:r>
            <a:r>
              <a:rPr lang="uk-UA" dirty="0" err="1"/>
              <a:t>ість</a:t>
            </a:r>
            <a:r>
              <a:rPr lang="uk-UA" dirty="0"/>
              <a:t> </a:t>
            </a:r>
            <a:r>
              <a:rPr lang="ru-RU" dirty="0" err="1"/>
              <a:t>закачувати</a:t>
            </a:r>
            <a:r>
              <a:rPr lang="ru-RU" dirty="0"/>
              <a:t> та </a:t>
            </a:r>
            <a:r>
              <a:rPr lang="ru-RU" dirty="0" err="1"/>
              <a:t>скачувати</a:t>
            </a:r>
            <a:r>
              <a:rPr lang="ru-RU" dirty="0"/>
              <a:t> </a:t>
            </a:r>
            <a:r>
              <a:rPr lang="ru-RU" dirty="0" err="1"/>
              <a:t>файли</a:t>
            </a:r>
            <a:r>
              <a:rPr lang="ru-RU" dirty="0"/>
              <a:t>/</a:t>
            </a:r>
            <a:r>
              <a:rPr lang="ru-RU" dirty="0" err="1"/>
              <a:t>зображення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4005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EFA36A-2825-4216-BB67-10896DE86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/>
              <a:t>Використан</a:t>
            </a:r>
            <a:r>
              <a:rPr lang="uk-UA" dirty="0"/>
              <a:t>і технології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AA0CCBE-C1F0-4C36-ADC4-D87E44EC9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125363"/>
            <a:ext cx="2649682" cy="2649682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94DD0F3-CBF0-4927-877F-C0FE800CBC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3462726"/>
            <a:ext cx="2649682" cy="284764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64B5928-BA44-484C-A3E5-281225961E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395" y="2301935"/>
            <a:ext cx="3479016" cy="81042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C5E966B-4D14-4DE5-B23D-446A01AB51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963" y="3745645"/>
            <a:ext cx="3901448" cy="219456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0AF88A7-AB5D-4D98-AC31-F0F051C8E1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29819" y="3112355"/>
            <a:ext cx="2299851" cy="11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804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8C40E3-9E62-421A-BFEF-69919B8F5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Чому саме ці?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395544-6C91-4AA9-891F-2A086B307B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ASP </a:t>
            </a:r>
            <a:r>
              <a:rPr lang="en-US" dirty="0" err="1"/>
              <a:t>.net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35D65D3-1EBF-4C16-A293-108972F07E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err="1"/>
              <a:t>Безпека</a:t>
            </a:r>
            <a:endParaRPr lang="ru-RU" dirty="0"/>
          </a:p>
          <a:p>
            <a:r>
              <a:rPr lang="ru-RU" dirty="0" err="1"/>
              <a:t>Масштабування</a:t>
            </a:r>
            <a:endParaRPr lang="ru-RU" dirty="0"/>
          </a:p>
          <a:p>
            <a:r>
              <a:rPr lang="ru-RU" dirty="0" err="1"/>
              <a:t>Багатий</a:t>
            </a:r>
            <a:r>
              <a:rPr lang="uk-UA" dirty="0"/>
              <a:t> набір </a:t>
            </a:r>
            <a:r>
              <a:rPr lang="uk-UA" dirty="0" err="1"/>
              <a:t>інтрументів</a:t>
            </a:r>
            <a:endParaRPr lang="uk-UA" dirty="0"/>
          </a:p>
          <a:p>
            <a:r>
              <a:rPr lang="uk-UA" dirty="0"/>
              <a:t>Велике суспільство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13C0C95-834F-4B50-908F-6AB4F77F53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core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3AACDE4-A63F-456E-BDBF-D8D6298B1C3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uk-UA" dirty="0" err="1"/>
              <a:t>Кросплатформеність</a:t>
            </a:r>
            <a:endParaRPr lang="uk-UA" dirty="0"/>
          </a:p>
          <a:p>
            <a:r>
              <a:rPr lang="ru-RU" dirty="0" err="1"/>
              <a:t>Швидкість</a:t>
            </a:r>
            <a:endParaRPr lang="ru-RU" dirty="0"/>
          </a:p>
          <a:p>
            <a:r>
              <a:rPr lang="ru-RU" dirty="0" err="1"/>
              <a:t>Гнучкість</a:t>
            </a:r>
            <a:r>
              <a:rPr lang="ru-RU" dirty="0"/>
              <a:t> та </a:t>
            </a:r>
            <a:r>
              <a:rPr lang="ru-RU" dirty="0" err="1"/>
              <a:t>модульність</a:t>
            </a:r>
            <a:endParaRPr lang="ru-RU" dirty="0"/>
          </a:p>
          <a:p>
            <a:r>
              <a:rPr lang="ru-RU" dirty="0" err="1"/>
              <a:t>Підтримка</a:t>
            </a:r>
            <a:r>
              <a:rPr lang="ru-RU" dirty="0"/>
              <a:t> </a:t>
            </a:r>
            <a:r>
              <a:rPr lang="ru-RU" dirty="0" err="1"/>
              <a:t>сучасних</a:t>
            </a:r>
            <a:r>
              <a:rPr lang="ru-RU" dirty="0"/>
              <a:t> </a:t>
            </a:r>
            <a:r>
              <a:rPr lang="ru-RU" dirty="0" err="1"/>
              <a:t>технологій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4455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1E0340-010E-4CD3-B6F3-BDD3606BF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Чому саме ці?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009D98-46BC-4F47-84A2-B58D4065D3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braintree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6CC03EE-5059-4A26-829B-5741E9080C57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Гнучк</a:t>
            </a:r>
            <a:r>
              <a:rPr lang="uk-UA" dirty="0" err="1"/>
              <a:t>ість</a:t>
            </a:r>
            <a:r>
              <a:rPr lang="uk-UA" dirty="0"/>
              <a:t> інтеграції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Безпека	 і відповідність стандартам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Надійність та підтримка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Широкий функціонал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Підтримка</a:t>
            </a:r>
            <a:r>
              <a:rPr lang="ru-RU" dirty="0"/>
              <a:t> </a:t>
            </a:r>
            <a:r>
              <a:rPr lang="ru-RU" dirty="0" err="1"/>
              <a:t>міжнародних</a:t>
            </a:r>
            <a:r>
              <a:rPr lang="ru-RU" dirty="0"/>
              <a:t> </a:t>
            </a:r>
            <a:r>
              <a:rPr lang="ru-RU" dirty="0" err="1"/>
              <a:t>платіжок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F741833-06E0-478C-A6C3-AE762A817E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mongodb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29CC0385-45A9-4AC0-9EF8-64844C56D337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Гнучк</a:t>
            </a:r>
            <a:r>
              <a:rPr lang="uk-UA" dirty="0" err="1"/>
              <a:t>ість</a:t>
            </a:r>
            <a:endParaRPr lang="uk-U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Зручність зі складними моделями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Висока</a:t>
            </a:r>
            <a:r>
              <a:rPr lang="ru-RU" dirty="0"/>
              <a:t> </a:t>
            </a:r>
            <a:r>
              <a:rPr lang="ru-RU" dirty="0" err="1"/>
              <a:t>швидкість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FAE5150D-F14C-4FA7-A207-0418906F72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Json web token (</a:t>
            </a:r>
            <a:r>
              <a:rPr lang="en-US" dirty="0" err="1"/>
              <a:t>jwt</a:t>
            </a:r>
            <a:r>
              <a:rPr lang="en-US" dirty="0"/>
              <a:t> auth)</a:t>
            </a:r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8408376E-2C8C-48B9-BC39-A8DC68D2DC81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Простота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Можлив</a:t>
            </a:r>
            <a:r>
              <a:rPr lang="uk-UA" dirty="0" err="1"/>
              <a:t>ість</a:t>
            </a:r>
            <a:r>
              <a:rPr lang="uk-UA" dirty="0"/>
              <a:t> легкого розширення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Універсальність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Незалежність від стану сервера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2669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308439-E49C-4150-B292-9ACFF2565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 насправді…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84061B0-381B-47EE-B80A-D2579246D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uk-UA" dirty="0"/>
              <a:t>Тому, що це було мені легше і зручніше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712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9FE6CD-7A1E-4F60-9019-C8C635E32CC5}"/>
              </a:ext>
            </a:extLst>
          </p:cNvPr>
          <p:cNvSpPr txBox="1"/>
          <p:nvPr/>
        </p:nvSpPr>
        <p:spPr>
          <a:xfrm flipH="1">
            <a:off x="3313651" y="729842"/>
            <a:ext cx="5276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USE CASE </a:t>
            </a:r>
            <a:r>
              <a:rPr lang="ru-RU" sz="2800" dirty="0">
                <a:latin typeface="+mj-lt"/>
              </a:rPr>
              <a:t>д</a:t>
            </a:r>
            <a:r>
              <a:rPr lang="uk-UA" sz="2800" dirty="0" err="1">
                <a:latin typeface="+mj-lt"/>
              </a:rPr>
              <a:t>іаграма</a:t>
            </a:r>
            <a:r>
              <a:rPr lang="en-US" sz="2800" dirty="0">
                <a:latin typeface="+mj-lt"/>
              </a:rPr>
              <a:t> </a:t>
            </a:r>
            <a:endParaRPr lang="ru-RU" sz="28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6625F6-A8C3-4D26-B203-AD8EB5801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1316196"/>
            <a:ext cx="7995963" cy="502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529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9FE6CD-7A1E-4F60-9019-C8C635E32CC5}"/>
              </a:ext>
            </a:extLst>
          </p:cNvPr>
          <p:cNvSpPr txBox="1"/>
          <p:nvPr/>
        </p:nvSpPr>
        <p:spPr>
          <a:xfrm flipH="1">
            <a:off x="3313651" y="729842"/>
            <a:ext cx="5276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USE CASE </a:t>
            </a:r>
            <a:r>
              <a:rPr lang="ru-RU" sz="2800" dirty="0">
                <a:latin typeface="+mj-lt"/>
              </a:rPr>
              <a:t>д</a:t>
            </a:r>
            <a:r>
              <a:rPr lang="uk-UA" sz="2800" dirty="0" err="1">
                <a:latin typeface="+mj-lt"/>
              </a:rPr>
              <a:t>іаграма</a:t>
            </a:r>
            <a:r>
              <a:rPr lang="en-US" sz="2800" dirty="0">
                <a:latin typeface="+mj-lt"/>
              </a:rPr>
              <a:t> </a:t>
            </a:r>
            <a:endParaRPr lang="ru-RU" sz="28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7EF514-CB9A-48E0-87D0-3490A688E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323" y="1253061"/>
            <a:ext cx="7722223" cy="543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943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B6330B-7871-448A-A955-22074445D7C1}"/>
              </a:ext>
            </a:extLst>
          </p:cNvPr>
          <p:cNvSpPr txBox="1"/>
          <p:nvPr/>
        </p:nvSpPr>
        <p:spPr>
          <a:xfrm flipH="1">
            <a:off x="3313651" y="729842"/>
            <a:ext cx="5276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+mj-lt"/>
              </a:rPr>
              <a:t>Діаграма класів</a:t>
            </a:r>
            <a:endParaRPr lang="ru-R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51623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268</TotalTime>
  <Words>181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Контур</vt:lpstr>
      <vt:lpstr>WAYdo. Api &amp; orm</vt:lpstr>
      <vt:lpstr>Технічне завдання </vt:lpstr>
      <vt:lpstr>Використані технології</vt:lpstr>
      <vt:lpstr>Чому саме ці?</vt:lpstr>
      <vt:lpstr>Чому саме ці?</vt:lpstr>
      <vt:lpstr>А насправді…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WAYdo. Api &amp; orm</dc:title>
  <dc:creator>adminus</dc:creator>
  <cp:lastModifiedBy>adminus</cp:lastModifiedBy>
  <cp:revision>14</cp:revision>
  <dcterms:created xsi:type="dcterms:W3CDTF">2023-10-28T07:28:55Z</dcterms:created>
  <dcterms:modified xsi:type="dcterms:W3CDTF">2023-10-28T15:01:52Z</dcterms:modified>
</cp:coreProperties>
</file>