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1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1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3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9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1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0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47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5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6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11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383DE-0735-45F7-BF7F-455794CF4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WAYdo</a:t>
            </a:r>
            <a:r>
              <a:rPr lang="en-US" dirty="0"/>
              <a:t>. </a:t>
            </a:r>
            <a:r>
              <a:rPr lang="en-US" dirty="0" err="1"/>
              <a:t>Api</a:t>
            </a:r>
            <a:r>
              <a:rPr lang="en-US" dirty="0"/>
              <a:t> &amp; </a:t>
            </a:r>
            <a:r>
              <a:rPr lang="en-US" dirty="0" err="1"/>
              <a:t>orm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B900C-C1E9-4757-B628-611B98EC3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Підготовив </a:t>
            </a:r>
            <a:r>
              <a:rPr lang="uk-UA" dirty="0" err="1"/>
              <a:t>Сезін</a:t>
            </a:r>
            <a:r>
              <a:rPr lang="uk-UA" dirty="0"/>
              <a:t> Д.С.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3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77B8B-FA46-48FD-AFBE-C5B1F8CB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Технічне завдання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FE339-D7A8-4C42-928E-0BB6161E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Авторизація за допомогою облікового запису клієнта</a:t>
            </a:r>
          </a:p>
          <a:p>
            <a:r>
              <a:rPr lang="uk-UA" dirty="0"/>
              <a:t>Авторизація за допомогою гугл сервісів</a:t>
            </a:r>
          </a:p>
          <a:p>
            <a:r>
              <a:rPr lang="uk-UA" dirty="0"/>
              <a:t>Три рівня функціоналу – базовий, розширений, повний</a:t>
            </a:r>
          </a:p>
          <a:p>
            <a:r>
              <a:rPr lang="ru-RU" dirty="0"/>
              <a:t>Система оплати для доступу к </a:t>
            </a:r>
            <a:r>
              <a:rPr lang="ru-RU" dirty="0" err="1"/>
              <a:t>більшим</a:t>
            </a:r>
            <a:r>
              <a:rPr lang="ru-RU" dirty="0"/>
              <a:t> </a:t>
            </a:r>
            <a:r>
              <a:rPr lang="ru-RU" dirty="0" err="1"/>
              <a:t>рівнем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endParaRPr lang="ru-RU" dirty="0"/>
          </a:p>
          <a:p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</a:t>
            </a:r>
            <a:r>
              <a:rPr lang="ru-RU" dirty="0" err="1"/>
              <a:t>подорожей</a:t>
            </a:r>
            <a:r>
              <a:rPr lang="ru-RU" dirty="0"/>
              <a:t> та д</a:t>
            </a:r>
            <a:r>
              <a:rPr lang="uk-UA" dirty="0" err="1"/>
              <a:t>ій</a:t>
            </a:r>
            <a:endParaRPr lang="ru-RU" dirty="0"/>
          </a:p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запланувати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подорожі</a:t>
            </a:r>
            <a:r>
              <a:rPr lang="ru-RU" dirty="0"/>
              <a:t> з </a:t>
            </a:r>
            <a:r>
              <a:rPr lang="ru-RU" dirty="0" err="1"/>
              <a:t>необхідною</a:t>
            </a:r>
            <a:r>
              <a:rPr lang="ru-RU" dirty="0"/>
              <a:t> датою</a:t>
            </a:r>
          </a:p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тайли</a:t>
            </a:r>
            <a:r>
              <a:rPr lang="ru-RU" dirty="0"/>
              <a:t> з </a:t>
            </a:r>
            <a:r>
              <a:rPr lang="en-US" dirty="0" err="1"/>
              <a:t>ToDo</a:t>
            </a:r>
            <a:r>
              <a:rPr lang="ru-RU" dirty="0"/>
              <a:t> полями, та </a:t>
            </a:r>
            <a:r>
              <a:rPr lang="ru-RU" dirty="0" err="1"/>
              <a:t>нотиф</a:t>
            </a:r>
            <a:r>
              <a:rPr lang="uk-UA" dirty="0" err="1"/>
              <a:t>ікації</a:t>
            </a:r>
            <a:endParaRPr lang="en-US" dirty="0"/>
          </a:p>
          <a:p>
            <a:r>
              <a:rPr lang="ru-RU" dirty="0" err="1"/>
              <a:t>Можлив</a:t>
            </a:r>
            <a:r>
              <a:rPr lang="uk-UA" dirty="0" err="1"/>
              <a:t>ість</a:t>
            </a:r>
            <a:r>
              <a:rPr lang="uk-UA" dirty="0"/>
              <a:t> </a:t>
            </a:r>
            <a:r>
              <a:rPr lang="ru-RU" dirty="0" err="1"/>
              <a:t>закачувати</a:t>
            </a:r>
            <a:r>
              <a:rPr lang="ru-RU" dirty="0"/>
              <a:t> та </a:t>
            </a:r>
            <a:r>
              <a:rPr lang="ru-RU" dirty="0" err="1"/>
              <a:t>скачувати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/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0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FA36A-2825-4216-BB67-10896DE8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Використан</a:t>
            </a:r>
            <a:r>
              <a:rPr lang="uk-UA" dirty="0"/>
              <a:t>і технології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A0CCBE-C1F0-4C36-ADC4-D87E44EC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25363"/>
            <a:ext cx="2649682" cy="26496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4DD0F3-CBF0-4927-877F-C0FE800CB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462726"/>
            <a:ext cx="2649682" cy="2847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4B5928-BA44-484C-A3E5-281225961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95" y="2301935"/>
            <a:ext cx="3479016" cy="8104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5E966B-4D14-4DE5-B23D-446A01AB5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963" y="3745645"/>
            <a:ext cx="3901448" cy="21945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AF88A7-AB5D-4D98-AC31-F0F051C8E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819" y="3112355"/>
            <a:ext cx="2299851" cy="11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C40E3-9E62-421A-BFEF-69919B8F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саме ці?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395544-6C91-4AA9-891F-2A086B307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5D65D3-1EBF-4C16-A293-108972F07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Безпека</a:t>
            </a:r>
            <a:endParaRPr lang="ru-RU" dirty="0"/>
          </a:p>
          <a:p>
            <a:r>
              <a:rPr lang="ru-RU" dirty="0" err="1"/>
              <a:t>Масштабування</a:t>
            </a:r>
            <a:endParaRPr lang="ru-RU" dirty="0"/>
          </a:p>
          <a:p>
            <a:r>
              <a:rPr lang="ru-RU" dirty="0" err="1"/>
              <a:t>Багатий</a:t>
            </a:r>
            <a:r>
              <a:rPr lang="uk-UA" dirty="0"/>
              <a:t> набір </a:t>
            </a:r>
            <a:r>
              <a:rPr lang="uk-UA" dirty="0" err="1"/>
              <a:t>інтрументів</a:t>
            </a:r>
            <a:endParaRPr lang="uk-UA" dirty="0"/>
          </a:p>
          <a:p>
            <a:r>
              <a:rPr lang="uk-UA" dirty="0"/>
              <a:t>Велике суспільство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3C0C95-834F-4B50-908F-6AB4F77F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AACDE4-A63F-456E-BDBF-D8D6298B1C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err="1"/>
              <a:t>Кросплатформеність</a:t>
            </a:r>
            <a:endParaRPr lang="uk-UA" dirty="0"/>
          </a:p>
          <a:p>
            <a:r>
              <a:rPr lang="ru-RU" dirty="0" err="1"/>
              <a:t>Швидкість</a:t>
            </a:r>
            <a:endParaRPr lang="ru-RU" dirty="0"/>
          </a:p>
          <a:p>
            <a:r>
              <a:rPr lang="ru-RU" dirty="0" err="1"/>
              <a:t>Гнучкість</a:t>
            </a:r>
            <a:r>
              <a:rPr lang="ru-RU" dirty="0"/>
              <a:t> та </a:t>
            </a:r>
            <a:r>
              <a:rPr lang="ru-RU" dirty="0" err="1"/>
              <a:t>модульність</a:t>
            </a:r>
            <a:endParaRPr lang="ru-RU" dirty="0"/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4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0340-010E-4CD3-B6F3-BDD3606B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саме ці?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009D98-46BC-4F47-84A2-B58D4065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braintree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C03EE-5059-4A26-829B-5741E9080C5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Гнучк</a:t>
            </a:r>
            <a:r>
              <a:rPr lang="uk-UA" dirty="0" err="1"/>
              <a:t>ість</a:t>
            </a:r>
            <a:r>
              <a:rPr lang="uk-UA" dirty="0"/>
              <a:t> інтеграції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Безпека	 і відповідність стандартам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Надійність та підтримка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Широкий функціонал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платіжок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741833-06E0-478C-A6C3-AE762A817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9CC0385-45A9-4AC0-9EF8-64844C56D33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Гнучк</a:t>
            </a:r>
            <a:r>
              <a:rPr lang="uk-UA" dirty="0" err="1"/>
              <a:t>ість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Зручність зі складними моделями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AE5150D-F14C-4FA7-A207-0418906F7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Json web token (</a:t>
            </a:r>
            <a:r>
              <a:rPr lang="en-US" dirty="0" err="1"/>
              <a:t>jwt</a:t>
            </a:r>
            <a:r>
              <a:rPr lang="en-US" dirty="0"/>
              <a:t> auth)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408376E-2C8C-48B9-BC39-A8DC68D2DC8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Можлив</a:t>
            </a:r>
            <a:r>
              <a:rPr lang="uk-UA" dirty="0" err="1"/>
              <a:t>ість</a:t>
            </a:r>
            <a:r>
              <a:rPr lang="uk-UA" dirty="0"/>
              <a:t> легкого розширення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Універсальність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Незалежність від стану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6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08439-E49C-4150-B292-9ACFF25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 насправді…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61B0-381B-47EE-B80A-D2579246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Тому, що це було мені легше і зручніше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1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FE6CD-7A1E-4F60-9019-C8C635E32CC5}"/>
              </a:ext>
            </a:extLst>
          </p:cNvPr>
          <p:cNvSpPr txBox="1"/>
          <p:nvPr/>
        </p:nvSpPr>
        <p:spPr>
          <a:xfrm flipH="1">
            <a:off x="3313651" y="729842"/>
            <a:ext cx="527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USE CASE </a:t>
            </a:r>
            <a:r>
              <a:rPr lang="ru-RU" sz="2800" dirty="0">
                <a:latin typeface="+mj-lt"/>
              </a:rPr>
              <a:t>д</a:t>
            </a:r>
            <a:r>
              <a:rPr lang="uk-UA" sz="2800" dirty="0" err="1">
                <a:latin typeface="+mj-lt"/>
              </a:rPr>
              <a:t>іаграма</a:t>
            </a:r>
            <a:r>
              <a:rPr lang="en-US" sz="2800" dirty="0">
                <a:latin typeface="+mj-lt"/>
              </a:rPr>
              <a:t> 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52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330B-7871-448A-A955-22074445D7C1}"/>
              </a:ext>
            </a:extLst>
          </p:cNvPr>
          <p:cNvSpPr txBox="1"/>
          <p:nvPr/>
        </p:nvSpPr>
        <p:spPr>
          <a:xfrm flipH="1">
            <a:off x="3313651" y="729842"/>
            <a:ext cx="527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+mj-lt"/>
              </a:rPr>
              <a:t>Діаграма класів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16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77</TotalTime>
  <Words>177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WAYdo. Api &amp; orm</vt:lpstr>
      <vt:lpstr>Технічне завдання </vt:lpstr>
      <vt:lpstr>Використані технології</vt:lpstr>
      <vt:lpstr>Чому саме ці?</vt:lpstr>
      <vt:lpstr>Чому саме ці?</vt:lpstr>
      <vt:lpstr>А насправді…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WAYdo. Api &amp; orm</dc:title>
  <dc:creator>adminus</dc:creator>
  <cp:lastModifiedBy>adminus</cp:lastModifiedBy>
  <cp:revision>11</cp:revision>
  <dcterms:created xsi:type="dcterms:W3CDTF">2023-10-28T07:28:55Z</dcterms:created>
  <dcterms:modified xsi:type="dcterms:W3CDTF">2023-10-28T08:46:53Z</dcterms:modified>
</cp:coreProperties>
</file>