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817ac4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817ac4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817ac4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817ac4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817ac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4817ac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817ac4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4817ac4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817ac4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817ac4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817ac4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817ac4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817ac43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817ac4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817ac4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817ac4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817ac43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817ac43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817ac4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817ac4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github.com/pptscdia2021/pp12021g2_a3-lasvega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final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profesionalizante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Profes: Narciso Pérez, Pablo Abreu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de base de datos con MongoDB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325" y="152400"/>
            <a:ext cx="5605588" cy="49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4580"/>
            <a:ext cx="9144000" cy="2859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su amable atención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María Gimena BINAGHI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Marcelo LEIVA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Laura MARTÍNEZ QUIJANO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Emmanuel REYNOSO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s" sz="2300">
                <a:latin typeface="Roboto"/>
                <a:ea typeface="Roboto"/>
                <a:cs typeface="Roboto"/>
                <a:sym typeface="Roboto"/>
              </a:rPr>
              <a:t>Índice para repositorio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28851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Esto ayudará a entender cómo navegar en nuestro repositorio de manera más fluida</a:t>
            </a:r>
            <a:endParaRPr sz="15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545" y="1249425"/>
            <a:ext cx="5657250" cy="32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95075" y="4587450"/>
            <a:ext cx="63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https://github.com/pptscdia2021/pp12021g2_a3-lasvegas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2300">
                <a:latin typeface="Roboto"/>
                <a:ea typeface="Roboto"/>
                <a:cs typeface="Roboto"/>
                <a:sym typeface="Roboto"/>
              </a:rPr>
              <a:t>Carpeta primer_practica</a:t>
            </a:r>
            <a:endParaRPr sz="23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 esta carpeta encontramos la primer práctica en la que teníamos que crear un programa en Python que tendría 3 o 4 funciones: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/>
              <a:t>Suma, 3 parámetros, devuelve la suma de los 3.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/>
              <a:t>Resta, 2 parámetros, devuelve la resta de los 2.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/>
              <a:t>Producto, 4 parámetros, devuelve el producto de los 4.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/>
              <a:t>Imprimir, 2 parámetros, texto y valor, devuelve la impresión de los valores pasados.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La resolución está en los archivos: - suma.py - resta.py - producto.py - primer_practica.py</a:t>
            </a:r>
            <a:endParaRPr sz="21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149" y="1375075"/>
            <a:ext cx="4977825" cy="33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850" y="1144125"/>
            <a:ext cx="65341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2300">
                <a:latin typeface="Roboto"/>
                <a:ea typeface="Roboto"/>
                <a:cs typeface="Roboto"/>
                <a:sym typeface="Roboto"/>
              </a:rPr>
              <a:t>Carpeta segunda_practica</a:t>
            </a:r>
            <a:endParaRPr sz="23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Realizar objetivos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200"/>
              <a:t>Dedicamos esta carpeta para el proyecto de WebScrapping. Teníamos los siguientes objetivos: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/>
              <a:t>Realizar 2 WebScraping, debian ser con 2 librerías diferentes.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/>
              <a:t>Identificar las 2 cotizaciones de mayor ganancia y de mayor pérdida.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/>
              <a:t>Comparar los precios de cotización entre los dos orígenes de datos que usamos en los WebScraping.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/>
              <a:t>Hacer un reporte.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La resolución esta en los archivos: - grafik.py - Objetivo2.py - srap_yahoo_finance.py - web_scraping_bolsa.py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imágenes de nuestro trabajo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48" y="246275"/>
            <a:ext cx="5959626" cy="41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675" y="178063"/>
            <a:ext cx="6522724" cy="4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9347" y="913200"/>
            <a:ext cx="6522725" cy="3979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funciones que definimos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25" y="82063"/>
            <a:ext cx="3969996" cy="497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675" y="221099"/>
            <a:ext cx="6501426" cy="484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2300">
                <a:latin typeface="Roboto"/>
                <a:ea typeface="Roboto"/>
                <a:cs typeface="Roboto"/>
                <a:sym typeface="Roboto"/>
              </a:rPr>
              <a:t>Modificar para usar POO</a:t>
            </a:r>
            <a:endParaRPr sz="23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Se nos plantea</a:t>
            </a:r>
            <a:r>
              <a:rPr lang="es" sz="1500"/>
              <a:t> modificar el proyecto para usar el paradigma de programación POO.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La resolución está en el archivo: - POO.py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código en POO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75450"/>
            <a:ext cx="6548475" cy="48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25" y="52325"/>
            <a:ext cx="6582273" cy="48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2825" y="42113"/>
            <a:ext cx="4623150" cy="505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0174" y="255225"/>
            <a:ext cx="4271483" cy="48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2300">
                <a:latin typeface="Roboto"/>
                <a:ea typeface="Roboto"/>
                <a:cs typeface="Roboto"/>
                <a:sym typeface="Roboto"/>
              </a:rPr>
              <a:t>Carpeta tercera_practica</a:t>
            </a:r>
            <a:endParaRPr sz="230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Esta carpeta fue la destinada a realizar la práctica de bases de datos. Teníamos que: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/>
              <a:t>Implementar un Script en python para realizar consultar a una base de datos llamada employees.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La resolución está en los archivos: - consultas.py - consultas_employees.py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/>
              <a:t>Hacer un Script para cargar un CSV en una colección de MongoDB.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/>
              <a:t>Imprimir en pantalla la cantidad de registros que se agregaron.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La resolución está en los archivos: - mongodb.py - db_mongo/weatherHistory.csv (base de datos)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