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900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002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799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24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366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925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09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33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933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156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470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8ADCC-7FDF-416F-ACA4-CF9FCDCFA57E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875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-203539"/>
            <a:ext cx="6667500" cy="66675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470025"/>
          </a:xfrm>
        </p:spPr>
        <p:txBody>
          <a:bodyPr/>
          <a:lstStyle/>
          <a:p>
            <a:r>
              <a:rPr lang="es-AR" dirty="0" smtClean="0"/>
              <a:t>Practica Profesionalizarte I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944629"/>
            <a:ext cx="6400800" cy="1752600"/>
          </a:xfrm>
        </p:spPr>
        <p:txBody>
          <a:bodyPr/>
          <a:lstStyle/>
          <a:p>
            <a:r>
              <a:rPr lang="es-AR" b="1" dirty="0"/>
              <a:t>TSCDIA </a:t>
            </a:r>
            <a:r>
              <a:rPr lang="es-AR" b="1" dirty="0" smtClean="0"/>
              <a:t>– 2021</a:t>
            </a:r>
          </a:p>
          <a:p>
            <a:r>
              <a:rPr lang="es-AR" b="1" dirty="0" smtClean="0"/>
              <a:t>Aula 1- Grupo 7</a:t>
            </a:r>
          </a:p>
          <a:p>
            <a:r>
              <a:rPr lang="es-AR" b="1" dirty="0" smtClean="0"/>
              <a:t>Oscar Ferreira – Viviana </a:t>
            </a:r>
            <a:r>
              <a:rPr lang="es-AR" b="1" dirty="0" err="1" smtClean="0"/>
              <a:t>Farabollini</a:t>
            </a:r>
            <a:endParaRPr lang="es-AR" b="1" dirty="0" smtClean="0"/>
          </a:p>
          <a:p>
            <a:endParaRPr lang="es-AR" dirty="0"/>
          </a:p>
        </p:txBody>
      </p:sp>
      <p:sp>
        <p:nvSpPr>
          <p:cNvPr id="4" name="AutoShape 2" descr="Instituto Superior Politécnico Córdoba | Acuerdos | RI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272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Sprint I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1"/>
                </a:solidFill>
              </a:rPr>
              <a:t>Introducción a Web </a:t>
            </a:r>
            <a:r>
              <a:rPr lang="es-AR" dirty="0" err="1" smtClean="0">
                <a:solidFill>
                  <a:schemeClr val="bg1"/>
                </a:solidFill>
              </a:rPr>
              <a:t>Scrapping</a:t>
            </a:r>
            <a:endParaRPr lang="es-AR" dirty="0" smtClean="0">
              <a:solidFill>
                <a:schemeClr val="bg1"/>
              </a:solidFill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Introducción a </a:t>
            </a:r>
            <a:r>
              <a:rPr lang="es-AR" dirty="0" err="1" smtClean="0">
                <a:solidFill>
                  <a:schemeClr val="bg1"/>
                </a:solidFill>
              </a:rPr>
              <a:t>Yahoo</a:t>
            </a:r>
            <a:r>
              <a:rPr lang="es-AR" dirty="0" smtClean="0">
                <a:solidFill>
                  <a:schemeClr val="bg1"/>
                </a:solidFill>
              </a:rPr>
              <a:t> </a:t>
            </a:r>
            <a:r>
              <a:rPr lang="es-AR" dirty="0" err="1" smtClean="0">
                <a:solidFill>
                  <a:schemeClr val="bg1"/>
                </a:solidFill>
              </a:rPr>
              <a:t>Finance</a:t>
            </a:r>
            <a:endParaRPr lang="es-AR" dirty="0" smtClean="0">
              <a:solidFill>
                <a:schemeClr val="bg1"/>
              </a:solidFill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Diseño de Funciones</a:t>
            </a:r>
          </a:p>
          <a:p>
            <a:r>
              <a:rPr lang="es-AR" dirty="0" err="1" smtClean="0">
                <a:solidFill>
                  <a:schemeClr val="bg1"/>
                </a:solidFill>
              </a:rPr>
              <a:t>Integracion</a:t>
            </a:r>
            <a:r>
              <a:rPr lang="es-AR" dirty="0" smtClean="0">
                <a:solidFill>
                  <a:schemeClr val="bg1"/>
                </a:solidFill>
              </a:rPr>
              <a:t> de conceptos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Desarrollo de Reportes con </a:t>
            </a:r>
            <a:r>
              <a:rPr lang="es-AR" dirty="0" err="1" smtClean="0">
                <a:solidFill>
                  <a:schemeClr val="bg1"/>
                </a:solidFill>
              </a:rPr>
              <a:t>Jupyter</a:t>
            </a:r>
            <a:r>
              <a:rPr lang="es-AR" dirty="0" smtClean="0">
                <a:solidFill>
                  <a:schemeClr val="bg1"/>
                </a:solidFill>
              </a:rPr>
              <a:t> Notebook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3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1"/>
                </a:solidFill>
              </a:rPr>
              <a:t>Sprint 2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1"/>
                </a:solidFill>
              </a:rPr>
              <a:t>Introducción a POO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Diseño de las clases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Pasaje del proyecto procedural a POO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Verificación en POO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Desarrollo en </a:t>
            </a:r>
            <a:r>
              <a:rPr lang="es-AR" dirty="0" err="1" smtClean="0">
                <a:solidFill>
                  <a:schemeClr val="bg1"/>
                </a:solidFill>
              </a:rPr>
              <a:t>Jupyter</a:t>
            </a:r>
            <a:r>
              <a:rPr lang="es-AR" dirty="0" smtClean="0">
                <a:solidFill>
                  <a:schemeClr val="bg1"/>
                </a:solidFill>
              </a:rPr>
              <a:t> Notebook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61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1"/>
                </a:solidFill>
              </a:rPr>
              <a:t>Sprint 3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1"/>
                </a:solidFill>
              </a:rPr>
              <a:t>Bases de Datos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Descarga del enunciado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Levantar DB </a:t>
            </a:r>
            <a:r>
              <a:rPr lang="es-AR" dirty="0" err="1" smtClean="0">
                <a:solidFill>
                  <a:schemeClr val="bg1"/>
                </a:solidFill>
              </a:rPr>
              <a:t>emplyees</a:t>
            </a:r>
            <a:r>
              <a:rPr lang="es-AR" dirty="0" smtClean="0">
                <a:solidFill>
                  <a:schemeClr val="bg1"/>
                </a:solidFill>
              </a:rPr>
              <a:t> en </a:t>
            </a:r>
            <a:r>
              <a:rPr lang="es-AR" dirty="0" err="1" smtClean="0">
                <a:solidFill>
                  <a:schemeClr val="bg1"/>
                </a:solidFill>
              </a:rPr>
              <a:t>MySQL</a:t>
            </a:r>
            <a:endParaRPr lang="es-AR" dirty="0" smtClean="0">
              <a:solidFill>
                <a:schemeClr val="bg1"/>
              </a:solidFill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Ejecución de comandos y llenado de DB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Conexión con Mongo DB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Llenado de Mongo DB con datos externos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Ejecución de consultas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86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93</Words>
  <Application>Microsoft Office PowerPoint</Application>
  <PresentationFormat>Presentación en pantalla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Practica Profesionalizarte I</vt:lpstr>
      <vt:lpstr>Sprint I</vt:lpstr>
      <vt:lpstr>Sprint 2</vt:lpstr>
      <vt:lpstr>Sprint 3</vt:lpstr>
    </vt:vector>
  </TitlesOfParts>
  <Company>KONECTA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Profesionalizarte I</dc:title>
  <dc:creator>Ferreira Oscar Luis</dc:creator>
  <cp:lastModifiedBy>Ferreira Oscar Luis</cp:lastModifiedBy>
  <cp:revision>2</cp:revision>
  <dcterms:created xsi:type="dcterms:W3CDTF">2021-11-15T17:33:55Z</dcterms:created>
  <dcterms:modified xsi:type="dcterms:W3CDTF">2021-11-15T17:49:25Z</dcterms:modified>
</cp:coreProperties>
</file>