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90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002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99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66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92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09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33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33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156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70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8ADCC-7FDF-416F-ACA4-CF9FCDCFA57E}" type="datetimeFigureOut">
              <a:rPr lang="es-AR" smtClean="0"/>
              <a:t>29/11/2021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C9E6-790A-42F5-B1E1-97B84C86D7F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75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-203539"/>
            <a:ext cx="6667500" cy="66675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es-AR" dirty="0"/>
              <a:t>Practica Profesionalizarte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4944629"/>
            <a:ext cx="8640960" cy="1752600"/>
          </a:xfrm>
        </p:spPr>
        <p:txBody>
          <a:bodyPr>
            <a:normAutofit fontScale="92500"/>
          </a:bodyPr>
          <a:lstStyle/>
          <a:p>
            <a:r>
              <a:rPr lang="es-AR" b="1" dirty="0"/>
              <a:t>TSCDIA – 2021</a:t>
            </a:r>
          </a:p>
          <a:p>
            <a:r>
              <a:rPr lang="es-AR" b="1" dirty="0"/>
              <a:t>Aula 1- Grupo 7</a:t>
            </a:r>
          </a:p>
          <a:p>
            <a:r>
              <a:rPr lang="es-AR" dirty="0"/>
              <a:t>Oscar Ferreira-Viviana </a:t>
            </a:r>
            <a:r>
              <a:rPr lang="es-AR" dirty="0" err="1"/>
              <a:t>Farabollini</a:t>
            </a:r>
            <a:r>
              <a:rPr lang="es-AR" dirty="0"/>
              <a:t>-Francisco Galindez</a:t>
            </a:r>
          </a:p>
        </p:txBody>
      </p:sp>
      <p:sp>
        <p:nvSpPr>
          <p:cNvPr id="4" name="AutoShape 2" descr="Instituto Superior Politécnico Córdoba | Acuerdos | RI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272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Sprint 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Introducción a Web </a:t>
            </a:r>
            <a:r>
              <a:rPr lang="es-AR" dirty="0" err="1">
                <a:solidFill>
                  <a:schemeClr val="bg1"/>
                </a:solidFill>
              </a:rPr>
              <a:t>Scrapping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Introducción a </a:t>
            </a:r>
            <a:r>
              <a:rPr lang="es-AR" dirty="0" err="1">
                <a:solidFill>
                  <a:schemeClr val="bg1"/>
                </a:solidFill>
              </a:rPr>
              <a:t>Yahoo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Finance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Diseño de Funciones</a:t>
            </a:r>
          </a:p>
          <a:p>
            <a:r>
              <a:rPr lang="es-AR" dirty="0" err="1">
                <a:solidFill>
                  <a:schemeClr val="bg1"/>
                </a:solidFill>
              </a:rPr>
              <a:t>Integracion</a:t>
            </a:r>
            <a:r>
              <a:rPr lang="es-AR" dirty="0">
                <a:solidFill>
                  <a:schemeClr val="bg1"/>
                </a:solidFill>
              </a:rPr>
              <a:t> de conceptos</a:t>
            </a:r>
          </a:p>
          <a:p>
            <a:r>
              <a:rPr lang="es-AR" dirty="0">
                <a:solidFill>
                  <a:schemeClr val="bg1"/>
                </a:solidFill>
              </a:rPr>
              <a:t>Desarrollo de Reportes con </a:t>
            </a:r>
            <a:r>
              <a:rPr lang="es-AR" dirty="0" err="1">
                <a:solidFill>
                  <a:schemeClr val="bg1"/>
                </a:solidFill>
              </a:rPr>
              <a:t>Jupyter</a:t>
            </a:r>
            <a:r>
              <a:rPr lang="es-AR" dirty="0">
                <a:solidFill>
                  <a:schemeClr val="bg1"/>
                </a:solidFill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227473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Sprint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Introducción a POO</a:t>
            </a:r>
          </a:p>
          <a:p>
            <a:r>
              <a:rPr lang="es-AR" dirty="0">
                <a:solidFill>
                  <a:schemeClr val="bg1"/>
                </a:solidFill>
              </a:rPr>
              <a:t>Diseño de las clases</a:t>
            </a:r>
          </a:p>
          <a:p>
            <a:r>
              <a:rPr lang="es-AR" dirty="0">
                <a:solidFill>
                  <a:schemeClr val="bg1"/>
                </a:solidFill>
              </a:rPr>
              <a:t>Pasaje del proyecto procedural a POO</a:t>
            </a:r>
          </a:p>
          <a:p>
            <a:r>
              <a:rPr lang="es-AR" dirty="0">
                <a:solidFill>
                  <a:schemeClr val="bg1"/>
                </a:solidFill>
              </a:rPr>
              <a:t>Verificación en POO</a:t>
            </a:r>
          </a:p>
          <a:p>
            <a:r>
              <a:rPr lang="es-AR" dirty="0">
                <a:solidFill>
                  <a:schemeClr val="bg1"/>
                </a:solidFill>
              </a:rPr>
              <a:t>Desarrollo en </a:t>
            </a:r>
            <a:r>
              <a:rPr lang="es-AR" dirty="0" err="1">
                <a:solidFill>
                  <a:schemeClr val="bg1"/>
                </a:solidFill>
              </a:rPr>
              <a:t>Jupyter</a:t>
            </a:r>
            <a:r>
              <a:rPr lang="es-AR" dirty="0">
                <a:solidFill>
                  <a:schemeClr val="bg1"/>
                </a:solidFill>
              </a:rPr>
              <a:t> Notebook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6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Sprint 3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Bases de Datos</a:t>
            </a:r>
          </a:p>
          <a:p>
            <a:r>
              <a:rPr lang="es-AR" dirty="0">
                <a:solidFill>
                  <a:schemeClr val="bg1"/>
                </a:solidFill>
              </a:rPr>
              <a:t>Descarga del enunciado</a:t>
            </a:r>
          </a:p>
          <a:p>
            <a:r>
              <a:rPr lang="es-AR" dirty="0">
                <a:solidFill>
                  <a:schemeClr val="bg1"/>
                </a:solidFill>
              </a:rPr>
              <a:t>Levantar DB </a:t>
            </a:r>
            <a:r>
              <a:rPr lang="es-AR" dirty="0" err="1">
                <a:solidFill>
                  <a:schemeClr val="bg1"/>
                </a:solidFill>
              </a:rPr>
              <a:t>emplyees</a:t>
            </a:r>
            <a:r>
              <a:rPr lang="es-AR" dirty="0">
                <a:solidFill>
                  <a:schemeClr val="bg1"/>
                </a:solidFill>
              </a:rPr>
              <a:t> en </a:t>
            </a:r>
            <a:r>
              <a:rPr lang="es-AR" dirty="0" err="1">
                <a:solidFill>
                  <a:schemeClr val="bg1"/>
                </a:solidFill>
              </a:rPr>
              <a:t>MySQL</a:t>
            </a:r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Ejecución de comandos y llenado de DB</a:t>
            </a:r>
          </a:p>
          <a:p>
            <a:r>
              <a:rPr lang="es-AR" dirty="0">
                <a:solidFill>
                  <a:schemeClr val="bg1"/>
                </a:solidFill>
              </a:rPr>
              <a:t>Conexión con Mongo DB</a:t>
            </a:r>
          </a:p>
          <a:p>
            <a:r>
              <a:rPr lang="es-AR" dirty="0">
                <a:solidFill>
                  <a:schemeClr val="bg1"/>
                </a:solidFill>
              </a:rPr>
              <a:t>Llenado de Mongo DB con datos externos</a:t>
            </a:r>
          </a:p>
          <a:p>
            <a:r>
              <a:rPr lang="es-AR" dirty="0">
                <a:solidFill>
                  <a:schemeClr val="bg1"/>
                </a:solidFill>
              </a:rPr>
              <a:t>Ejecución de consultas</a:t>
            </a: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86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Presentación en pantalla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Practica Profesionalizarte I</vt:lpstr>
      <vt:lpstr>Sprint I</vt:lpstr>
      <vt:lpstr>Sprint 2</vt:lpstr>
      <vt:lpstr>Sprint 3</vt:lpstr>
    </vt:vector>
  </TitlesOfParts>
  <Company>KONECTA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Profesionalizarte I</dc:title>
  <dc:creator>Ferreira Oscar Luis</dc:creator>
  <cp:lastModifiedBy>francisco galindez</cp:lastModifiedBy>
  <cp:revision>4</cp:revision>
  <dcterms:created xsi:type="dcterms:W3CDTF">2021-11-15T17:33:55Z</dcterms:created>
  <dcterms:modified xsi:type="dcterms:W3CDTF">2021-11-29T21:09:27Z</dcterms:modified>
</cp:coreProperties>
</file>