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0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0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9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6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2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3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5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7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7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203539"/>
            <a:ext cx="6667500" cy="6667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s-AR" dirty="0"/>
              <a:t>Practica Profesionalizarte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944629"/>
            <a:ext cx="6400800" cy="1752600"/>
          </a:xfrm>
        </p:spPr>
        <p:txBody>
          <a:bodyPr/>
          <a:lstStyle/>
          <a:p>
            <a:r>
              <a:rPr lang="es-AR" b="1" dirty="0"/>
              <a:t>TSCDIA – 2021</a:t>
            </a:r>
          </a:p>
          <a:p>
            <a:r>
              <a:rPr lang="es-AR" b="1" dirty="0"/>
              <a:t>Aula 1- Grupo 7</a:t>
            </a:r>
          </a:p>
          <a:p>
            <a:endParaRPr lang="es-AR" dirty="0"/>
          </a:p>
        </p:txBody>
      </p:sp>
      <p:sp>
        <p:nvSpPr>
          <p:cNvPr id="4" name="AutoShape 2" descr="Instituto Superior Politécnico Córdoba | Acuerdos | RI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7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Sprint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Introducción a Web </a:t>
            </a:r>
            <a:r>
              <a:rPr lang="es-AR" dirty="0" err="1">
                <a:solidFill>
                  <a:schemeClr val="bg1"/>
                </a:solidFill>
              </a:rPr>
              <a:t>Scrapping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Introducción a </a:t>
            </a:r>
            <a:r>
              <a:rPr lang="es-AR" dirty="0" err="1">
                <a:solidFill>
                  <a:schemeClr val="bg1"/>
                </a:solidFill>
              </a:rPr>
              <a:t>Yahoo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Finance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Diseño de Funciones</a:t>
            </a:r>
          </a:p>
          <a:p>
            <a:r>
              <a:rPr lang="es-AR" dirty="0" err="1">
                <a:solidFill>
                  <a:schemeClr val="bg1"/>
                </a:solidFill>
              </a:rPr>
              <a:t>Integracion</a:t>
            </a:r>
            <a:r>
              <a:rPr lang="es-AR" dirty="0">
                <a:solidFill>
                  <a:schemeClr val="bg1"/>
                </a:solidFill>
              </a:rPr>
              <a:t> de conceptos</a:t>
            </a:r>
          </a:p>
          <a:p>
            <a:r>
              <a:rPr lang="es-AR" dirty="0">
                <a:solidFill>
                  <a:schemeClr val="bg1"/>
                </a:solidFill>
              </a:rPr>
              <a:t>Desarrollo de Reportes con </a:t>
            </a:r>
            <a:r>
              <a:rPr lang="es-AR" dirty="0" err="1">
                <a:solidFill>
                  <a:schemeClr val="bg1"/>
                </a:solidFill>
              </a:rPr>
              <a:t>Jupyter</a:t>
            </a:r>
            <a:r>
              <a:rPr lang="es-AR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747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Sprint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Introducción a POO</a:t>
            </a:r>
          </a:p>
          <a:p>
            <a:r>
              <a:rPr lang="es-AR" dirty="0">
                <a:solidFill>
                  <a:schemeClr val="bg1"/>
                </a:solidFill>
              </a:rPr>
              <a:t>Diseño de las clases</a:t>
            </a:r>
          </a:p>
          <a:p>
            <a:r>
              <a:rPr lang="es-AR" dirty="0">
                <a:solidFill>
                  <a:schemeClr val="bg1"/>
                </a:solidFill>
              </a:rPr>
              <a:t>Pasaje del proyecto procedural a POO</a:t>
            </a:r>
          </a:p>
          <a:p>
            <a:r>
              <a:rPr lang="es-AR" dirty="0">
                <a:solidFill>
                  <a:schemeClr val="bg1"/>
                </a:solidFill>
              </a:rPr>
              <a:t>Verificación en POO</a:t>
            </a:r>
          </a:p>
          <a:p>
            <a:r>
              <a:rPr lang="es-AR" dirty="0">
                <a:solidFill>
                  <a:schemeClr val="bg1"/>
                </a:solidFill>
              </a:rPr>
              <a:t>Desarrollo en </a:t>
            </a:r>
            <a:r>
              <a:rPr lang="es-AR" dirty="0" err="1">
                <a:solidFill>
                  <a:schemeClr val="bg1"/>
                </a:solidFill>
              </a:rPr>
              <a:t>Jupyter</a:t>
            </a:r>
            <a:r>
              <a:rPr lang="es-AR" dirty="0">
                <a:solidFill>
                  <a:schemeClr val="bg1"/>
                </a:solidFill>
              </a:rPr>
              <a:t> Notebook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Sprint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Bases de Datos</a:t>
            </a:r>
          </a:p>
          <a:p>
            <a:r>
              <a:rPr lang="es-AR" dirty="0">
                <a:solidFill>
                  <a:schemeClr val="bg1"/>
                </a:solidFill>
              </a:rPr>
              <a:t>Descarga del enunciado</a:t>
            </a:r>
          </a:p>
          <a:p>
            <a:r>
              <a:rPr lang="es-AR" dirty="0">
                <a:solidFill>
                  <a:schemeClr val="bg1"/>
                </a:solidFill>
              </a:rPr>
              <a:t>Levantar DB </a:t>
            </a:r>
            <a:r>
              <a:rPr lang="es-AR" dirty="0" err="1">
                <a:solidFill>
                  <a:schemeClr val="bg1"/>
                </a:solidFill>
              </a:rPr>
              <a:t>emplyees</a:t>
            </a:r>
            <a:r>
              <a:rPr lang="es-AR" dirty="0">
                <a:solidFill>
                  <a:schemeClr val="bg1"/>
                </a:solidFill>
              </a:rPr>
              <a:t> en </a:t>
            </a:r>
            <a:r>
              <a:rPr lang="es-AR" dirty="0" err="1">
                <a:solidFill>
                  <a:schemeClr val="bg1"/>
                </a:solidFill>
              </a:rPr>
              <a:t>MySQL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Ejecución de comandos y llenado de DB</a:t>
            </a:r>
          </a:p>
          <a:p>
            <a:r>
              <a:rPr lang="es-AR" dirty="0">
                <a:solidFill>
                  <a:schemeClr val="bg1"/>
                </a:solidFill>
              </a:rPr>
              <a:t>Conexión con Mongo DB</a:t>
            </a:r>
          </a:p>
          <a:p>
            <a:r>
              <a:rPr lang="es-AR" dirty="0">
                <a:solidFill>
                  <a:schemeClr val="bg1"/>
                </a:solidFill>
              </a:rPr>
              <a:t>Llenado de Mongo DB con datos externos</a:t>
            </a:r>
          </a:p>
          <a:p>
            <a:r>
              <a:rPr lang="es-AR" dirty="0">
                <a:solidFill>
                  <a:schemeClr val="bg1"/>
                </a:solidFill>
              </a:rPr>
              <a:t>Ejecución de consultas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6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Office PowerPoint</Application>
  <PresentationFormat>Presentación en pantalla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Practica Profesionalizarte I</vt:lpstr>
      <vt:lpstr>Sprint I</vt:lpstr>
      <vt:lpstr>Sprint 2</vt:lpstr>
      <vt:lpstr>Sprint 3</vt:lpstr>
    </vt:vector>
  </TitlesOfParts>
  <Company>KONECTA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Profesionalizarte I</dc:title>
  <dc:creator>Ferreira Oscar Luis</dc:creator>
  <cp:lastModifiedBy>francisco galindez</cp:lastModifiedBy>
  <cp:revision>3</cp:revision>
  <dcterms:created xsi:type="dcterms:W3CDTF">2021-11-15T17:33:55Z</dcterms:created>
  <dcterms:modified xsi:type="dcterms:W3CDTF">2021-11-29T20:30:48Z</dcterms:modified>
</cp:coreProperties>
</file>