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  <p:sldMasterId id="2147483864" r:id="rId3"/>
  </p:sldMasterIdLst>
  <p:sldIdLst>
    <p:sldId id="275" r:id="rId4"/>
    <p:sldId id="272" r:id="rId5"/>
    <p:sldId id="270" r:id="rId6"/>
    <p:sldId id="274" r:id="rId7"/>
    <p:sldId id="273" r:id="rId8"/>
    <p:sldId id="271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222"/>
    <a:srgbClr val="CC0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6B74-7F82-4639-8BB7-96470DA0AA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E54-A516-4E55-ADB7-F7FF82CD44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9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6B74-7F82-4639-8BB7-96470DA0AA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E54-A516-4E55-ADB7-F7FF82CD44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34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6B74-7F82-4639-8BB7-96470DA0AA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E54-A516-4E55-ADB7-F7FF82CD44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53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6B74-7F82-4639-8BB7-96470DA0AA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E54-A516-4E55-ADB7-F7FF82CD44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00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6B74-7F82-4639-8BB7-96470DA0AA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E54-A516-4E55-ADB7-F7FF82CD44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3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6B74-7F82-4639-8BB7-96470DA0AA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E54-A516-4E55-ADB7-F7FF82CD44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5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6B74-7F82-4639-8BB7-96470DA0AA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E54-A516-4E55-ADB7-F7FF82CD44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17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6B74-7F82-4639-8BB7-96470DA0AA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E54-A516-4E55-ADB7-F7FF82CD44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25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6B74-7F82-4639-8BB7-96470DA0AA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E54-A516-4E55-ADB7-F7FF82CD44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6B74-7F82-4639-8BB7-96470DA0AA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E54-A516-4E55-ADB7-F7FF82CD44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68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6B74-7F82-4639-8BB7-96470DA0AA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BE54-A516-4E55-ADB7-F7FF82CD44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494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4" name="Picture 3" descr="globe 25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0" r="27579" b="2665"/>
          <a:stretch/>
        </p:blipFill>
        <p:spPr>
          <a:xfrm>
            <a:off x="5008429" y="0"/>
            <a:ext cx="7183572" cy="6858000"/>
          </a:xfrm>
          <a:prstGeom prst="rect">
            <a:avLst/>
          </a:prstGeom>
        </p:spPr>
      </p:pic>
      <p:pic>
        <p:nvPicPr>
          <p:cNvPr id="2" name="Picture 1" descr="PPT art title foote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68"/>
            <a:ext cx="12192000" cy="62486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51468" y="4053840"/>
            <a:ext cx="10618707" cy="83820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3400" b="1" i="0">
                <a:solidFill>
                  <a:srgbClr val="8097AC"/>
                </a:solidFill>
                <a:latin typeface="Arial Bold"/>
                <a:cs typeface="Arial 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158898" y="2738118"/>
            <a:ext cx="10615413" cy="100584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6600" baseline="0">
                <a:solidFill>
                  <a:srgbClr val="73C167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173445" y="5029200"/>
            <a:ext cx="10510555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8097AC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114189" y="6477536"/>
            <a:ext cx="2822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defRPr/>
            </a:pPr>
            <a:r>
              <a:rPr lang="en-US" sz="700" dirty="0" smtClean="0">
                <a:solidFill>
                  <a:prstClr val="white"/>
                </a:solidFill>
                <a:latin typeface="Arial"/>
                <a:cs typeface="Arial"/>
              </a:rPr>
              <a:t>© 2013 Acxiom Corporation. All Rights Reserved.</a:t>
            </a:r>
          </a:p>
        </p:txBody>
      </p:sp>
      <p:pic>
        <p:nvPicPr>
          <p:cNvPr id="14" name="Picture 13" descr="PPT art titl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02448"/>
            <a:ext cx="4998887" cy="6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03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il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2" name="Picture 11" descr="globe 25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0" r="27579" b="2665"/>
          <a:stretch/>
        </p:blipFill>
        <p:spPr>
          <a:xfrm>
            <a:off x="5008429" y="0"/>
            <a:ext cx="7183572" cy="6858000"/>
          </a:xfrm>
          <a:prstGeom prst="rect">
            <a:avLst/>
          </a:prstGeom>
        </p:spPr>
      </p:pic>
      <p:pic>
        <p:nvPicPr>
          <p:cNvPr id="13" name="Picture 12" descr="PPT art title foote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68"/>
            <a:ext cx="12192000" cy="62486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51468" y="4053840"/>
            <a:ext cx="10618707" cy="83820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 i="0" baseline="0">
                <a:solidFill>
                  <a:srgbClr val="6E90AA"/>
                </a:solidFill>
                <a:latin typeface="Arial Bold"/>
                <a:cs typeface="Arial 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Longer Presentation Name Goes Here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158898" y="2738118"/>
            <a:ext cx="10615413" cy="100584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rgbClr val="73C167"/>
                </a:solidFill>
              </a:defRPr>
            </a:lvl1pPr>
          </a:lstStyle>
          <a:p>
            <a:r>
              <a:rPr lang="en-US" dirty="0" smtClean="0"/>
              <a:t>Longer Title</a:t>
            </a:r>
            <a:endParaRPr lang="en-US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173445" y="5029200"/>
            <a:ext cx="10510555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6E90AA"/>
                </a:solidFill>
              </a:defRPr>
            </a:lvl1pPr>
          </a:lstStyle>
          <a:p>
            <a:pPr lvl="0"/>
            <a:r>
              <a:rPr lang="en-US" dirty="0" smtClean="0"/>
              <a:t>Date - Presenter Name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114189" y="6477536"/>
            <a:ext cx="2822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defRPr/>
            </a:pPr>
            <a:r>
              <a:rPr lang="en-US" sz="700" dirty="0" smtClean="0">
                <a:solidFill>
                  <a:prstClr val="white"/>
                </a:solidFill>
                <a:latin typeface="Arial"/>
                <a:cs typeface="Arial"/>
              </a:rPr>
              <a:t>© 2013 Acxiom Corporation. All Rights Reserved.</a:t>
            </a:r>
          </a:p>
        </p:txBody>
      </p:sp>
      <p:pic>
        <p:nvPicPr>
          <p:cNvPr id="2" name="Picture 1" descr="PPT art titl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02448"/>
            <a:ext cx="4998887" cy="6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5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2014494"/>
            <a:ext cx="998857" cy="627832"/>
          </a:xfrm>
          <a:prstGeom prst="rect">
            <a:avLst/>
          </a:prstGeom>
          <a:solidFill>
            <a:srgbClr val="6E90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148840"/>
            <a:ext cx="9349317" cy="109728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4400">
                <a:solidFill>
                  <a:srgbClr val="6E90AA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365876"/>
            <a:ext cx="558800" cy="2635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0374F62-E58F-4C1F-B5D3-2493732D308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320040"/>
            <a:ext cx="1422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16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216374" y="308359"/>
            <a:ext cx="10253133" cy="1143000"/>
          </a:xfrm>
        </p:spPr>
        <p:txBody>
          <a:bodyPr lIns="0" tIns="0" rIns="0" bIns="0"/>
          <a:lstStyle>
            <a:lvl1pPr>
              <a:defRPr sz="3600">
                <a:solidFill>
                  <a:srgbClr val="6E90A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1216374" y="1640839"/>
            <a:ext cx="10253133" cy="4074162"/>
          </a:xfrm>
        </p:spPr>
        <p:txBody>
          <a:bodyPr lIns="0" tIns="0" rIns="0" bIns="0"/>
          <a:lstStyle>
            <a:lvl1pPr marL="0" indent="0">
              <a:spcBef>
                <a:spcPts val="1400"/>
              </a:spcBef>
              <a:buFont typeface="Arial"/>
              <a:buChar char="•"/>
              <a:defRPr sz="2800"/>
            </a:lvl1pPr>
            <a:lvl2pPr marL="457200" indent="-287338">
              <a:spcBef>
                <a:spcPts val="400"/>
              </a:spcBef>
              <a:buFont typeface="Calibri"/>
              <a:buChar char="•"/>
              <a:defRPr sz="2400"/>
            </a:lvl2pPr>
            <a:lvl3pPr marL="687388" indent="-206375">
              <a:spcBef>
                <a:spcPts val="200"/>
              </a:spcBef>
              <a:buFont typeface="Calibri" pitchFamily="34" charset="0"/>
              <a:buChar char="–"/>
              <a:defRPr sz="1800"/>
            </a:lvl3pPr>
            <a:lvl4pPr marL="973138" indent="-180975">
              <a:spcBef>
                <a:spcPts val="100"/>
              </a:spcBef>
              <a:buFont typeface="Arial" pitchFamily="34" charset="0"/>
              <a:buChar char="»"/>
              <a:defRPr sz="1600"/>
            </a:lvl4pPr>
            <a:lvl5pPr marL="1141413" indent="-174625">
              <a:spcBef>
                <a:spcPts val="0"/>
              </a:spcBef>
              <a:buFont typeface="Calibri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365876"/>
            <a:ext cx="558800" cy="2635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0374F62-E58F-4C1F-B5D3-2493732D308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33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216374" y="308359"/>
            <a:ext cx="10253133" cy="1143000"/>
          </a:xfrm>
        </p:spPr>
        <p:txBody>
          <a:bodyPr lIns="0" tIns="0" rIns="0" bIns="0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1216374" y="1640839"/>
            <a:ext cx="10253133" cy="4074162"/>
          </a:xfrm>
        </p:spPr>
        <p:txBody>
          <a:bodyPr lIns="0" tIns="0" rIns="0" bIns="0"/>
          <a:lstStyle>
            <a:lvl1pPr marL="0" indent="0">
              <a:spcBef>
                <a:spcPts val="1400"/>
              </a:spcBef>
              <a:spcAft>
                <a:spcPts val="0"/>
              </a:spcAft>
              <a:buFont typeface="Arial"/>
              <a:buChar char="•"/>
              <a:defRPr sz="2000"/>
            </a:lvl1pPr>
            <a:lvl2pPr marL="457200" indent="-287338">
              <a:spcBef>
                <a:spcPts val="400"/>
              </a:spcBef>
              <a:spcAft>
                <a:spcPts val="0"/>
              </a:spcAft>
              <a:buFont typeface="Calibri"/>
              <a:buChar char="•"/>
              <a:defRPr sz="1800"/>
            </a:lvl2pPr>
            <a:lvl3pPr marL="687388" indent="-206375">
              <a:spcBef>
                <a:spcPts val="200"/>
              </a:spcBef>
              <a:spcAft>
                <a:spcPts val="0"/>
              </a:spcAft>
              <a:buFont typeface="Calibri" pitchFamily="34" charset="0"/>
              <a:buChar char="–"/>
              <a:defRPr sz="1600"/>
            </a:lvl3pPr>
            <a:lvl4pPr marL="973138" indent="-180975">
              <a:spcBef>
                <a:spcPts val="100"/>
              </a:spcBef>
              <a:spcAft>
                <a:spcPts val="0"/>
              </a:spcAft>
              <a:buFont typeface="Arial" pitchFamily="34" charset="0"/>
              <a:buChar char="»"/>
              <a:defRPr sz="1400"/>
            </a:lvl4pPr>
            <a:lvl5pPr marL="1141413" indent="-174625">
              <a:spcBef>
                <a:spcPts val="0"/>
              </a:spcBef>
              <a:buFont typeface="Calibri"/>
              <a:buChar char="•"/>
              <a:defRPr sz="1200"/>
            </a:lvl5pPr>
          </a:lstStyle>
          <a:p>
            <a:pPr lvl="0"/>
            <a:r>
              <a:rPr lang="en-US" dirty="0" smtClean="0"/>
              <a:t>Click to Edit Master text styles (small text)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365876"/>
            <a:ext cx="558800" cy="2635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0374F62-E58F-4C1F-B5D3-2493732D308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,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216374" y="308359"/>
            <a:ext cx="10253133" cy="1143000"/>
          </a:xfrm>
        </p:spPr>
        <p:txBody>
          <a:bodyPr lIns="0" tIns="0" rIns="0" bIns="0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1216374" y="2331720"/>
            <a:ext cx="10253133" cy="3383280"/>
          </a:xfrm>
        </p:spPr>
        <p:txBody>
          <a:bodyPr lIns="0" tIns="0" rIns="0" bIns="0"/>
          <a:lstStyle>
            <a:lvl1pPr marL="0" indent="0">
              <a:spcBef>
                <a:spcPts val="1400"/>
              </a:spcBef>
              <a:spcAft>
                <a:spcPts val="600"/>
              </a:spcAft>
              <a:buFont typeface="Arial"/>
              <a:buChar char="•"/>
              <a:defRPr sz="2400"/>
            </a:lvl1pPr>
            <a:lvl2pPr marL="457200" indent="-287338">
              <a:spcBef>
                <a:spcPts val="400"/>
              </a:spcBef>
              <a:spcAft>
                <a:spcPts val="0"/>
              </a:spcAft>
              <a:buFont typeface="Calibri"/>
              <a:buChar char="•"/>
              <a:defRPr sz="2000"/>
            </a:lvl2pPr>
            <a:lvl3pPr marL="687388" indent="-206375">
              <a:spcBef>
                <a:spcPts val="200"/>
              </a:spcBef>
              <a:spcAft>
                <a:spcPts val="0"/>
              </a:spcAft>
              <a:buFont typeface="Calibri" pitchFamily="34" charset="0"/>
              <a:buChar char="–"/>
              <a:defRPr sz="1600"/>
            </a:lvl3pPr>
            <a:lvl4pPr marL="973138" indent="-180975">
              <a:spcBef>
                <a:spcPts val="100"/>
              </a:spcBef>
              <a:spcAft>
                <a:spcPts val="0"/>
              </a:spcAft>
              <a:buFont typeface="Arial" pitchFamily="34" charset="0"/>
              <a:buChar char="»"/>
              <a:defRPr sz="1400"/>
            </a:lvl4pPr>
            <a:lvl5pPr marL="1141413" indent="-174625">
              <a:spcBef>
                <a:spcPts val="0"/>
              </a:spcBef>
              <a:spcAft>
                <a:spcPts val="0"/>
              </a:spcAft>
              <a:buFont typeface="Calibri"/>
              <a:buChar char="•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365876"/>
            <a:ext cx="558800" cy="2635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0374F62-E58F-4C1F-B5D3-2493732D308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227667" y="1592346"/>
            <a:ext cx="10253135" cy="664796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>
                <a:solidFill>
                  <a:srgbClr val="6E90A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Subtitle</a:t>
            </a:r>
          </a:p>
        </p:txBody>
      </p:sp>
    </p:spTree>
    <p:extLst>
      <p:ext uri="{BB962C8B-B14F-4D97-AF65-F5344CB8AC3E}">
        <p14:creationId xmlns:p14="http://schemas.microsoft.com/office/powerpoint/2010/main" val="1645823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216374" y="308359"/>
            <a:ext cx="10253133" cy="1143000"/>
          </a:xfrm>
        </p:spPr>
        <p:txBody>
          <a:bodyPr lIns="0" tIns="0" rIns="0" bIns="0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365876"/>
            <a:ext cx="558800" cy="2635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0374F62-E58F-4C1F-B5D3-2493732D3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4737197" cy="4145360"/>
          </a:xfrm>
        </p:spPr>
        <p:txBody>
          <a:bodyPr lIns="0" tIns="0" rIns="0" bIns="0"/>
          <a:lstStyle>
            <a:lvl1pPr marL="206375" indent="-206375">
              <a:spcBef>
                <a:spcPts val="800"/>
              </a:spcBef>
              <a:buClr>
                <a:srgbClr val="6E90AA"/>
              </a:buClr>
              <a:buFont typeface="Calibri" pitchFamily="34" charset="0"/>
              <a:buChar char="&gt;"/>
              <a:defRPr sz="2000"/>
            </a:lvl1pPr>
            <a:lvl2pPr marL="468313" indent="-198438">
              <a:spcBef>
                <a:spcPts val="400"/>
              </a:spcBef>
              <a:buClr>
                <a:srgbClr val="6E90AA"/>
              </a:buClr>
              <a:buFont typeface="Calibri"/>
              <a:buChar char="•"/>
              <a:defRPr sz="2000"/>
            </a:lvl2pPr>
            <a:lvl3pPr marL="720725" indent="-206375">
              <a:spcBef>
                <a:spcPts val="200"/>
              </a:spcBef>
              <a:buClr>
                <a:srgbClr val="6E90AA"/>
              </a:buClr>
              <a:buFont typeface="Calibri" pitchFamily="34" charset="0"/>
              <a:buChar char="–"/>
              <a:defRPr sz="1800"/>
            </a:lvl3pPr>
            <a:lvl4pPr marL="973138" indent="-180975">
              <a:spcBef>
                <a:spcPts val="100"/>
              </a:spcBef>
              <a:buClr>
                <a:srgbClr val="6E90AA"/>
              </a:buClr>
              <a:buFont typeface="Arial" pitchFamily="34" charset="0"/>
              <a:buChar char="»"/>
              <a:defRPr sz="1600"/>
            </a:lvl4pPr>
            <a:lvl5pPr marL="1141413" indent="-174625">
              <a:spcBef>
                <a:spcPts val="0"/>
              </a:spcBef>
              <a:buClr>
                <a:srgbClr val="6E90AA"/>
              </a:buClr>
              <a:buFont typeface="Calibri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705600" y="1600201"/>
            <a:ext cx="4737197" cy="4145360"/>
          </a:xfrm>
        </p:spPr>
        <p:txBody>
          <a:bodyPr lIns="0" tIns="0" rIns="0" bIns="0"/>
          <a:lstStyle>
            <a:lvl1pPr marL="206375" indent="-206375">
              <a:spcBef>
                <a:spcPts val="800"/>
              </a:spcBef>
              <a:buClr>
                <a:srgbClr val="6E90AA"/>
              </a:buClr>
              <a:buFont typeface="Calibri" pitchFamily="34" charset="0"/>
              <a:buChar char="&gt;"/>
              <a:defRPr sz="2000"/>
            </a:lvl1pPr>
            <a:lvl2pPr marL="468313" indent="-198438">
              <a:spcBef>
                <a:spcPts val="400"/>
              </a:spcBef>
              <a:buClr>
                <a:srgbClr val="6E90AA"/>
              </a:buClr>
              <a:buFont typeface="Calibri"/>
              <a:buChar char="•"/>
              <a:defRPr sz="2000"/>
            </a:lvl2pPr>
            <a:lvl3pPr marL="720725" indent="-206375">
              <a:spcBef>
                <a:spcPts val="200"/>
              </a:spcBef>
              <a:buClr>
                <a:srgbClr val="6E90AA"/>
              </a:buClr>
              <a:buFont typeface="Calibri" pitchFamily="34" charset="0"/>
              <a:buChar char="–"/>
              <a:defRPr sz="1800"/>
            </a:lvl3pPr>
            <a:lvl4pPr marL="973138" indent="-180975">
              <a:spcBef>
                <a:spcPts val="100"/>
              </a:spcBef>
              <a:buClr>
                <a:srgbClr val="6E90AA"/>
              </a:buClr>
              <a:buFont typeface="Arial" pitchFamily="34" charset="0"/>
              <a:buChar char="»"/>
              <a:defRPr sz="1600"/>
            </a:lvl4pPr>
            <a:lvl5pPr marL="1141413" indent="-174625">
              <a:spcBef>
                <a:spcPts val="0"/>
              </a:spcBef>
              <a:buClr>
                <a:srgbClr val="6E90AA"/>
              </a:buClr>
              <a:buFont typeface="Calibri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01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lumn w/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216374" y="308359"/>
            <a:ext cx="10253133" cy="1143000"/>
          </a:xfrm>
        </p:spPr>
        <p:txBody>
          <a:bodyPr lIns="0" tIns="0" rIns="0" bIns="0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365876"/>
            <a:ext cx="558800" cy="2635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0374F62-E58F-4C1F-B5D3-2493732D3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9200" y="2301160"/>
            <a:ext cx="4775200" cy="3413840"/>
          </a:xfrm>
        </p:spPr>
        <p:txBody>
          <a:bodyPr lIns="0" tIns="0" rIns="0" bIns="0"/>
          <a:lstStyle>
            <a:lvl1pPr marL="206375" indent="-206375">
              <a:spcBef>
                <a:spcPts val="800"/>
              </a:spcBef>
              <a:spcAft>
                <a:spcPts val="600"/>
              </a:spcAft>
              <a:buFont typeface="Calibri" pitchFamily="34" charset="0"/>
              <a:buChar char="&gt;"/>
              <a:defRPr sz="2000"/>
            </a:lvl1pPr>
            <a:lvl2pPr marL="468313" indent="-198438">
              <a:spcBef>
                <a:spcPts val="400"/>
              </a:spcBef>
              <a:buFont typeface="Calibri"/>
              <a:buChar char="•"/>
              <a:defRPr sz="2000"/>
            </a:lvl2pPr>
            <a:lvl3pPr marL="720725" indent="-206375">
              <a:spcBef>
                <a:spcPts val="200"/>
              </a:spcBef>
              <a:buFont typeface="Calibri" pitchFamily="34" charset="0"/>
              <a:buChar char="–"/>
              <a:defRPr sz="1800"/>
            </a:lvl3pPr>
            <a:lvl4pPr marL="973138" indent="-180975">
              <a:spcBef>
                <a:spcPts val="100"/>
              </a:spcBef>
              <a:buFont typeface="Arial" pitchFamily="34" charset="0"/>
              <a:buChar char="»"/>
              <a:defRPr sz="1600"/>
            </a:lvl4pPr>
            <a:lvl5pPr marL="1141413" indent="-174625">
              <a:spcBef>
                <a:spcPts val="0"/>
              </a:spcBef>
              <a:buFont typeface="Calibri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705600" y="2301160"/>
            <a:ext cx="4775200" cy="3413840"/>
          </a:xfrm>
        </p:spPr>
        <p:txBody>
          <a:bodyPr lIns="0" tIns="0" rIns="0" bIns="0"/>
          <a:lstStyle>
            <a:lvl1pPr marL="206375" indent="-206375">
              <a:spcBef>
                <a:spcPts val="800"/>
              </a:spcBef>
              <a:buFont typeface="Calibri" pitchFamily="34" charset="0"/>
              <a:buChar char="&gt;"/>
              <a:defRPr sz="2000"/>
            </a:lvl1pPr>
            <a:lvl2pPr marL="468313" indent="-198438">
              <a:spcBef>
                <a:spcPts val="400"/>
              </a:spcBef>
              <a:buFont typeface="Calibri"/>
              <a:buChar char="•"/>
              <a:defRPr sz="2000"/>
            </a:lvl2pPr>
            <a:lvl3pPr marL="720725" indent="-206375">
              <a:spcBef>
                <a:spcPts val="200"/>
              </a:spcBef>
              <a:buFont typeface="Calibri" pitchFamily="34" charset="0"/>
              <a:buChar char="–"/>
              <a:defRPr sz="1800"/>
            </a:lvl3pPr>
            <a:lvl4pPr marL="973138" indent="-180975">
              <a:spcBef>
                <a:spcPts val="100"/>
              </a:spcBef>
              <a:buFont typeface="Arial" pitchFamily="34" charset="0"/>
              <a:buChar char="»"/>
              <a:defRPr sz="1600"/>
            </a:lvl4pPr>
            <a:lvl5pPr marL="1141413" indent="-174625">
              <a:spcBef>
                <a:spcPts val="0"/>
              </a:spcBef>
              <a:buFont typeface="Calibri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227667" y="1593889"/>
            <a:ext cx="4766735" cy="664796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>
                <a:solidFill>
                  <a:srgbClr val="6E90A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Subtitle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716185" y="1593889"/>
            <a:ext cx="4764617" cy="664796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>
                <a:solidFill>
                  <a:srgbClr val="6E90A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27565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lumns w/ 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216374" y="308359"/>
            <a:ext cx="10253133" cy="1143000"/>
          </a:xfrm>
        </p:spPr>
        <p:txBody>
          <a:bodyPr lIns="0" tIns="0" rIns="0" bIns="0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365876"/>
            <a:ext cx="558800" cy="2635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0374F62-E58F-4C1F-B5D3-2493732D3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9200" y="2301160"/>
            <a:ext cx="4737197" cy="3413840"/>
          </a:xfrm>
        </p:spPr>
        <p:txBody>
          <a:bodyPr lIns="0" tIns="0" rIns="0" bIns="0"/>
          <a:lstStyle>
            <a:lvl1pPr marL="206375" indent="-206375">
              <a:spcBef>
                <a:spcPts val="800"/>
              </a:spcBef>
              <a:buFont typeface="Calibri" pitchFamily="34" charset="0"/>
              <a:buChar char="&gt;"/>
              <a:defRPr sz="2000"/>
            </a:lvl1pPr>
            <a:lvl2pPr marL="468313" indent="-198438">
              <a:spcBef>
                <a:spcPts val="400"/>
              </a:spcBef>
              <a:buFont typeface="Calibri"/>
              <a:buChar char="•"/>
              <a:defRPr sz="2000"/>
            </a:lvl2pPr>
            <a:lvl3pPr marL="720725" indent="-206375">
              <a:spcBef>
                <a:spcPts val="200"/>
              </a:spcBef>
              <a:buFont typeface="Calibri" pitchFamily="34" charset="0"/>
              <a:buChar char="–"/>
              <a:defRPr sz="1800"/>
            </a:lvl3pPr>
            <a:lvl4pPr marL="973138" indent="-180975">
              <a:spcBef>
                <a:spcPts val="100"/>
              </a:spcBef>
              <a:buFont typeface="Arial" pitchFamily="34" charset="0"/>
              <a:buChar char="»"/>
              <a:defRPr sz="1600"/>
            </a:lvl4pPr>
            <a:lvl5pPr marL="1141413" indent="-174625">
              <a:spcBef>
                <a:spcPts val="0"/>
              </a:spcBef>
              <a:buFont typeface="Calibri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717415" y="2301160"/>
            <a:ext cx="4737197" cy="3413840"/>
          </a:xfrm>
        </p:spPr>
        <p:txBody>
          <a:bodyPr lIns="0" tIns="0" rIns="0" bIns="0"/>
          <a:lstStyle>
            <a:lvl1pPr marL="206375" indent="-206375">
              <a:spcBef>
                <a:spcPts val="800"/>
              </a:spcBef>
              <a:buFont typeface="Calibri" pitchFamily="34" charset="0"/>
              <a:buChar char="&gt;"/>
              <a:defRPr sz="2000"/>
            </a:lvl1pPr>
            <a:lvl2pPr marL="468313" indent="-198438">
              <a:spcBef>
                <a:spcPts val="400"/>
              </a:spcBef>
              <a:buFont typeface="Calibri"/>
              <a:buChar char="•"/>
              <a:defRPr sz="2000"/>
            </a:lvl2pPr>
            <a:lvl3pPr marL="720725" indent="-206375">
              <a:spcBef>
                <a:spcPts val="200"/>
              </a:spcBef>
              <a:buFont typeface="Calibri" pitchFamily="34" charset="0"/>
              <a:buChar char="–"/>
              <a:defRPr sz="1800"/>
            </a:lvl3pPr>
            <a:lvl4pPr marL="973138" indent="-180975">
              <a:spcBef>
                <a:spcPts val="100"/>
              </a:spcBef>
              <a:buFont typeface="Arial" pitchFamily="34" charset="0"/>
              <a:buChar char="»"/>
              <a:defRPr sz="1600"/>
            </a:lvl4pPr>
            <a:lvl5pPr marL="1141413" indent="-174625">
              <a:spcBef>
                <a:spcPts val="0"/>
              </a:spcBef>
              <a:buFont typeface="Calibri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227667" y="1592346"/>
            <a:ext cx="10253135" cy="664796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>
                <a:solidFill>
                  <a:srgbClr val="6E90A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Subtitle</a:t>
            </a:r>
          </a:p>
        </p:txBody>
      </p:sp>
    </p:spTree>
    <p:extLst>
      <p:ext uri="{BB962C8B-B14F-4D97-AF65-F5344CB8AC3E}">
        <p14:creationId xmlns:p14="http://schemas.microsoft.com/office/powerpoint/2010/main" val="3442322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216374" y="308359"/>
            <a:ext cx="10253133" cy="1143000"/>
          </a:xfrm>
        </p:spPr>
        <p:txBody>
          <a:bodyPr lIns="0" tIns="0" rIns="0" bIns="0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227667" y="1595851"/>
            <a:ext cx="10253135" cy="664796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>
                <a:solidFill>
                  <a:srgbClr val="6E90A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Subtitle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04800" y="6365876"/>
            <a:ext cx="558800" cy="2635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defTabSz="914400">
              <a:defRPr/>
            </a:pPr>
            <a:fld id="{80374F62-E58F-4C1F-B5D3-2493732D308A}" type="slidenum">
              <a:rPr lang="en-US" sz="800" smtClean="0">
                <a:solidFill>
                  <a:prstClr val="white"/>
                </a:solidFill>
              </a:rPr>
              <a:pPr defTabSz="914400">
                <a:defRPr/>
              </a:pPr>
              <a:t>‹#›</a:t>
            </a:fld>
            <a:endParaRPr lang="en-US" sz="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97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216374" y="308359"/>
            <a:ext cx="10253133" cy="1143000"/>
          </a:xfrm>
        </p:spPr>
        <p:txBody>
          <a:bodyPr lIns="0" tIns="0" rIns="0" bIns="0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365876"/>
            <a:ext cx="558800" cy="2635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0374F62-E58F-4C1F-B5D3-2493732D30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4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365876"/>
            <a:ext cx="558800" cy="2635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0374F62-E58F-4C1F-B5D3-2493732D30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11480"/>
            <a:ext cx="1016000" cy="822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66" y="82593"/>
            <a:ext cx="11204820" cy="7815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566" y="947619"/>
            <a:ext cx="11204820" cy="47038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013" y="717804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816608"/>
            <a:fld id="{A09F98F1-ED27-2A43-B524-7BBE38D866E2}" type="datetimeFigureOut">
              <a:rPr lang="en-US" sz="1600" smtClean="0">
                <a:solidFill>
                  <a:srgbClr val="000000"/>
                </a:solidFill>
              </a:rPr>
              <a:pPr defTabSz="816608"/>
              <a:t>10/17/2014</a:t>
            </a:fld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" name="Text Placeholder 6"/>
          <p:cNvSpPr txBox="1">
            <a:spLocks/>
          </p:cNvSpPr>
          <p:nvPr userDrawn="1"/>
        </p:nvSpPr>
        <p:spPr>
          <a:xfrm>
            <a:off x="0" y="5715001"/>
            <a:ext cx="12192000" cy="457200"/>
          </a:xfrm>
          <a:prstGeom prst="rect">
            <a:avLst/>
          </a:prstGeom>
          <a:solidFill>
            <a:srgbClr val="6F8A9E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Meta Bold Roman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eta Bold Roman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eta Bold Roman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eta Bold Roman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eta Bold Roman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483104"/>
            <a:ext cx="3212123" cy="28656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700">
                <a:solidFill>
                  <a:srgbClr val="6E90AA"/>
                </a:solidFill>
                <a:latin typeface="Arial"/>
                <a:cs typeface="Arial"/>
              </a:defRPr>
            </a:lvl1pPr>
          </a:lstStyle>
          <a:p>
            <a:fld id="{80374F62-E58F-4C1F-B5D3-2493732D308A}" type="slidenum">
              <a:rPr lang="en-US" smtClean="0">
                <a:latin typeface="Meta Book Roman"/>
                <a:cs typeface="Meta Book Roman"/>
              </a:rPr>
              <a:pPr/>
              <a:t>‹#›</a:t>
            </a:fld>
            <a:r>
              <a:rPr lang="en-US" dirty="0" smtClean="0">
                <a:latin typeface="Meta Book Roman"/>
                <a:cs typeface="Meta Book Roman"/>
              </a:rPr>
              <a:t>          ©2013 Acxiom | Company Confidential</a:t>
            </a:r>
            <a:endParaRPr lang="en-US" dirty="0">
              <a:latin typeface="Meta Book Roman"/>
              <a:cs typeface="Meta Book Roman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5702300"/>
            <a:ext cx="11870267" cy="465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816608"/>
            <a:endParaRPr lang="en-US" sz="2200" dirty="0">
              <a:solidFill>
                <a:srgbClr val="FFFFFF"/>
              </a:solidFill>
              <a:latin typeface="Meta Book Roman"/>
              <a:cs typeface="Meta Book Roman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5702300"/>
            <a:ext cx="12192000" cy="469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816608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4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7563919A-5189-4FA1-ADF9-6382C6E15C30}" type="datetimeFigureOut">
              <a:rPr lang="en-US" smtClean="0">
                <a:solidFill>
                  <a:srgbClr val="000000"/>
                </a:solidFill>
              </a:rPr>
              <a:pPr defTabSz="914400"/>
              <a:t>10/17/2014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F1B7-F337-457F-8AEC-4FAB170999D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9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10/17/2014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FF26B74-7F82-4639-8BB7-96470DA0AAF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56CBE54-A516-4E55-ADB7-F7FF82CD44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5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416375"/>
            <a:ext cx="998857" cy="627832"/>
          </a:xfrm>
          <a:prstGeom prst="rect">
            <a:avLst/>
          </a:prstGeom>
          <a:solidFill>
            <a:srgbClr val="6E90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4" name="Picture 3" descr="PPT art footer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2617"/>
            <a:ext cx="11985136" cy="6248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8616" y="312420"/>
            <a:ext cx="9764184" cy="1143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616" y="1653542"/>
            <a:ext cx="9764184" cy="41528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442076"/>
            <a:ext cx="558800" cy="2635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defTabSz="914400"/>
            <a:fld id="{80374F62-E58F-4C1F-B5D3-2493732D308A}" type="slidenum">
              <a:rPr lang="en-US" smtClean="0">
                <a:solidFill>
                  <a:prstClr val="white"/>
                </a:solidFill>
              </a:rPr>
              <a:pPr defTabSz="9144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980095" y="6477536"/>
            <a:ext cx="2822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defRPr/>
            </a:pPr>
            <a:r>
              <a:rPr lang="en-US" sz="700" dirty="0" smtClean="0">
                <a:solidFill>
                  <a:prstClr val="white"/>
                </a:solidFill>
                <a:latin typeface="Arial"/>
                <a:cs typeface="Arial"/>
              </a:rPr>
              <a:t>© 2013 Acxiom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294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i="0" kern="1200">
          <a:solidFill>
            <a:srgbClr val="6E90AA"/>
          </a:solidFill>
          <a:latin typeface="Arial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100"/>
        </a:lnSpc>
        <a:spcBef>
          <a:spcPts val="2600"/>
        </a:spcBef>
        <a:spcAft>
          <a:spcPts val="1200"/>
        </a:spcAft>
        <a:buClr>
          <a:srgbClr val="6E90AA"/>
        </a:buClr>
        <a:buSzPct val="25000"/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400050" indent="-228600" algn="l" defTabSz="914400" rtl="0" eaLnBrk="1" latinLnBrk="0" hangingPunct="1">
        <a:lnSpc>
          <a:spcPts val="2100"/>
        </a:lnSpc>
        <a:spcBef>
          <a:spcPts val="400"/>
        </a:spcBef>
        <a:spcAft>
          <a:spcPts val="600"/>
        </a:spcAft>
        <a:buClr>
          <a:srgbClr val="6E90AA"/>
        </a:buClr>
        <a:buSzPct val="100000"/>
        <a:buFont typeface="Lucida Grande"/>
        <a:buChar char="●"/>
        <a:tabLst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20725" indent="-206375" algn="l" defTabSz="914400" rtl="0" eaLnBrk="1" latinLnBrk="0" hangingPunct="1">
        <a:lnSpc>
          <a:spcPts val="2100"/>
        </a:lnSpc>
        <a:spcBef>
          <a:spcPts val="200"/>
        </a:spcBef>
        <a:spcAft>
          <a:spcPts val="600"/>
        </a:spcAft>
        <a:buClr>
          <a:srgbClr val="6E90AA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973138" indent="-180975" algn="l" defTabSz="914400" rtl="0" eaLnBrk="1" latinLnBrk="0" hangingPunct="1">
        <a:lnSpc>
          <a:spcPts val="2100"/>
        </a:lnSpc>
        <a:spcBef>
          <a:spcPts val="100"/>
        </a:spcBef>
        <a:spcAft>
          <a:spcPts val="600"/>
        </a:spcAft>
        <a:buClr>
          <a:srgbClr val="6E90AA"/>
        </a:buClr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1125538" indent="-150813" algn="l" defTabSz="914400" rtl="0" eaLnBrk="1" latinLnBrk="0" hangingPunct="1">
        <a:lnSpc>
          <a:spcPts val="2100"/>
        </a:lnSpc>
        <a:spcBef>
          <a:spcPts val="0"/>
        </a:spcBef>
        <a:spcAft>
          <a:spcPts val="600"/>
        </a:spcAft>
        <a:buClr>
          <a:srgbClr val="6E90AA"/>
        </a:buClr>
        <a:buFont typeface="Calibri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READ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 Interactive, ad-hoc query and </a:t>
            </a:r>
            <a:r>
              <a:rPr lang="en-US" sz="6000" dirty="0" smtClean="0"/>
              <a:t>analysis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2139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741" y="2876140"/>
            <a:ext cx="10058400" cy="1609344"/>
          </a:xfrm>
        </p:spPr>
        <p:txBody>
          <a:bodyPr/>
          <a:lstStyle/>
          <a:p>
            <a:r>
              <a:rPr lang="en-US" dirty="0" smtClean="0"/>
              <a:t>              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" y="926123"/>
            <a:ext cx="12168020" cy="649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" y="590848"/>
            <a:ext cx="10996097" cy="576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64" y="2817524"/>
            <a:ext cx="2004880" cy="1609344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203278"/>
            <a:ext cx="10058400" cy="1609344"/>
          </a:xfrm>
        </p:spPr>
        <p:txBody>
          <a:bodyPr/>
          <a:lstStyle/>
          <a:p>
            <a:r>
              <a:rPr lang="en-US" dirty="0" smtClean="0"/>
              <a:t>Value addition to P&amp;E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2" y="2871684"/>
            <a:ext cx="11218984" cy="3052598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Interactive, ad-hoc query and </a:t>
            </a:r>
            <a:r>
              <a:rPr lang="en-US" sz="4800" dirty="0" smtClean="0">
                <a:solidFill>
                  <a:srgbClr val="00B050"/>
                </a:solidFill>
              </a:rPr>
              <a:t>analysis</a:t>
            </a:r>
          </a:p>
          <a:p>
            <a:r>
              <a:rPr lang="en-US" sz="4800" dirty="0" smtClean="0">
                <a:solidFill>
                  <a:srgbClr val="00B050"/>
                </a:solidFill>
              </a:rPr>
              <a:t>Faster and right decision make</a:t>
            </a:r>
          </a:p>
          <a:p>
            <a:r>
              <a:rPr lang="en-US" sz="4800" dirty="0" smtClean="0">
                <a:solidFill>
                  <a:srgbClr val="00B050"/>
                </a:solidFill>
              </a:rPr>
              <a:t>No dependency on engineering</a:t>
            </a:r>
          </a:p>
          <a:p>
            <a:r>
              <a:rPr lang="en-US" sz="4800" dirty="0" smtClean="0">
                <a:solidFill>
                  <a:srgbClr val="00B050"/>
                </a:solidFill>
              </a:rPr>
              <a:t>No data duplication …….</a:t>
            </a:r>
          </a:p>
          <a:p>
            <a:endParaRPr lang="en-US" sz="4800" dirty="0" smtClean="0">
              <a:solidFill>
                <a:srgbClr val="00B050"/>
              </a:solidFill>
            </a:endParaRPr>
          </a:p>
          <a:p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457201"/>
            <a:ext cx="11148926" cy="60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3707">
            <a:off x="1610977" y="315240"/>
            <a:ext cx="8702859" cy="62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cxiom Master">
  <a:themeElements>
    <a:clrScheme name="Custom 1">
      <a:dk1>
        <a:srgbClr val="000000"/>
      </a:dk1>
      <a:lt1>
        <a:sysClr val="window" lastClr="FFFFFF"/>
      </a:lt1>
      <a:dk2>
        <a:srgbClr val="D6441D"/>
      </a:dk2>
      <a:lt2>
        <a:srgbClr val="95A9B6"/>
      </a:lt2>
      <a:accent1>
        <a:srgbClr val="D6441D"/>
      </a:accent1>
      <a:accent2>
        <a:srgbClr val="0175CA"/>
      </a:accent2>
      <a:accent3>
        <a:srgbClr val="C327B9"/>
      </a:accent3>
      <a:accent4>
        <a:srgbClr val="E77752"/>
      </a:accent4>
      <a:accent5>
        <a:srgbClr val="1296D7"/>
      </a:accent5>
      <a:accent6>
        <a:srgbClr val="D46BCA"/>
      </a:accent6>
      <a:hlink>
        <a:srgbClr val="1296D7"/>
      </a:hlink>
      <a:folHlink>
        <a:srgbClr val="E77752"/>
      </a:folHlink>
    </a:clrScheme>
    <a:fontScheme name="Acxiom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525</TotalTime>
  <Words>37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Bold</vt:lpstr>
      <vt:lpstr>Calibri</vt:lpstr>
      <vt:lpstr>Calibri Light</vt:lpstr>
      <vt:lpstr>Lucida Grande</vt:lpstr>
      <vt:lpstr>Meta Bold Roman</vt:lpstr>
      <vt:lpstr>Meta Book Roman</vt:lpstr>
      <vt:lpstr>Rockwell</vt:lpstr>
      <vt:lpstr>Rockwell Condensed</vt:lpstr>
      <vt:lpstr>Wingdings</vt:lpstr>
      <vt:lpstr>Wood Type</vt:lpstr>
      <vt:lpstr>Office Theme</vt:lpstr>
      <vt:lpstr>Acxiom Master</vt:lpstr>
      <vt:lpstr>BIG READ framework</vt:lpstr>
      <vt:lpstr>               Question?</vt:lpstr>
      <vt:lpstr>PowerPoint Presentation</vt:lpstr>
      <vt:lpstr>PowerPoint Presentation</vt:lpstr>
      <vt:lpstr>DEMO</vt:lpstr>
      <vt:lpstr>Value addition to P&amp;E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META-Search Engine</dc:title>
  <dc:creator>Pradeep Pujari</dc:creator>
  <cp:lastModifiedBy>Pujari Pradeep - ppujar</cp:lastModifiedBy>
  <cp:revision>80</cp:revision>
  <dcterms:created xsi:type="dcterms:W3CDTF">2014-04-14T18:23:38Z</dcterms:created>
  <dcterms:modified xsi:type="dcterms:W3CDTF">2014-10-17T18:52:47Z</dcterms:modified>
</cp:coreProperties>
</file>