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17F9-CDAF-4861-BA58-7631EA19A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41539"/>
            <a:ext cx="8915399" cy="3222741"/>
          </a:xfrm>
        </p:spPr>
        <p:txBody>
          <a:bodyPr>
            <a:normAutofit/>
          </a:bodyPr>
          <a:lstStyle/>
          <a:p>
            <a:r>
              <a:rPr lang="en-US" dirty="0"/>
              <a:t>              </a:t>
            </a:r>
            <a:r>
              <a:rPr lang="en-US" sz="8800" dirty="0">
                <a:latin typeface="Algerian" panose="04020705040A02060702" pitchFamily="82" charset="0"/>
              </a:rPr>
              <a:t>HTML</a:t>
            </a:r>
            <a:endParaRPr lang="en-IN" sz="8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ADE00-B562-4FB4-A8A4-DD8E3D9E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Prepared By - Prathyusha Punem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00534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51C9-8FD2-485F-8C5C-F59A04BC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3152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u="sng" dirty="0">
                <a:latin typeface="Algerian" panose="04020705040A02060702" pitchFamily="82" charset="0"/>
              </a:rPr>
              <a:t>ATTRIBUTES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27B8-2C57-41B2-B401-BA5F6579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2571"/>
            <a:ext cx="8915400" cy="4428651"/>
          </a:xfrm>
        </p:spPr>
        <p:txBody>
          <a:bodyPr/>
          <a:lstStyle/>
          <a:p>
            <a:r>
              <a:rPr lang="en-IN" b="1" dirty="0"/>
              <a:t>placeholder : </a:t>
            </a:r>
            <a:r>
              <a:rPr lang="en-US" dirty="0"/>
              <a:t>Provides a hint or example of the expected input within a </a:t>
            </a:r>
          </a:p>
          <a:p>
            <a:pPr marL="0" indent="0">
              <a:buNone/>
            </a:pPr>
            <a:r>
              <a:rPr lang="en-US" dirty="0"/>
              <a:t>                              form field.</a:t>
            </a:r>
          </a:p>
          <a:p>
            <a:pPr marL="0" indent="0">
              <a:buNone/>
            </a:pPr>
            <a:r>
              <a:rPr lang="en-US" dirty="0"/>
              <a:t>                              </a:t>
            </a:r>
            <a:r>
              <a:rPr lang="en-US" dirty="0" err="1"/>
              <a:t>Eg</a:t>
            </a:r>
            <a:r>
              <a:rPr lang="en-US" dirty="0"/>
              <a:t> : &lt;input type="text" name="email" </a:t>
            </a:r>
            <a:r>
              <a:rPr lang="en-US" b="1" dirty="0"/>
              <a:t>placeholder</a:t>
            </a:r>
            <a:r>
              <a:rPr lang="en-US" dirty="0"/>
              <a:t>="Enter your</a:t>
            </a:r>
          </a:p>
          <a:p>
            <a:pPr marL="0" indent="0">
              <a:buNone/>
            </a:pPr>
            <a:r>
              <a:rPr lang="en-US" dirty="0"/>
              <a:t>                                      email address"&gt;</a:t>
            </a:r>
          </a:p>
          <a:p>
            <a:r>
              <a:rPr lang="en-US" b="1" dirty="0"/>
              <a:t>disabled : </a:t>
            </a:r>
            <a:r>
              <a:rPr lang="en-US" dirty="0"/>
              <a:t>Disables an element, making it </a:t>
            </a:r>
            <a:r>
              <a:rPr lang="en-US" dirty="0" err="1"/>
              <a:t>uninteractive</a:t>
            </a:r>
            <a:r>
              <a:rPr lang="en-US" dirty="0"/>
              <a:t> or unusable.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Eg</a:t>
            </a:r>
            <a:r>
              <a:rPr lang="en-US" dirty="0"/>
              <a:t> : &lt;input type="text" name="username" </a:t>
            </a:r>
            <a:r>
              <a:rPr lang="en-US" b="1" dirty="0"/>
              <a:t>disabled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checked : </a:t>
            </a:r>
            <a:r>
              <a:rPr lang="en-US" dirty="0"/>
              <a:t>Specifies that an input element (like a checkbox or radio button)</a:t>
            </a:r>
          </a:p>
          <a:p>
            <a:pPr marL="0" indent="0">
              <a:buNone/>
            </a:pPr>
            <a:r>
              <a:rPr lang="en-US" dirty="0"/>
              <a:t>                        should be pre-selected when the page loads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Eg</a:t>
            </a:r>
            <a:r>
              <a:rPr lang="en-US" dirty="0"/>
              <a:t> : &lt;input type="checkbox" name="subscribe" </a:t>
            </a:r>
            <a:r>
              <a:rPr lang="en-US" b="1" dirty="0"/>
              <a:t>checked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97931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5605-D768-48B9-9E53-0A56808C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1396753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u="sng" dirty="0">
                <a:latin typeface="Algerian" panose="04020705040A02060702" pitchFamily="82" charset="0"/>
              </a:rPr>
              <a:t>THANKYOU</a:t>
            </a:r>
            <a:endParaRPr lang="en-IN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07502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4F58-3DE3-4673-8AED-662BF9EE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                </a:t>
            </a:r>
            <a:r>
              <a:rPr lang="en-US" u="sng" dirty="0">
                <a:latin typeface="Algerian" panose="04020705040A02060702" pitchFamily="82" charset="0"/>
              </a:rPr>
              <a:t>INTRODUCTION TO HTML</a:t>
            </a:r>
            <a:br>
              <a:rPr lang="en-US" dirty="0">
                <a:latin typeface="Algerian" panose="04020705040A02060702" pitchFamily="82" charset="0"/>
              </a:rPr>
            </a:br>
            <a:br>
              <a:rPr lang="en-US" dirty="0">
                <a:latin typeface="Algerian" panose="04020705040A02060702" pitchFamily="82" charset="0"/>
              </a:rPr>
            </a:br>
            <a:r>
              <a:rPr lang="en-US" sz="1800" dirty="0" err="1"/>
              <a:t>Html</a:t>
            </a:r>
            <a:r>
              <a:rPr lang="en-US" sz="1800" dirty="0"/>
              <a:t> was Invented by a scientist called </a:t>
            </a:r>
            <a:r>
              <a:rPr lang="en-US" sz="1800" dirty="0">
                <a:latin typeface="Algerian" panose="04020705040A02060702" pitchFamily="82" charset="0"/>
              </a:rPr>
              <a:t>TIM BERNERS LEE</a:t>
            </a:r>
            <a:endParaRPr lang="en-IN" sz="1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DB02-504A-41C5-AB6C-7BCE62FC5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1" y="2133600"/>
            <a:ext cx="5187627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HTML?</a:t>
            </a:r>
          </a:p>
          <a:p>
            <a:r>
              <a:rPr lang="en-US" dirty="0"/>
              <a:t>HTML stands for Hyper Text Markup Language.</a:t>
            </a:r>
          </a:p>
          <a:p>
            <a:endParaRPr lang="en-US" dirty="0"/>
          </a:p>
          <a:p>
            <a:r>
              <a:rPr lang="en-US" dirty="0"/>
              <a:t>Latest version is HTML 5.</a:t>
            </a:r>
          </a:p>
          <a:p>
            <a:endParaRPr lang="en-US" dirty="0"/>
          </a:p>
          <a:p>
            <a:r>
              <a:rPr lang="en-US" dirty="0"/>
              <a:t>HTML describes the structure of web pages using HTML elements, which are represented by tags.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DF0D24-6B8A-4463-814B-69352DDFA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09806" y="2485748"/>
            <a:ext cx="1999010" cy="2381527"/>
          </a:xfrm>
        </p:spPr>
      </p:pic>
    </p:spTree>
    <p:extLst>
      <p:ext uri="{BB962C8B-B14F-4D97-AF65-F5344CB8AC3E}">
        <p14:creationId xmlns:p14="http://schemas.microsoft.com/office/powerpoint/2010/main" val="27494224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5027-C9AC-4522-B71D-0B874D0D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r>
              <a:rPr lang="en-US" u="sng" dirty="0">
                <a:latin typeface="Algerian" panose="04020705040A02060702" pitchFamily="82" charset="0"/>
              </a:rPr>
              <a:t>HTML BASIC STRUCTURE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F3C00-B82F-42F7-96E6-D5DD6E0C7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633491"/>
            <a:ext cx="8915400" cy="4802820"/>
          </a:xfrm>
        </p:spPr>
      </p:pic>
    </p:spTree>
    <p:extLst>
      <p:ext uri="{BB962C8B-B14F-4D97-AF65-F5344CB8AC3E}">
        <p14:creationId xmlns:p14="http://schemas.microsoft.com/office/powerpoint/2010/main" val="215426172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BA91-E4A5-4EFC-864E-6912D70A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      </a:t>
            </a:r>
            <a:r>
              <a:rPr lang="en-US" u="sng" dirty="0">
                <a:latin typeface="Algerian" panose="04020705040A02060702" pitchFamily="82" charset="0"/>
              </a:rPr>
              <a:t>HTML TAGS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B448-30F2-484E-A9C3-E58B69FD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tags are the hidden keywords with in a webpage that define how your web-browser must format and display the content.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Tags (2 types):   </a:t>
            </a:r>
          </a:p>
          <a:p>
            <a:pPr marL="0" indent="0">
              <a:buNone/>
            </a:pPr>
            <a:r>
              <a:rPr lang="en-US" dirty="0"/>
              <a:t>    (a) Paired/Container tags  - </a:t>
            </a:r>
            <a:r>
              <a:rPr lang="en-US" dirty="0" err="1"/>
              <a:t>Eg</a:t>
            </a:r>
            <a:r>
              <a:rPr lang="en-US" dirty="0"/>
              <a:t>: &lt;h1&gt;content&lt;/h1&gt;</a:t>
            </a:r>
          </a:p>
          <a:p>
            <a:pPr marL="0" indent="0">
              <a:buNone/>
            </a:pPr>
            <a:r>
              <a:rPr lang="en-US" dirty="0"/>
              <a:t>    (b)Non Paired/Empty tags  - </a:t>
            </a:r>
            <a:r>
              <a:rPr lang="en-US" dirty="0" err="1"/>
              <a:t>Eg</a:t>
            </a:r>
            <a:r>
              <a:rPr lang="en-US" dirty="0"/>
              <a:t>: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8261417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83DD-F2CD-4EA2-B564-B44888BD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5196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u="sng" dirty="0">
                <a:latin typeface="Algerian" panose="04020705040A02060702" pitchFamily="82" charset="0"/>
              </a:rPr>
              <a:t>HTML TAGS IN DETAIL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312A-D1AC-4F2A-90F8-72F02C40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6959"/>
            <a:ext cx="8915400" cy="5131293"/>
          </a:xfrm>
        </p:spPr>
        <p:txBody>
          <a:bodyPr>
            <a:normAutofit/>
          </a:bodyPr>
          <a:lstStyle/>
          <a:p>
            <a:r>
              <a:rPr lang="en-US" b="1" dirty="0"/>
              <a:t>&lt;html&gt;…&lt;/html&gt;  </a:t>
            </a:r>
            <a:r>
              <a:rPr lang="en-US" dirty="0"/>
              <a:t>: The root element that encloses all the content on the page.</a:t>
            </a:r>
          </a:p>
          <a:p>
            <a:endParaRPr lang="en-US" dirty="0"/>
          </a:p>
          <a:p>
            <a:r>
              <a:rPr lang="en-US" b="1" dirty="0"/>
              <a:t>&lt;head&gt;…&lt;/head&gt;  </a:t>
            </a:r>
            <a:r>
              <a:rPr lang="en-US" dirty="0"/>
              <a:t>: Contains meta-information about the document, such </a:t>
            </a:r>
          </a:p>
          <a:p>
            <a:pPr marL="0" indent="0">
              <a:buNone/>
            </a:pPr>
            <a:r>
              <a:rPr lang="en-US" dirty="0"/>
              <a:t>       as </a:t>
            </a:r>
            <a:r>
              <a:rPr lang="en-US" b="1" dirty="0"/>
              <a:t>title</a:t>
            </a:r>
            <a:r>
              <a:rPr lang="en-US" dirty="0"/>
              <a:t> - &lt;title&gt;My Web Page&lt;/title&gt;,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character set</a:t>
            </a:r>
            <a:r>
              <a:rPr lang="en-US" dirty="0"/>
              <a:t> - </a:t>
            </a:r>
            <a:r>
              <a:rPr lang="en-IN" dirty="0"/>
              <a:t>&lt;meta charset="UTF-8"&gt;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link  </a:t>
            </a:r>
            <a:r>
              <a:rPr lang="en-US" dirty="0"/>
              <a:t>- </a:t>
            </a:r>
            <a:r>
              <a:rPr lang="en-IN" dirty="0"/>
              <a:t>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="styles.css"&gt;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&lt;body&gt;…&lt;/body&gt;  </a:t>
            </a:r>
            <a:r>
              <a:rPr lang="en-US" dirty="0"/>
              <a:t>: Contains all the visible content on the webpage.</a:t>
            </a:r>
          </a:p>
          <a:p>
            <a:endParaRPr lang="en-IN" dirty="0"/>
          </a:p>
          <a:p>
            <a:r>
              <a:rPr lang="en-US" b="1" dirty="0"/>
              <a:t>&lt;</a:t>
            </a:r>
            <a:r>
              <a:rPr lang="en-IN" b="1" dirty="0"/>
              <a:t>div&gt; …&lt;/div&gt; </a:t>
            </a:r>
            <a:r>
              <a:rPr lang="en-IN" dirty="0"/>
              <a:t>: Block level container element.</a:t>
            </a:r>
          </a:p>
        </p:txBody>
      </p:sp>
    </p:spTree>
    <p:extLst>
      <p:ext uri="{BB962C8B-B14F-4D97-AF65-F5344CB8AC3E}">
        <p14:creationId xmlns:p14="http://schemas.microsoft.com/office/powerpoint/2010/main" val="139252257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806A-3821-4957-B773-7A444D4B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1641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             </a:t>
            </a:r>
            <a:r>
              <a:rPr lang="en-US" u="sng" dirty="0">
                <a:latin typeface="Algerian" panose="04020705040A02060702" pitchFamily="82" charset="0"/>
              </a:rPr>
              <a:t>HTML TAGS IN DETAIL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2A3C-8047-4008-897B-4CF9CE54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5939"/>
            <a:ext cx="8915400" cy="4455284"/>
          </a:xfrm>
        </p:spPr>
        <p:txBody>
          <a:bodyPr/>
          <a:lstStyle/>
          <a:p>
            <a:r>
              <a:rPr lang="en-US" b="1" dirty="0"/>
              <a:t>&lt;</a:t>
            </a:r>
            <a:r>
              <a:rPr lang="en-IN" b="1" dirty="0"/>
              <a:t>span&gt;…&lt;span&gt; : </a:t>
            </a:r>
            <a:r>
              <a:rPr lang="en-IN" dirty="0"/>
              <a:t>Inline container element.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&lt;</a:t>
            </a:r>
            <a:r>
              <a:rPr lang="en-IN" b="1" dirty="0"/>
              <a:t>h1&gt; to &lt;h6&gt; </a:t>
            </a:r>
            <a:r>
              <a:rPr lang="en-IN" dirty="0"/>
              <a:t>: Defines headings, with &lt;h1&gt; as the most important and &lt;h6&gt; as the least important.</a:t>
            </a:r>
          </a:p>
          <a:p>
            <a:endParaRPr lang="en-US" b="1" dirty="0"/>
          </a:p>
          <a:p>
            <a:r>
              <a:rPr lang="en-US" b="1" dirty="0"/>
              <a:t>&lt;</a:t>
            </a:r>
            <a:r>
              <a:rPr lang="en-IN" b="1" dirty="0"/>
              <a:t>p&gt;…&lt;/p&gt; : </a:t>
            </a:r>
            <a:r>
              <a:rPr lang="en-IN" dirty="0"/>
              <a:t>Defines a paragraph.</a:t>
            </a:r>
          </a:p>
          <a:p>
            <a:endParaRPr lang="en-IN" dirty="0"/>
          </a:p>
          <a:p>
            <a:r>
              <a:rPr lang="en-US" b="1" dirty="0"/>
              <a:t>&lt;</a:t>
            </a:r>
            <a:r>
              <a:rPr lang="en-IN" b="1" dirty="0"/>
              <a:t>button&gt;…&lt;/button&gt; : </a:t>
            </a:r>
            <a:r>
              <a:rPr lang="en-IN" dirty="0"/>
              <a:t>Creates clickable buttons on webpage.</a:t>
            </a:r>
          </a:p>
          <a:p>
            <a:endParaRPr lang="en-US" dirty="0"/>
          </a:p>
          <a:p>
            <a:r>
              <a:rPr lang="en-US" b="1" dirty="0"/>
              <a:t>&lt;</a:t>
            </a:r>
            <a:r>
              <a:rPr lang="en-IN" b="1" dirty="0"/>
              <a:t>form&gt;…&lt;/form&gt; : </a:t>
            </a:r>
            <a:r>
              <a:rPr lang="en-IN" dirty="0"/>
              <a:t>Creates a form for user input.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145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F5A1-32DD-470A-A23F-648B5210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0907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u="sng" dirty="0">
                <a:latin typeface="Algerian" panose="04020705040A02060702" pitchFamily="82" charset="0"/>
              </a:rPr>
              <a:t>HTML TAGS IN DETAIL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F84E0-5B10-4661-9865-758148A7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039"/>
            <a:ext cx="8915400" cy="4535183"/>
          </a:xfrm>
        </p:spPr>
        <p:txBody>
          <a:bodyPr/>
          <a:lstStyle/>
          <a:p>
            <a:r>
              <a:rPr lang="en-US" b="1" dirty="0"/>
              <a:t>&lt;input&gt; : </a:t>
            </a:r>
            <a:r>
              <a:rPr lang="en-US" dirty="0"/>
              <a:t>Defines an input field in a form.</a:t>
            </a:r>
            <a:endParaRPr lang="en-IN" b="1" dirty="0"/>
          </a:p>
          <a:p>
            <a:endParaRPr lang="en-US" b="1" dirty="0"/>
          </a:p>
          <a:p>
            <a:r>
              <a:rPr lang="en-US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&gt; : </a:t>
            </a:r>
            <a:r>
              <a:rPr lang="en-IN" dirty="0"/>
              <a:t>Inserts a line break.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: </a:t>
            </a:r>
            <a:r>
              <a:rPr lang="en-US" dirty="0"/>
              <a:t>Embeds an image in the document.</a:t>
            </a:r>
          </a:p>
          <a:p>
            <a:endParaRPr lang="en-US" b="1" dirty="0"/>
          </a:p>
          <a:p>
            <a:r>
              <a:rPr lang="en-US" b="1" dirty="0"/>
              <a:t>&lt;</a:t>
            </a:r>
            <a:r>
              <a:rPr lang="en-US" b="1" dirty="0" err="1"/>
              <a:t>hr</a:t>
            </a:r>
            <a:r>
              <a:rPr lang="en-US" b="1" dirty="0"/>
              <a:t>&gt; : </a:t>
            </a:r>
            <a:r>
              <a:rPr lang="en-US" dirty="0"/>
              <a:t>Inserts horizontal rule on a webpage.</a:t>
            </a:r>
          </a:p>
          <a:p>
            <a:endParaRPr lang="en-US" dirty="0"/>
          </a:p>
          <a:p>
            <a:r>
              <a:rPr lang="en-US" b="1" dirty="0"/>
              <a:t>&lt;a&gt; : </a:t>
            </a:r>
            <a:r>
              <a:rPr lang="en-US" dirty="0"/>
              <a:t>Creates a hyperlink to another page or resource.</a:t>
            </a:r>
          </a:p>
        </p:txBody>
      </p:sp>
    </p:spTree>
    <p:extLst>
      <p:ext uri="{BB962C8B-B14F-4D97-AF65-F5344CB8AC3E}">
        <p14:creationId xmlns:p14="http://schemas.microsoft.com/office/powerpoint/2010/main" val="334946768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BB92-1326-49B8-ADF0-87472F0C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051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u="sng" dirty="0">
                <a:latin typeface="Algerian" panose="04020705040A02060702" pitchFamily="82" charset="0"/>
              </a:rPr>
              <a:t>ATTRIBUTES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4EB6-F884-4AA8-922C-05D9C764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35837"/>
            <a:ext cx="8915400" cy="4375385"/>
          </a:xfrm>
        </p:spPr>
        <p:txBody>
          <a:bodyPr/>
          <a:lstStyle/>
          <a:p>
            <a:r>
              <a:rPr lang="en-US" dirty="0"/>
              <a:t>Attributes provide  additional information about an element.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Eg</a:t>
            </a:r>
            <a:r>
              <a:rPr lang="en-US" dirty="0"/>
              <a:t>: class, id, style, </a:t>
            </a:r>
            <a:r>
              <a:rPr lang="en-US" dirty="0" err="1"/>
              <a:t>href</a:t>
            </a:r>
            <a:r>
              <a:rPr lang="en-US" dirty="0"/>
              <a:t>, </a:t>
            </a:r>
            <a:r>
              <a:rPr lang="en-US" dirty="0" err="1"/>
              <a:t>src</a:t>
            </a:r>
            <a:r>
              <a:rPr lang="en-US" dirty="0"/>
              <a:t>, alt, placeholder, disabled, required, checked,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rel</a:t>
            </a:r>
            <a:r>
              <a:rPr lang="en-US" dirty="0"/>
              <a:t> etc.</a:t>
            </a:r>
          </a:p>
          <a:p>
            <a:endParaRPr lang="en-US" dirty="0"/>
          </a:p>
          <a:p>
            <a:r>
              <a:rPr lang="en-US" b="1" dirty="0"/>
              <a:t>c</a:t>
            </a:r>
            <a:r>
              <a:rPr lang="en-IN" b="1" dirty="0"/>
              <a:t>lass :</a:t>
            </a:r>
            <a:r>
              <a:rPr lang="en-US" b="1" dirty="0"/>
              <a:t> </a:t>
            </a:r>
            <a:r>
              <a:rPr lang="en-US" dirty="0"/>
              <a:t>Assigns one or more class names to an element.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/>
              <a:t>Eg</a:t>
            </a:r>
            <a:r>
              <a:rPr lang="en-US" dirty="0"/>
              <a:t>: &lt;p </a:t>
            </a:r>
            <a:r>
              <a:rPr lang="en-US" b="1" dirty="0"/>
              <a:t>class</a:t>
            </a:r>
            <a:r>
              <a:rPr lang="en-US" dirty="0"/>
              <a:t>="text-bold highlight"&gt;This is a paragraph.&lt;/p&gt;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 : </a:t>
            </a:r>
            <a:r>
              <a:rPr lang="en-US" dirty="0"/>
              <a:t>Assigns a unique identifier to an element.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Eg</a:t>
            </a:r>
            <a:r>
              <a:rPr lang="en-US" dirty="0"/>
              <a:t>: &lt;div </a:t>
            </a:r>
            <a:r>
              <a:rPr lang="en-US" b="1" dirty="0"/>
              <a:t>id</a:t>
            </a:r>
            <a:r>
              <a:rPr lang="en-US" dirty="0"/>
              <a:t>="header"&gt;This is the header&lt;/div&gt;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8276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C9B6-30F3-4A05-BDF8-405774E5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98663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u="sng" dirty="0">
                <a:latin typeface="Algerian" panose="04020705040A02060702" pitchFamily="82" charset="0"/>
              </a:rPr>
              <a:t>ATTRIBUTES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E343-8833-4A40-9EB5-F95F1B9E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09204"/>
            <a:ext cx="8915400" cy="4402018"/>
          </a:xfrm>
        </p:spPr>
        <p:txBody>
          <a:bodyPr/>
          <a:lstStyle/>
          <a:p>
            <a:r>
              <a:rPr lang="en-US" b="1" dirty="0"/>
              <a:t>style : </a:t>
            </a:r>
            <a:r>
              <a:rPr lang="en-US" dirty="0"/>
              <a:t>Applies inline CSS styles directly to an element.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Eg</a:t>
            </a:r>
            <a:r>
              <a:rPr lang="en-US" dirty="0"/>
              <a:t> : &lt;h1 </a:t>
            </a:r>
            <a:r>
              <a:rPr lang="en-US" b="1" dirty="0"/>
              <a:t>style</a:t>
            </a:r>
            <a:r>
              <a:rPr lang="en-US" dirty="0"/>
              <a:t>="color: blue; text-align: center;"&gt;Welcome!&lt;/h1&gt;</a:t>
            </a:r>
          </a:p>
          <a:p>
            <a:endParaRPr lang="en-US" dirty="0"/>
          </a:p>
          <a:p>
            <a:r>
              <a:rPr lang="en-US" b="1" dirty="0" err="1"/>
              <a:t>href</a:t>
            </a:r>
            <a:r>
              <a:rPr lang="en-US" b="1" dirty="0"/>
              <a:t> : </a:t>
            </a:r>
            <a:r>
              <a:rPr lang="en-US" dirty="0"/>
              <a:t>Specifies the URL of the page the link goes to.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Eg</a:t>
            </a:r>
            <a:r>
              <a:rPr lang="en-US" dirty="0"/>
              <a:t> : </a:t>
            </a:r>
            <a:r>
              <a:rPr lang="pt-BR" dirty="0"/>
              <a:t>&lt;a </a:t>
            </a:r>
            <a:r>
              <a:rPr lang="pt-BR" b="1" dirty="0"/>
              <a:t>href</a:t>
            </a:r>
            <a:r>
              <a:rPr lang="pt-BR" dirty="0"/>
              <a:t>="https://www.example.com"&gt;Visit Example.com&lt;/a&gt;</a:t>
            </a:r>
          </a:p>
          <a:p>
            <a:pPr marL="0" indent="0">
              <a:buNone/>
            </a:pPr>
            <a:endParaRPr lang="pt-BR" dirty="0"/>
          </a:p>
          <a:p>
            <a:r>
              <a:rPr lang="en-IN" b="1" dirty="0" err="1"/>
              <a:t>src</a:t>
            </a:r>
            <a:r>
              <a:rPr lang="en-IN" dirty="0"/>
              <a:t> : </a:t>
            </a:r>
            <a:r>
              <a:rPr lang="en-US" dirty="0"/>
              <a:t>Specifies the source URL of an image, video, or other media file.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Eg</a:t>
            </a:r>
            <a:r>
              <a:rPr lang="en-US" dirty="0"/>
              <a:t> :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b="1" dirty="0" err="1"/>
              <a:t>src</a:t>
            </a:r>
            <a:r>
              <a:rPr lang="en-US" dirty="0"/>
              <a:t>="image.jpg" alt="A beautiful scenery"&gt;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1" dirty="0"/>
              <a:t>alt : </a:t>
            </a:r>
            <a:r>
              <a:rPr lang="en-US" b="1" dirty="0"/>
              <a:t> </a:t>
            </a:r>
            <a:r>
              <a:rPr lang="en-US" dirty="0"/>
              <a:t>Provides alternative text for an image if it cannot be displayed.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Eg</a:t>
            </a:r>
            <a:r>
              <a:rPr lang="en-US" dirty="0"/>
              <a:t> :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="image.jpg" </a:t>
            </a:r>
            <a:r>
              <a:rPr lang="en-US" b="1" dirty="0"/>
              <a:t>alt</a:t>
            </a:r>
            <a:r>
              <a:rPr lang="en-US" dirty="0"/>
              <a:t>="A beautiful scenery"&gt;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45558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1395</TotalTime>
  <Words>699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Century Gothic</vt:lpstr>
      <vt:lpstr>Wingdings 3</vt:lpstr>
      <vt:lpstr>Wisp</vt:lpstr>
      <vt:lpstr>              HTML</vt:lpstr>
      <vt:lpstr>                INTRODUCTION TO HTML  Html was Invented by a scientist called TIM BERNERS LEE</vt:lpstr>
      <vt:lpstr>             HTML BASIC STRUCTURE</vt:lpstr>
      <vt:lpstr>                         HTML TAGS</vt:lpstr>
      <vt:lpstr>                HTML TAGS IN DETAIL</vt:lpstr>
      <vt:lpstr>                   HTML TAGS IN DETAIL</vt:lpstr>
      <vt:lpstr>                  HTML TAGS IN DETAIL</vt:lpstr>
      <vt:lpstr>                        ATTRIBUTES</vt:lpstr>
      <vt:lpstr>                         ATTRIBUTES</vt:lpstr>
      <vt:lpstr>                         ATTRIBUTES</vt:lpstr>
      <vt:lpstr>                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Smile</dc:creator>
  <cp:lastModifiedBy>Smile</cp:lastModifiedBy>
  <cp:revision>27</cp:revision>
  <dcterms:created xsi:type="dcterms:W3CDTF">2024-08-15T13:21:07Z</dcterms:created>
  <dcterms:modified xsi:type="dcterms:W3CDTF">2024-08-16T12:37:24Z</dcterms:modified>
</cp:coreProperties>
</file>