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9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258" y="85217"/>
            <a:ext cx="11016183" cy="129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264" y="2180424"/>
            <a:ext cx="10404170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7384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7854" y="259105"/>
            <a:ext cx="5725795" cy="12998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47625" algn="ctr">
              <a:lnSpc>
                <a:spcPct val="83000"/>
              </a:lnSpc>
              <a:spcBef>
                <a:spcPts val="385"/>
              </a:spcBef>
            </a:pPr>
            <a:r>
              <a:rPr sz="1400" b="1" spc="-5" dirty="0">
                <a:latin typeface="Times New Roman"/>
                <a:cs typeface="Times New Roman"/>
              </a:rPr>
              <a:t>Министерство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науки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</a:t>
            </a:r>
            <a:r>
              <a:rPr sz="1400" b="1" spc="-10" dirty="0">
                <a:latin typeface="Times New Roman"/>
                <a:cs typeface="Times New Roman"/>
              </a:rPr>
              <a:t> высшего</a:t>
            </a:r>
            <a:r>
              <a:rPr sz="1400" b="1" spc="-5" dirty="0">
                <a:latin typeface="Times New Roman"/>
                <a:cs typeface="Times New Roman"/>
              </a:rPr>
              <a:t> образования </a:t>
            </a:r>
            <a:r>
              <a:rPr sz="1400" b="1" spc="-10" dirty="0">
                <a:latin typeface="Times New Roman"/>
                <a:cs typeface="Times New Roman"/>
              </a:rPr>
              <a:t>Российской </a:t>
            </a:r>
            <a:r>
              <a:rPr sz="1400" b="1" spc="-5" dirty="0">
                <a:latin typeface="Times New Roman"/>
                <a:cs typeface="Times New Roman"/>
              </a:rPr>
              <a:t>Федерации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государственное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бюджетное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образовательное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учреждение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высшего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48895" algn="ctr">
              <a:lnSpc>
                <a:spcPts val="1245"/>
              </a:lnSpc>
            </a:pPr>
            <a:r>
              <a:rPr sz="1400" b="1" spc="-10" dirty="0">
                <a:latin typeface="Times New Roman"/>
                <a:cs typeface="Times New Roman"/>
              </a:rPr>
              <a:t>«Московский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государственный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технический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университет</a:t>
            </a:r>
            <a:endParaRPr sz="1400">
              <a:latin typeface="Times New Roman"/>
              <a:cs typeface="Times New Roman"/>
            </a:endParaRPr>
          </a:p>
          <a:p>
            <a:pPr marL="859155" marR="805180" indent="1212850">
              <a:lnSpc>
                <a:spcPts val="1390"/>
              </a:lnSpc>
              <a:spcBef>
                <a:spcPts val="145"/>
              </a:spcBef>
            </a:pPr>
            <a:r>
              <a:rPr sz="1400" b="1" spc="-5" dirty="0">
                <a:latin typeface="Times New Roman"/>
                <a:cs typeface="Times New Roman"/>
              </a:rPr>
              <a:t>имени Н.Э. </a:t>
            </a:r>
            <a:r>
              <a:rPr sz="1400" b="1" spc="-15" dirty="0">
                <a:latin typeface="Times New Roman"/>
                <a:cs typeface="Times New Roman"/>
              </a:rPr>
              <a:t>Баумана 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(национальный </a:t>
            </a:r>
            <a:r>
              <a:rPr sz="1400" b="1" spc="-10" dirty="0">
                <a:latin typeface="Times New Roman"/>
                <a:cs typeface="Times New Roman"/>
              </a:rPr>
              <a:t>исследовательский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университет)»</a:t>
            </a:r>
            <a:endParaRPr sz="1400">
              <a:latin typeface="Times New Roman"/>
              <a:cs typeface="Times New Roman"/>
            </a:endParaRPr>
          </a:p>
          <a:p>
            <a:pPr marL="49530" algn="ctr">
              <a:lnSpc>
                <a:spcPts val="1395"/>
              </a:lnSpc>
            </a:pPr>
            <a:r>
              <a:rPr sz="1400" b="1" spc="-5" dirty="0">
                <a:latin typeface="Times New Roman"/>
                <a:cs typeface="Times New Roman"/>
              </a:rPr>
              <a:t>(МГТУ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им.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Н.Э.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Баумана)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150" y="1981200"/>
            <a:ext cx="10012045" cy="446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 marR="667385" indent="-859155">
              <a:lnSpc>
                <a:spcPct val="107700"/>
              </a:lnSpc>
              <a:spcBef>
                <a:spcPts val="100"/>
              </a:spcBef>
            </a:pPr>
            <a:r>
              <a:rPr sz="2800" b="1" spc="-25" dirty="0">
                <a:latin typeface="Times New Roman"/>
                <a:cs typeface="Times New Roman"/>
              </a:rPr>
              <a:t>Курсовой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проект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по </a:t>
            </a:r>
            <a:r>
              <a:rPr sz="2800" b="1" spc="-15" dirty="0">
                <a:latin typeface="Times New Roman"/>
                <a:cs typeface="Times New Roman"/>
              </a:rPr>
              <a:t>курсу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«Компьютерные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сети»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на </a:t>
            </a:r>
            <a:r>
              <a:rPr sz="2800" b="1" spc="-15" dirty="0">
                <a:latin typeface="Times New Roman"/>
                <a:cs typeface="Times New Roman"/>
              </a:rPr>
              <a:t>тему: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Система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управления версиями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с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5" dirty="0" err="1" smtClean="0">
                <a:latin typeface="Times New Roman"/>
                <a:cs typeface="Times New Roman"/>
              </a:rPr>
              <a:t>шифрованием</a:t>
            </a:r>
            <a:r>
              <a:rPr lang="en-US" sz="2800" b="1" spc="-15" dirty="0" smtClean="0">
                <a:latin typeface="Times New Roman"/>
                <a:cs typeface="Times New Roman"/>
              </a:rPr>
              <a:t> RSA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7202170" marR="202565">
              <a:lnSpc>
                <a:spcPct val="100000"/>
              </a:lnSpc>
              <a:spcBef>
                <a:spcPts val="2155"/>
              </a:spcBef>
            </a:pPr>
            <a:r>
              <a:rPr sz="2000" b="1" spc="-15" dirty="0" err="1">
                <a:latin typeface="Times New Roman"/>
                <a:cs typeface="Times New Roman"/>
              </a:rPr>
              <a:t>Автор</a:t>
            </a:r>
            <a:r>
              <a:rPr sz="2000" b="1" spc="-15" dirty="0" smtClean="0">
                <a:latin typeface="Times New Roman"/>
                <a:cs typeface="Times New Roman"/>
              </a:rPr>
              <a:t>:</a:t>
            </a:r>
            <a:r>
              <a:rPr lang="ru-RU" sz="2000" b="1" spc="-15" dirty="0" smtClean="0">
                <a:latin typeface="Times New Roman"/>
                <a:cs typeface="Times New Roman"/>
              </a:rPr>
              <a:t> Мередова А</a:t>
            </a:r>
            <a:r>
              <a:rPr sz="2000" b="1" dirty="0" smtClean="0">
                <a:latin typeface="Times New Roman"/>
                <a:cs typeface="Times New Roman"/>
              </a:rPr>
              <a:t>. </a:t>
            </a:r>
            <a:r>
              <a:rPr sz="2000" b="1" spc="-484" dirty="0" smtClean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Группа: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ИУ7-76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202170" marR="658495">
              <a:lnSpc>
                <a:spcPct val="100000"/>
              </a:lnSpc>
            </a:pPr>
            <a:r>
              <a:rPr sz="2000" b="1" spc="-15" dirty="0">
                <a:latin typeface="Times New Roman"/>
                <a:cs typeface="Times New Roman"/>
              </a:rPr>
              <a:t>Автор: </a:t>
            </a:r>
            <a:r>
              <a:rPr lang="ru-RU" sz="2000" b="1" dirty="0" err="1" smtClean="0">
                <a:latin typeface="Times New Roman"/>
                <a:cs typeface="Times New Roman"/>
              </a:rPr>
              <a:t>Нгуен</a:t>
            </a:r>
            <a:r>
              <a:rPr lang="ru-RU" sz="2000" b="1" dirty="0" smtClean="0">
                <a:latin typeface="Times New Roman"/>
                <a:cs typeface="Times New Roman"/>
              </a:rPr>
              <a:t> Ф.С</a:t>
            </a:r>
            <a:r>
              <a:rPr sz="2000" b="1" spc="-5" dirty="0" smtClean="0">
                <a:latin typeface="Times New Roman"/>
                <a:cs typeface="Times New Roman"/>
              </a:rPr>
              <a:t>. </a:t>
            </a:r>
            <a:r>
              <a:rPr sz="2000" b="1" spc="-484" dirty="0" smtClean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Группа: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Times New Roman"/>
                <a:cs typeface="Times New Roman"/>
              </a:rPr>
              <a:t>ИУ7</a:t>
            </a:r>
            <a:r>
              <a:rPr lang="ru-RU" sz="2000" b="1" dirty="0" smtClean="0">
                <a:latin typeface="Times New Roman"/>
                <a:cs typeface="Times New Roman"/>
              </a:rPr>
              <a:t>и</a:t>
            </a:r>
            <a:r>
              <a:rPr sz="2000" b="1" dirty="0" smtClean="0">
                <a:latin typeface="Times New Roman"/>
                <a:cs typeface="Times New Roman"/>
              </a:rPr>
              <a:t>-76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202170" marR="508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Научный </a:t>
            </a:r>
            <a:r>
              <a:rPr sz="2000" b="1" spc="-15" dirty="0">
                <a:latin typeface="Times New Roman"/>
                <a:cs typeface="Times New Roman"/>
              </a:rPr>
              <a:t>руководитель: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Рогозин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Н.О.</a:t>
            </a:r>
            <a:endParaRPr sz="2000" dirty="0">
              <a:latin typeface="Times New Roman"/>
              <a:cs typeface="Times New Roman"/>
            </a:endParaRPr>
          </a:p>
          <a:p>
            <a:pPr marL="3317240">
              <a:lnSpc>
                <a:spcPts val="2120"/>
              </a:lnSpc>
            </a:pPr>
            <a:r>
              <a:rPr sz="2000" spc="-5" dirty="0">
                <a:latin typeface="Times New Roman"/>
                <a:cs typeface="Times New Roman"/>
              </a:rPr>
              <a:t>МГТУ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им. </a:t>
            </a:r>
            <a:r>
              <a:rPr sz="2000" spc="-20" dirty="0">
                <a:latin typeface="Times New Roman"/>
                <a:cs typeface="Times New Roman"/>
              </a:rPr>
              <a:t>Баумана,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202</a:t>
            </a:r>
            <a:r>
              <a:rPr lang="ru-RU" sz="2000" dirty="0" smtClean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080" y="77762"/>
            <a:ext cx="1339926" cy="1513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264" y="2180424"/>
            <a:ext cx="7564286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5" dirty="0" err="1">
                <a:latin typeface="Times New Roman"/>
                <a:cs typeface="Times New Roman"/>
              </a:rPr>
              <a:t>Шифрование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 err="1" smtClean="0">
                <a:latin typeface="Times New Roman"/>
                <a:cs typeface="Times New Roman"/>
              </a:rPr>
              <a:t>файлов</a:t>
            </a:r>
            <a:r>
              <a:rPr lang="ru-RU" sz="2800" b="1" spc="-15" dirty="0" smtClean="0">
                <a:latin typeface="Times New Roman"/>
                <a:cs typeface="Times New Roman"/>
              </a:rPr>
              <a:t> больших объемов</a:t>
            </a:r>
            <a:r>
              <a:rPr sz="2800" b="1" spc="-15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20" dirty="0" err="1" smtClean="0">
                <a:latin typeface="Times New Roman"/>
                <a:cs typeface="Times New Roman"/>
              </a:rPr>
              <a:t>Сжатие</a:t>
            </a:r>
            <a:r>
              <a:rPr sz="2800" b="1" spc="-2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Использование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облачных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технологий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493" y="271691"/>
            <a:ext cx="6111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Возможные</a:t>
            </a:r>
            <a:r>
              <a:rPr spc="-65" dirty="0"/>
              <a:t> </a:t>
            </a:r>
            <a:r>
              <a:rPr spc="-15" dirty="0"/>
              <a:t>улучшения: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0"/>
              </a:spcBef>
            </a:pPr>
            <a:r>
              <a:rPr spc="-5" dirty="0"/>
              <a:t>Цель</a:t>
            </a:r>
            <a:r>
              <a:rPr spc="-15" dirty="0"/>
              <a:t> </a:t>
            </a:r>
            <a:r>
              <a:rPr spc="-25" dirty="0"/>
              <a:t>работы</a:t>
            </a:r>
            <a:r>
              <a:rPr dirty="0"/>
              <a:t> </a:t>
            </a:r>
            <a:r>
              <a:rPr spc="-5" dirty="0"/>
              <a:t>решение</a:t>
            </a:r>
            <a:r>
              <a:rPr spc="-10" dirty="0"/>
              <a:t> </a:t>
            </a:r>
            <a:r>
              <a:rPr spc="-20" dirty="0"/>
              <a:t>проблем</a:t>
            </a:r>
            <a:r>
              <a:rPr spc="-15" dirty="0"/>
              <a:t> </a:t>
            </a:r>
            <a:r>
              <a:rPr spc="-10" dirty="0"/>
              <a:t>предметной</a:t>
            </a:r>
          </a:p>
          <a:p>
            <a:pPr marR="121285" algn="ctr">
              <a:lnSpc>
                <a:spcPts val="5015"/>
              </a:lnSpc>
            </a:pPr>
            <a:r>
              <a:rPr spc="-20" dirty="0"/>
              <a:t>области: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825" y="2071344"/>
            <a:ext cx="7146925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/>
                <a:cs typeface="Times New Roman"/>
              </a:rPr>
              <a:t>Проблема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надежности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апдейтов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Times New Roman"/>
                <a:cs typeface="Times New Roman"/>
              </a:rPr>
              <a:t>Возможность</a:t>
            </a:r>
            <a:r>
              <a:rPr sz="2800" spc="-15" dirty="0">
                <a:latin typeface="Times New Roman"/>
                <a:cs typeface="Times New Roman"/>
              </a:rPr>
              <a:t> возврата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более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ранней </a:t>
            </a:r>
            <a:r>
              <a:rPr sz="2800" spc="-10" dirty="0">
                <a:latin typeface="Times New Roman"/>
                <a:cs typeface="Times New Roman"/>
              </a:rPr>
              <a:t>версии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Times New Roman"/>
                <a:cs typeface="Times New Roman"/>
              </a:rPr>
              <a:t>Упрощение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30" dirty="0" err="1">
                <a:latin typeface="Times New Roman"/>
                <a:cs typeface="Times New Roman"/>
              </a:rPr>
              <a:t>командной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latin typeface="Times New Roman"/>
                <a:cs typeface="Times New Roman"/>
              </a:rPr>
              <a:t>разработки</a:t>
            </a:r>
            <a:endParaRPr lang="ru-RU" sz="2800" spc="-1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023" y="271691"/>
            <a:ext cx="5318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Детализация</a:t>
            </a:r>
            <a:r>
              <a:rPr spc="-55" dirty="0"/>
              <a:t> </a:t>
            </a:r>
            <a:r>
              <a:rPr spc="-30" dirty="0"/>
              <a:t>задачи: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824" y="2060180"/>
            <a:ext cx="8843125" cy="26064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870" indent="-21780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30504" algn="l"/>
              </a:tabLst>
            </a:pPr>
            <a:r>
              <a:rPr sz="2650" spc="-20" dirty="0">
                <a:latin typeface="Times New Roman"/>
                <a:cs typeface="Times New Roman"/>
              </a:rPr>
              <a:t>загрузка/выгрузка/удаление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файлов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из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системы;</a:t>
            </a:r>
            <a:endParaRPr sz="2650" dirty="0">
              <a:latin typeface="Times New Roman"/>
              <a:cs typeface="Times New Roman"/>
            </a:endParaRPr>
          </a:p>
          <a:p>
            <a:pPr marL="229870" indent="-217804">
              <a:lnSpc>
                <a:spcPct val="100000"/>
              </a:lnSpc>
              <a:spcBef>
                <a:spcPts val="2545"/>
              </a:spcBef>
              <a:buFont typeface="Arial MT"/>
              <a:buChar char="•"/>
              <a:tabLst>
                <a:tab pos="230504" algn="l"/>
              </a:tabLst>
            </a:pPr>
            <a:r>
              <a:rPr sz="2650" spc="-15" dirty="0">
                <a:latin typeface="Times New Roman"/>
                <a:cs typeface="Times New Roman"/>
              </a:rPr>
              <a:t>регистрация/вход</a:t>
            </a:r>
            <a:r>
              <a:rPr sz="2650" spc="-1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пользователей</a:t>
            </a:r>
            <a:r>
              <a:rPr sz="2650" spc="-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в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 err="1">
                <a:latin typeface="Times New Roman"/>
                <a:cs typeface="Times New Roman"/>
              </a:rPr>
              <a:t>систему</a:t>
            </a:r>
            <a:r>
              <a:rPr sz="2650" spc="-10" dirty="0" smtClean="0">
                <a:latin typeface="Times New Roman"/>
                <a:cs typeface="Times New Roman"/>
              </a:rPr>
              <a:t>;</a:t>
            </a:r>
            <a:endParaRPr lang="ru-RU" sz="2650" spc="-10" dirty="0" smtClean="0">
              <a:latin typeface="Times New Roman"/>
              <a:cs typeface="Times New Roman"/>
            </a:endParaRPr>
          </a:p>
          <a:p>
            <a:pPr marL="229870" indent="-217804">
              <a:lnSpc>
                <a:spcPct val="100000"/>
              </a:lnSpc>
              <a:spcBef>
                <a:spcPts val="2545"/>
              </a:spcBef>
              <a:buFont typeface="Arial MT"/>
              <a:buChar char="•"/>
              <a:tabLst>
                <a:tab pos="230504" algn="l"/>
              </a:tabLst>
            </a:pPr>
            <a:r>
              <a:rPr lang="ru-RU" sz="2650" spc="-10" dirty="0" smtClean="0">
                <a:latin typeface="Times New Roman"/>
                <a:cs typeface="Times New Roman"/>
              </a:rPr>
              <a:t>хранение версий</a:t>
            </a:r>
            <a:endParaRPr sz="2650" dirty="0">
              <a:latin typeface="Times New Roman"/>
              <a:cs typeface="Times New Roman"/>
            </a:endParaRPr>
          </a:p>
          <a:p>
            <a:pPr marL="229870" indent="-217804">
              <a:lnSpc>
                <a:spcPct val="100000"/>
              </a:lnSpc>
              <a:spcBef>
                <a:spcPts val="2545"/>
              </a:spcBef>
              <a:buFont typeface="Arial MT"/>
              <a:buChar char="•"/>
              <a:tabLst>
                <a:tab pos="230504" algn="l"/>
              </a:tabLst>
            </a:pPr>
            <a:r>
              <a:rPr sz="2650" spc="-5" dirty="0" err="1" smtClean="0">
                <a:latin typeface="Times New Roman"/>
                <a:cs typeface="Times New Roman"/>
              </a:rPr>
              <a:t>возвращение</a:t>
            </a:r>
            <a:r>
              <a:rPr sz="2650" spc="-25" dirty="0" smtClean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к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старым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версиям.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975" y="271691"/>
            <a:ext cx="6080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Выбор</a:t>
            </a:r>
            <a:r>
              <a:rPr spc="-20" dirty="0"/>
              <a:t> </a:t>
            </a:r>
            <a:r>
              <a:rPr spc="-5" dirty="0"/>
              <a:t>ЯП</a:t>
            </a:r>
            <a:r>
              <a:rPr spc="-30" dirty="0"/>
              <a:t> </a:t>
            </a:r>
            <a:r>
              <a:rPr spc="-5" dirty="0"/>
              <a:t>для</a:t>
            </a:r>
            <a:r>
              <a:rPr spc="-15" dirty="0"/>
              <a:t> </a:t>
            </a:r>
            <a:r>
              <a:rPr dirty="0"/>
              <a:t>проекта: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1750" y="18592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-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2402165"/>
            <a:ext cx="4967260" cy="3532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462" y="271691"/>
            <a:ext cx="1143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T</a:t>
            </a:r>
            <a:r>
              <a:rPr sz="4400" b="1" spc="-5" dirty="0">
                <a:latin typeface="Times New Roman"/>
                <a:cs typeface="Times New Roman"/>
              </a:rPr>
              <a:t>CP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205" y="947178"/>
            <a:ext cx="7533703" cy="536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257" y="555015"/>
            <a:ext cx="6586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Клиент-серверная</a:t>
            </a:r>
            <a:r>
              <a:rPr spc="-30" dirty="0"/>
              <a:t> </a:t>
            </a:r>
            <a:r>
              <a:rPr spc="-35" dirty="0"/>
              <a:t>модель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001" y="2842442"/>
            <a:ext cx="9386111" cy="1319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104" y="360616"/>
            <a:ext cx="7310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Общая</a:t>
            </a:r>
            <a:r>
              <a:rPr spc="-15" dirty="0"/>
              <a:t> </a:t>
            </a:r>
            <a:r>
              <a:rPr spc="-45" dirty="0"/>
              <a:t>схема</a:t>
            </a:r>
            <a:r>
              <a:rPr spc="-15" dirty="0"/>
              <a:t> </a:t>
            </a:r>
            <a:r>
              <a:rPr spc="-30" dirty="0"/>
              <a:t>протокола</a:t>
            </a:r>
            <a:r>
              <a:rPr spc="-10" dirty="0"/>
              <a:t> </a:t>
            </a:r>
            <a:r>
              <a:rPr spc="-5" dirty="0"/>
              <a:t>FTP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0137" y="2082475"/>
            <a:ext cx="4874683" cy="269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300" y="360616"/>
            <a:ext cx="6273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Обслуживание</a:t>
            </a:r>
            <a:r>
              <a:rPr spc="-80" dirty="0"/>
              <a:t> </a:t>
            </a:r>
            <a:r>
              <a:rPr spc="-25" dirty="0"/>
              <a:t>клиентов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7400" y="1924557"/>
            <a:ext cx="5737313" cy="3008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374" y="360616"/>
            <a:ext cx="6755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Схема</a:t>
            </a:r>
            <a:r>
              <a:rPr spc="-40" dirty="0"/>
              <a:t> </a:t>
            </a:r>
            <a:r>
              <a:rPr spc="-5" dirty="0"/>
              <a:t>прав</a:t>
            </a:r>
            <a:r>
              <a:rPr spc="-40" dirty="0"/>
              <a:t> </a:t>
            </a:r>
            <a:r>
              <a:rPr spc="-25" dirty="0"/>
              <a:t>пользователей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8958" y="1738439"/>
            <a:ext cx="7402195" cy="3381375"/>
            <a:chOff x="2388958" y="1738439"/>
            <a:chExt cx="7402195" cy="3381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8958" y="1738439"/>
              <a:ext cx="7401978" cy="33807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60319" y="4480559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9144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914400" y="36575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0319" y="4480559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457200" y="365759"/>
                  </a:moveTo>
                  <a:lnTo>
                    <a:pt x="0" y="365759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365759"/>
                  </a:lnTo>
                  <a:lnTo>
                    <a:pt x="457200" y="36575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6800" y="4480559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91440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457200" y="365759"/>
                  </a:lnTo>
                  <a:lnTo>
                    <a:pt x="914400" y="36575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86800" y="4480559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60">
                  <a:moveTo>
                    <a:pt x="457200" y="365759"/>
                  </a:moveTo>
                  <a:lnTo>
                    <a:pt x="0" y="365759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365759"/>
                  </a:lnTo>
                  <a:lnTo>
                    <a:pt x="457200" y="36575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37624" y="4498466"/>
            <a:ext cx="810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1225" y="4498466"/>
            <a:ext cx="9029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Normal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160</Words>
  <Application>Microsoft Office PowerPoint</Application>
  <PresentationFormat>Произвольный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 MT</vt:lpstr>
      <vt:lpstr>Calibri</vt:lpstr>
      <vt:lpstr>Times New Roman</vt:lpstr>
      <vt:lpstr>Office Theme</vt:lpstr>
      <vt:lpstr>Презентация PowerPoint</vt:lpstr>
      <vt:lpstr>Цель работы решение проблем предметной области:</vt:lpstr>
      <vt:lpstr>Детализация задачи:</vt:lpstr>
      <vt:lpstr>Выбор ЯП для проекта:</vt:lpstr>
      <vt:lpstr>Презентация PowerPoint</vt:lpstr>
      <vt:lpstr>Клиент-серверная модель</vt:lpstr>
      <vt:lpstr>Общая схема протокола FTP</vt:lpstr>
      <vt:lpstr>Обслуживание клиентов</vt:lpstr>
      <vt:lpstr>Схема прав пользователей</vt:lpstr>
      <vt:lpstr>Возможные улучшения: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[БД]_Презентация</dc:title>
  <dc:creator>Muhammadali Hasanzade</dc:creator>
  <cp:lastModifiedBy>Айджахан</cp:lastModifiedBy>
  <cp:revision>6</cp:revision>
  <dcterms:created xsi:type="dcterms:W3CDTF">2021-12-23T13:46:47Z</dcterms:created>
  <dcterms:modified xsi:type="dcterms:W3CDTF">2021-12-23T16:28:36Z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2020-12-24T00:00:00Z</vt:filetime>
  </property>
</Properties>
</file>