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720f89e18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720f89e18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20f89e18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20f89e18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5282f8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55282f8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5282f8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5282f8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20f89e1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20f89e1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720f89e18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720f89e18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720f89e18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720f89e18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720f89e18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720f89e18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55282f8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55282f8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20f89e18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720f89e18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20f89e18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20f89e18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rtinfowler.com/bliki/TestPyramid.html" TargetMode="External"/><Relationship Id="rId4" Type="http://schemas.openxmlformats.org/officeDocument/2006/relationships/hyperlink" Target="https://martinfowler.com/articles/practical-test-pyramid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качество ПО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А нужно ли тестировать собственный код?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Тестирование программного обеспечения — проверка соответствия между реальным и ожидаемым поведением программы, осуществляемая на конечном наборе тестов, выбранном определенным образом. В более широком смысле, тестирование — это одна из техник контроля качества, включающая в себя активности по планированию работ (Test Management), проектированию тестов (Test Design), выполнению тестирования (Test Execution) и анализу полученных результатов (Test Analysis).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Качество программного обеспечения (Software Quality) — это совокупность характеристик программного обеспечения, относящихся к его способности удовлетворять установленные и предполагаемые потребности. [Quality management and quality assurance]</a:t>
            </a:r>
            <a:endParaRPr sz="15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263" y="3940425"/>
            <a:ext cx="2612575" cy="11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Вернемся к тестированию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50" y="758062"/>
            <a:ext cx="3510949" cy="20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750" y="2845025"/>
            <a:ext cx="3510951" cy="20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-328275" y="758050"/>
            <a:ext cx="4900274" cy="28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Вернемся к тестированию</a:t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00" y="943050"/>
            <a:ext cx="5885250" cy="38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Почитать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-78375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Fowler, Martin. TestingPyramid (2012).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https://martinfowler.com/bliki/TestPyramid.html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Vocke, Ham. The Practical Test Pyramid (2018),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https://martinfowler.com/articles/practical-test-pyramid.html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качество ПО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00" y="858603"/>
            <a:ext cx="4473074" cy="40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качество ПО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Верификация (verification) — это процесс оценки системы или её компонентов с целью определения удовлетворяют ли результаты текущего этапа разработки условиям, сформированным в начале этого этапа[IEEE]. Т.е. выполняются ли наши цели, сроки, задачи по разработке проекта, определенные в начале текущей фазы.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Валидация (validation) — это определение соответствия разрабатываемого ПО ожиданиям и потребностям пользователя, требованиям к системе [BS7925-1].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Также можно встретить иную интерпретацию:</a:t>
            </a:r>
            <a:endParaRPr sz="15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Процесс оценки соответствия продукта явным требованиям (спецификациям) и есть верификация (verification), в то же время оценка соответствия продукта ожиданиям и требованиям пользователей — есть валидация (validation). Также часто можно встретить следующее определение этих понятий: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Validation — ’is this the right specification?’.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Verification — ’is the system correct to specification?’.</a:t>
            </a:r>
            <a:endParaRPr sz="15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нужны ли стандарты?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ru" sz="2700"/>
              <a:t>IEEE 829 (документация), IEEE 1008 (unit tests), IEEE </a:t>
            </a:r>
            <a:r>
              <a:rPr lang="ru" sz="2700"/>
              <a:t>1061 (метрики)</a:t>
            </a:r>
            <a:endParaRPr sz="27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ru" sz="2700"/>
              <a:t>ISO 29119, ISO 8402, ISO 9126</a:t>
            </a:r>
            <a:endParaRPr sz="27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ru" sz="2700"/>
              <a:t>BS 7925-1, BS 7925-2 </a:t>
            </a:r>
            <a:endParaRPr sz="27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ru" sz="2700"/>
              <a:t>ГОСТ Р 56921-2016, ГОСТ Р 56920-2016, ГОСТ Р ИСО/МЭК 12119</a:t>
            </a:r>
            <a:endParaRPr sz="3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0" y="29625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терминологии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Черный\белый ящик</a:t>
            </a:r>
            <a:endParaRPr sz="23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Классы эквивалентности</a:t>
            </a:r>
            <a:endParaRPr sz="23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Функциональное\нефункциональное тестирование </a:t>
            </a:r>
            <a:endParaRPr sz="23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ru" sz="2300"/>
              <a:t>Дебаг\отладка</a:t>
            </a:r>
            <a:endParaRPr sz="23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ru" sz="2300"/>
              <a:t>На самом деле всё это было на первом курс</a:t>
            </a:r>
            <a:r>
              <a:rPr lang="ru" sz="2700"/>
              <a:t>е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Debug \ отладка и логирование</a:t>
            </a:r>
            <a:endParaRPr sz="42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 </a:t>
            </a:r>
            <a:endParaRPr sz="15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0" y="937938"/>
            <a:ext cx="5356608" cy="335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408" y="1640988"/>
            <a:ext cx="3404191" cy="177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Debug \ отладка и логирование</a:t>
            </a:r>
            <a:endParaRPr sz="4200"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 </a:t>
            </a:r>
            <a:r>
              <a:rPr lang="ru" sz="1500"/>
              <a:t>Термин отладка может иметь разные значения, но в первую очередь он означает устранение ошибок в коде. Делается это по-разному. Например, отладка может выполняться путем проверки кода на наличие опечаток или с помощью анализатора кода. Код можно отлаживать с помощью профилировщика производительности. Кроме того, отладка может производиться посредством отладчика.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Отладчик — это узкоспециализированное средство разработки, которое присоединяется к работающему приложению и позволяет проверять код.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Отладчик — важнейший инструмент для поиска и устранения ошибок в приложениях. Однако большое значение имеет контекст. Важно использовать все средства, имеющиеся в вашем распоряжении, чтобы быстро устранять ошибки. Зачастую лучшим "средством" являются правильные методики написания кода. Зная, когда лучше использовать отладчик, а когда — другие средства, вы также сможете более эффективно использовать отладчик.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Альтернатива: вывод текущего состояния программы с помощью расположенных в критических точках программы операторов вывода — в консоль или файл. Вывод отладочных сведений в файл называется логированием.</a:t>
            </a:r>
            <a:endParaRPr sz="15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Профилирование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Профилирование приложения — неизбежный компонент любой оптимизации, оптимизация без профилирования невозможна. Вы профилируете, находите узкие места, оптимизируете-профилируете, это постоянный цикл.</a:t>
            </a:r>
            <a:endParaRPr sz="10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1488588"/>
            <a:ext cx="4501988" cy="335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0" y="0"/>
            <a:ext cx="81231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 review</a:t>
            </a:r>
            <a:endParaRPr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0" y="8585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Code review - инженерная практика в терминах гибкой методологии разработки. Это анализ (инспекция) кода с целью выявить ошибки, недочеты, расхождения в стиле написания кода, в соответствии написанного кода и поставленной задачи.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Какие плюсы?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Что смотреть?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Как смотреть?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ru" sz="1500"/>
              <a:t>Что является итогом ревью?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